
<file path=[Content_Types].xml><?xml version="1.0" encoding="utf-8"?>
<Types xmlns="http://schemas.openxmlformats.org/package/2006/content-types">
  <Default Extension="bin" ContentType="application/vnd.openxmlformats-officedocument.oleObject"/>
  <Default Extension="fntdata" ContentType="application/x-fontdata"/>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 id="2147483669" r:id="rId5"/>
  </p:sldMasterIdLst>
  <p:notesMasterIdLst>
    <p:notesMasterId r:id="rId55"/>
  </p:notesMasterIdLst>
  <p:handoutMasterIdLst>
    <p:handoutMasterId r:id="rId56"/>
  </p:handoutMasterIdLst>
  <p:sldIdLst>
    <p:sldId id="2147482333" r:id="rId6"/>
    <p:sldId id="2147482350" r:id="rId7"/>
    <p:sldId id="2147482445" r:id="rId8"/>
    <p:sldId id="2147482446" r:id="rId9"/>
    <p:sldId id="2147482447" r:id="rId10"/>
    <p:sldId id="2147482448" r:id="rId11"/>
    <p:sldId id="2147482449" r:id="rId12"/>
    <p:sldId id="2147482451" r:id="rId13"/>
    <p:sldId id="2147482454" r:id="rId14"/>
    <p:sldId id="2147482452" r:id="rId15"/>
    <p:sldId id="2147482453" r:id="rId16"/>
    <p:sldId id="258" r:id="rId17"/>
    <p:sldId id="2147482418" r:id="rId18"/>
    <p:sldId id="2147482419" r:id="rId19"/>
    <p:sldId id="2147482422" r:id="rId20"/>
    <p:sldId id="2147482423" r:id="rId21"/>
    <p:sldId id="2147482427" r:id="rId22"/>
    <p:sldId id="2147482428" r:id="rId23"/>
    <p:sldId id="2147482421" r:id="rId24"/>
    <p:sldId id="2147482420" r:id="rId25"/>
    <p:sldId id="2147482429" r:id="rId26"/>
    <p:sldId id="2147482430" r:id="rId27"/>
    <p:sldId id="2147482424" r:id="rId28"/>
    <p:sldId id="2147482456" r:id="rId29"/>
    <p:sldId id="2147482432" r:id="rId30"/>
    <p:sldId id="2147482443" r:id="rId31"/>
    <p:sldId id="2147482440" r:id="rId32"/>
    <p:sldId id="2147482426" r:id="rId33"/>
    <p:sldId id="283" r:id="rId34"/>
    <p:sldId id="2147482455" r:id="rId35"/>
    <p:sldId id="2147482441" r:id="rId36"/>
    <p:sldId id="2147482442" r:id="rId37"/>
    <p:sldId id="2147482457" r:id="rId38"/>
    <p:sldId id="2147482433" r:id="rId39"/>
    <p:sldId id="2147482444" r:id="rId40"/>
    <p:sldId id="2147482425" r:id="rId41"/>
    <p:sldId id="281" r:id="rId42"/>
    <p:sldId id="2147482458" r:id="rId43"/>
    <p:sldId id="2147482434" r:id="rId44"/>
    <p:sldId id="2147482437" r:id="rId45"/>
    <p:sldId id="2147482439" r:id="rId46"/>
    <p:sldId id="2147482459" r:id="rId47"/>
    <p:sldId id="2147482460" r:id="rId48"/>
    <p:sldId id="2147482461" r:id="rId49"/>
    <p:sldId id="2147482462" r:id="rId50"/>
    <p:sldId id="2147482463" r:id="rId51"/>
    <p:sldId id="2147482464" r:id="rId52"/>
    <p:sldId id="2147482465" r:id="rId53"/>
    <p:sldId id="2147482466" r:id="rId54"/>
  </p:sldIdLst>
  <p:sldSz cx="12190413" cy="6859588"/>
  <p:notesSz cx="6858000" cy="9144000"/>
  <p:embeddedFontLst>
    <p:embeddedFont>
      <p:font typeface="Open Sans" pitchFamily="2" charset="0"/>
      <p:regular r:id="rId57"/>
      <p:bold r:id="rId58"/>
      <p:italic r:id="rId59"/>
      <p:boldItalic r:id="rId60"/>
    </p:embeddedFont>
    <p:embeddedFont>
      <p:font typeface="Open Sans Light" pitchFamily="2" charset="0"/>
      <p:regular r:id="rId61"/>
      <p:italic r:id="rId62"/>
    </p:embeddedFont>
    <p:embeddedFont>
      <p:font typeface="Open Sans Semibold" pitchFamily="2" charset="0"/>
      <p:bold r:id="rId63"/>
      <p:boldItalic r:id="rId64"/>
    </p:embeddedFont>
    <p:embeddedFont>
      <p:font typeface="Roboto Light" panose="02000000000000000000" pitchFamily="2" charset="0"/>
      <p:regular r:id="rId65"/>
      <p:italic r:id="rId66"/>
    </p:embeddedFont>
  </p:embeddedFontLst>
  <p:custDataLst>
    <p:tags r:id="rId67"/>
  </p:custDataLst>
  <p:defaultTextStyle>
    <a:defPPr>
      <a:defRPr lang="en-GB"/>
    </a:defPPr>
    <a:lvl1pPr algn="l" rtl="0" fontAlgn="base">
      <a:spcBef>
        <a:spcPct val="0"/>
      </a:spcBef>
      <a:spcAft>
        <a:spcPct val="0"/>
      </a:spcAft>
      <a:defRPr sz="1900" kern="1200">
        <a:solidFill>
          <a:schemeClr val="tx1"/>
        </a:solidFill>
        <a:latin typeface="Arial" charset="0"/>
        <a:ea typeface="+mn-ea"/>
        <a:cs typeface="+mn-cs"/>
      </a:defRPr>
    </a:lvl1pPr>
    <a:lvl2pPr marL="544251" algn="l" rtl="0" fontAlgn="base">
      <a:spcBef>
        <a:spcPct val="0"/>
      </a:spcBef>
      <a:spcAft>
        <a:spcPct val="0"/>
      </a:spcAft>
      <a:defRPr sz="1900" kern="1200">
        <a:solidFill>
          <a:schemeClr val="tx1"/>
        </a:solidFill>
        <a:latin typeface="Arial" charset="0"/>
        <a:ea typeface="+mn-ea"/>
        <a:cs typeface="+mn-cs"/>
      </a:defRPr>
    </a:lvl2pPr>
    <a:lvl3pPr marL="1088502" algn="l" rtl="0" fontAlgn="base">
      <a:spcBef>
        <a:spcPct val="0"/>
      </a:spcBef>
      <a:spcAft>
        <a:spcPct val="0"/>
      </a:spcAft>
      <a:defRPr sz="1900" kern="1200">
        <a:solidFill>
          <a:schemeClr val="tx1"/>
        </a:solidFill>
        <a:latin typeface="Arial" charset="0"/>
        <a:ea typeface="+mn-ea"/>
        <a:cs typeface="+mn-cs"/>
      </a:defRPr>
    </a:lvl3pPr>
    <a:lvl4pPr marL="1632753" algn="l" rtl="0" fontAlgn="base">
      <a:spcBef>
        <a:spcPct val="0"/>
      </a:spcBef>
      <a:spcAft>
        <a:spcPct val="0"/>
      </a:spcAft>
      <a:defRPr sz="1900" kern="1200">
        <a:solidFill>
          <a:schemeClr val="tx1"/>
        </a:solidFill>
        <a:latin typeface="Arial" charset="0"/>
        <a:ea typeface="+mn-ea"/>
        <a:cs typeface="+mn-cs"/>
      </a:defRPr>
    </a:lvl4pPr>
    <a:lvl5pPr marL="2177004" algn="l" rtl="0" fontAlgn="base">
      <a:spcBef>
        <a:spcPct val="0"/>
      </a:spcBef>
      <a:spcAft>
        <a:spcPct val="0"/>
      </a:spcAft>
      <a:defRPr sz="1900" kern="1200">
        <a:solidFill>
          <a:schemeClr val="tx1"/>
        </a:solidFill>
        <a:latin typeface="Arial" charset="0"/>
        <a:ea typeface="+mn-ea"/>
        <a:cs typeface="+mn-cs"/>
      </a:defRPr>
    </a:lvl5pPr>
    <a:lvl6pPr marL="2721254" algn="l" defTabSz="1088502" rtl="0" eaLnBrk="1" latinLnBrk="0" hangingPunct="1">
      <a:defRPr sz="1900" kern="1200">
        <a:solidFill>
          <a:schemeClr val="tx1"/>
        </a:solidFill>
        <a:latin typeface="Arial" charset="0"/>
        <a:ea typeface="+mn-ea"/>
        <a:cs typeface="+mn-cs"/>
      </a:defRPr>
    </a:lvl6pPr>
    <a:lvl7pPr marL="3265505" algn="l" defTabSz="1088502" rtl="0" eaLnBrk="1" latinLnBrk="0" hangingPunct="1">
      <a:defRPr sz="1900" kern="1200">
        <a:solidFill>
          <a:schemeClr val="tx1"/>
        </a:solidFill>
        <a:latin typeface="Arial" charset="0"/>
        <a:ea typeface="+mn-ea"/>
        <a:cs typeface="+mn-cs"/>
      </a:defRPr>
    </a:lvl7pPr>
    <a:lvl8pPr marL="3809756" algn="l" defTabSz="1088502" rtl="0" eaLnBrk="1" latinLnBrk="0" hangingPunct="1">
      <a:defRPr sz="1900" kern="1200">
        <a:solidFill>
          <a:schemeClr val="tx1"/>
        </a:solidFill>
        <a:latin typeface="Arial" charset="0"/>
        <a:ea typeface="+mn-ea"/>
        <a:cs typeface="+mn-cs"/>
      </a:defRPr>
    </a:lvl8pPr>
    <a:lvl9pPr marL="4354007" algn="l" defTabSz="1088502" rtl="0" eaLnBrk="1" latinLnBrk="0" hangingPunct="1">
      <a:defRPr sz="19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54CBEA47-027A-4A4C-8DEA-3F3460FFF9E7}">
          <p14:sldIdLst>
            <p14:sldId id="2147482333"/>
            <p14:sldId id="2147482350"/>
            <p14:sldId id="2147482445"/>
            <p14:sldId id="2147482446"/>
            <p14:sldId id="2147482447"/>
            <p14:sldId id="2147482448"/>
            <p14:sldId id="2147482449"/>
            <p14:sldId id="2147482451"/>
            <p14:sldId id="2147482454"/>
            <p14:sldId id="2147482452"/>
            <p14:sldId id="2147482453"/>
            <p14:sldId id="258"/>
            <p14:sldId id="2147482418"/>
            <p14:sldId id="2147482419"/>
            <p14:sldId id="2147482422"/>
            <p14:sldId id="2147482423"/>
            <p14:sldId id="2147482427"/>
            <p14:sldId id="2147482428"/>
            <p14:sldId id="2147482421"/>
            <p14:sldId id="2147482420"/>
            <p14:sldId id="2147482429"/>
            <p14:sldId id="2147482430"/>
            <p14:sldId id="2147482424"/>
            <p14:sldId id="2147482456"/>
            <p14:sldId id="2147482432"/>
            <p14:sldId id="2147482443"/>
            <p14:sldId id="2147482440"/>
            <p14:sldId id="2147482426"/>
            <p14:sldId id="283"/>
            <p14:sldId id="2147482455"/>
            <p14:sldId id="2147482441"/>
            <p14:sldId id="2147482442"/>
            <p14:sldId id="2147482457"/>
            <p14:sldId id="2147482433"/>
            <p14:sldId id="2147482444"/>
            <p14:sldId id="2147482425"/>
            <p14:sldId id="281"/>
            <p14:sldId id="2147482458"/>
            <p14:sldId id="2147482434"/>
            <p14:sldId id="2147482437"/>
            <p14:sldId id="2147482439"/>
            <p14:sldId id="2147482459"/>
            <p14:sldId id="2147482460"/>
            <p14:sldId id="2147482461"/>
            <p14:sldId id="2147482462"/>
            <p14:sldId id="2147482463"/>
            <p14:sldId id="2147482464"/>
            <p14:sldId id="2147482465"/>
            <p14:sldId id="2147482466"/>
          </p14:sldIdLst>
        </p14:section>
      </p14:sectionLst>
    </p:ext>
    <p:ext uri="{EFAFB233-063F-42B5-8137-9DF3F51BA10A}">
      <p15:sldGuideLst xmlns:p15="http://schemas.microsoft.com/office/powerpoint/2012/main">
        <p15:guide id="1" orient="horz" pos="2229" userDrawn="1">
          <p15:clr>
            <a:srgbClr val="A4A3A4"/>
          </p15:clr>
        </p15:guide>
        <p15:guide id="2" orient="horz" pos="2271">
          <p15:clr>
            <a:srgbClr val="A4A3A4"/>
          </p15:clr>
        </p15:guide>
        <p15:guide id="3" orient="horz" pos="4202">
          <p15:clr>
            <a:srgbClr val="A4A3A4"/>
          </p15:clr>
        </p15:guide>
        <p15:guide id="4" orient="horz" pos="307">
          <p15:clr>
            <a:srgbClr val="A4A3A4"/>
          </p15:clr>
        </p15:guide>
        <p15:guide id="5" orient="horz" pos="3256">
          <p15:clr>
            <a:srgbClr val="A4A3A4"/>
          </p15:clr>
        </p15:guide>
        <p15:guide id="6" orient="horz" pos="1240">
          <p15:clr>
            <a:srgbClr val="A4A3A4"/>
          </p15:clr>
        </p15:guide>
        <p15:guide id="7" orient="horz" pos="3211">
          <p15:clr>
            <a:srgbClr val="A4A3A4"/>
          </p15:clr>
        </p15:guide>
        <p15:guide id="8" orient="horz" pos="2727" userDrawn="1">
          <p15:clr>
            <a:srgbClr val="A4A3A4"/>
          </p15:clr>
        </p15:guide>
        <p15:guide id="9" pos="52">
          <p15:clr>
            <a:srgbClr val="A4A3A4"/>
          </p15:clr>
        </p15:guide>
        <p15:guide id="10" pos="3875">
          <p15:clr>
            <a:srgbClr val="A4A3A4"/>
          </p15:clr>
        </p15:guide>
        <p15:guide id="11" pos="3816">
          <p15:clr>
            <a:srgbClr val="A4A3A4"/>
          </p15:clr>
        </p15:guide>
        <p15:guide id="12" pos="7635">
          <p15:clr>
            <a:srgbClr val="A4A3A4"/>
          </p15:clr>
        </p15:guide>
        <p15:guide id="13" pos="5767" userDrawn="1">
          <p15:clr>
            <a:srgbClr val="A4A3A4"/>
          </p15:clr>
        </p15:guide>
        <p15:guide id="14" pos="5729">
          <p15:clr>
            <a:srgbClr val="A4A3A4"/>
          </p15:clr>
        </p15:guide>
        <p15:guide id="15" pos="1962">
          <p15:clr>
            <a:srgbClr val="A4A3A4"/>
          </p15:clr>
        </p15:guide>
        <p15:guide id="16" pos="189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6AF"/>
    <a:srgbClr val="71C333"/>
    <a:srgbClr val="FF0000"/>
    <a:srgbClr val="99CCFF"/>
    <a:srgbClr val="6600CC"/>
    <a:srgbClr val="0066FF"/>
    <a:srgbClr val="CCECFF"/>
    <a:srgbClr val="99FF66"/>
    <a:srgbClr val="33CC33"/>
    <a:srgbClr val="CC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7" autoAdjust="0"/>
    <p:restoredTop sz="94660"/>
  </p:normalViewPr>
  <p:slideViewPr>
    <p:cSldViewPr snapToGrid="0">
      <p:cViewPr varScale="1">
        <p:scale>
          <a:sx n="82" d="100"/>
          <a:sy n="82" d="100"/>
        </p:scale>
        <p:origin x="720" y="288"/>
      </p:cViewPr>
      <p:guideLst>
        <p:guide orient="horz" pos="2229"/>
        <p:guide orient="horz" pos="2271"/>
        <p:guide orient="horz" pos="4202"/>
        <p:guide orient="horz" pos="307"/>
        <p:guide orient="horz" pos="3256"/>
        <p:guide orient="horz" pos="1240"/>
        <p:guide orient="horz" pos="3211"/>
        <p:guide orient="horz" pos="2727"/>
        <p:guide pos="52"/>
        <p:guide pos="3875"/>
        <p:guide pos="3816"/>
        <p:guide pos="7635"/>
        <p:guide pos="5767"/>
        <p:guide pos="5729"/>
        <p:guide pos="1962"/>
        <p:guide pos="1898"/>
      </p:guideLst>
    </p:cSldViewPr>
  </p:slideViewPr>
  <p:notesTextViewPr>
    <p:cViewPr>
      <p:scale>
        <a:sx n="1" d="1"/>
        <a:sy n="1" d="1"/>
      </p:scale>
      <p:origin x="0" y="0"/>
    </p:cViewPr>
  </p:notesTextViewPr>
  <p:notesViewPr>
    <p:cSldViewPr snapToGrid="0">
      <p:cViewPr>
        <p:scale>
          <a:sx n="1" d="2"/>
          <a:sy n="1" d="2"/>
        </p:scale>
        <p:origin x="3480" y="701"/>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font" Target="fonts/font7.fntdata"/><Relationship Id="rId68"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font" Target="fonts/font2.fntdata"/><Relationship Id="rId66" Type="http://schemas.openxmlformats.org/officeDocument/2006/relationships/font" Target="fonts/font10.fntdata"/><Relationship Id="rId5" Type="http://schemas.openxmlformats.org/officeDocument/2006/relationships/slideMaster" Target="slideMasters/slideMaster2.xml"/><Relationship Id="rId61" Type="http://schemas.openxmlformats.org/officeDocument/2006/relationships/font" Target="fonts/font5.fntdata"/><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64" Type="http://schemas.openxmlformats.org/officeDocument/2006/relationships/font" Target="fonts/font8.fntdata"/><Relationship Id="rId69"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3.fntdata"/><Relationship Id="rId67" Type="http://schemas.openxmlformats.org/officeDocument/2006/relationships/tags" Target="tags/tag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6.fntdata"/><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font" Target="fonts/font1.fntdata"/><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4.fntdata"/><Relationship Id="rId65" Type="http://schemas.openxmlformats.org/officeDocument/2006/relationships/font" Target="fonts/font9.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A9E312-378A-47EA-AA3C-C22280E1116A}" type="doc">
      <dgm:prSet loTypeId="urn:microsoft.com/office/officeart/2005/8/layout/vList5" loCatId="list" qsTypeId="urn:microsoft.com/office/officeart/2005/8/quickstyle/simple1" qsCatId="simple" csTypeId="urn:microsoft.com/office/officeart/2005/8/colors/accent0_3" csCatId="mainScheme" phldr="1"/>
      <dgm:spPr/>
      <dgm:t>
        <a:bodyPr/>
        <a:lstStyle/>
        <a:p>
          <a:endParaRPr lang="en-GB"/>
        </a:p>
      </dgm:t>
    </dgm:pt>
    <dgm:pt modelId="{55E1E449-9C04-4097-B4AD-7297E9D6A650}">
      <dgm:prSet phldrT="[Text]" phldr="0"/>
      <dgm:spPr>
        <a:solidFill>
          <a:schemeClr val="tx1">
            <a:lumMod val="90000"/>
          </a:schemeClr>
        </a:solidFill>
      </dgm:spPr>
      <dgm:t>
        <a:bodyPr/>
        <a:lstStyle/>
        <a:p>
          <a:r>
            <a:rPr lang="es-EC" noProof="0" dirty="0">
              <a:solidFill>
                <a:schemeClr val="tx2"/>
              </a:solidFill>
              <a:latin typeface="Open Sans" pitchFamily="2" charset="0"/>
              <a:ea typeface="Open Sans" pitchFamily="2" charset="0"/>
              <a:cs typeface="Open Sans" pitchFamily="2" charset="0"/>
            </a:rPr>
            <a:t>Aprendizaje supervisado</a:t>
          </a:r>
        </a:p>
      </dgm:t>
    </dgm:pt>
    <dgm:pt modelId="{EC93C6A0-11FA-4632-BD94-4D18ADF90E16}" type="parTrans" cxnId="{9ADE2698-4D3E-4955-830E-033D7117480F}">
      <dgm:prSet/>
      <dgm:spPr/>
      <dgm:t>
        <a:bodyPr/>
        <a:lstStyle/>
        <a:p>
          <a:endParaRPr lang="en-GB">
            <a:latin typeface="Open Sans" pitchFamily="2" charset="0"/>
            <a:ea typeface="Open Sans" pitchFamily="2" charset="0"/>
            <a:cs typeface="Open Sans" pitchFamily="2" charset="0"/>
          </a:endParaRPr>
        </a:p>
      </dgm:t>
    </dgm:pt>
    <dgm:pt modelId="{F2AE53C2-9356-4FEB-B99E-FE7EBF9EA31C}" type="sibTrans" cxnId="{9ADE2698-4D3E-4955-830E-033D7117480F}">
      <dgm:prSet/>
      <dgm:spPr/>
      <dgm:t>
        <a:bodyPr/>
        <a:lstStyle/>
        <a:p>
          <a:endParaRPr lang="en-GB">
            <a:latin typeface="Open Sans" pitchFamily="2" charset="0"/>
            <a:ea typeface="Open Sans" pitchFamily="2" charset="0"/>
            <a:cs typeface="Open Sans" pitchFamily="2" charset="0"/>
          </a:endParaRPr>
        </a:p>
      </dgm:t>
    </dgm:pt>
    <dgm:pt modelId="{A1DC7CEC-C2A2-4CC3-9555-5CA5CCFC530A}">
      <dgm:prSet phldrT="[Text]" phldr="0" custT="1"/>
      <dgm:spPr>
        <a:noFill/>
        <a:ln>
          <a:noFill/>
        </a:ln>
      </dgm:spPr>
      <dgm:t>
        <a:bodyPr/>
        <a:lstStyle/>
        <a:p>
          <a:r>
            <a:rPr lang="es-EC" sz="2400" b="1" noProof="0" dirty="0">
              <a:solidFill>
                <a:schemeClr val="accent6"/>
              </a:solidFill>
              <a:latin typeface="Open Sans" pitchFamily="2" charset="0"/>
              <a:ea typeface="Open Sans" pitchFamily="2" charset="0"/>
              <a:cs typeface="Open Sans" pitchFamily="2" charset="0"/>
            </a:rPr>
            <a:t>Datos etiquetados (input → output)</a:t>
          </a:r>
        </a:p>
      </dgm:t>
    </dgm:pt>
    <dgm:pt modelId="{90115FFA-949F-4237-B7B5-631D4E216EEA}" type="sibTrans" cxnId="{3CC0758B-92C3-4DB8-B3AB-B39273552586}">
      <dgm:prSet/>
      <dgm:spPr/>
      <dgm:t>
        <a:bodyPr/>
        <a:lstStyle/>
        <a:p>
          <a:endParaRPr lang="en-GB">
            <a:latin typeface="Open Sans" pitchFamily="2" charset="0"/>
            <a:ea typeface="Open Sans" pitchFamily="2" charset="0"/>
            <a:cs typeface="Open Sans" pitchFamily="2" charset="0"/>
          </a:endParaRPr>
        </a:p>
      </dgm:t>
    </dgm:pt>
    <dgm:pt modelId="{066B6BAF-A643-484A-B506-2E956C26B82F}" type="parTrans" cxnId="{3CC0758B-92C3-4DB8-B3AB-B39273552586}">
      <dgm:prSet/>
      <dgm:spPr/>
      <dgm:t>
        <a:bodyPr/>
        <a:lstStyle/>
        <a:p>
          <a:endParaRPr lang="en-GB">
            <a:latin typeface="Open Sans" pitchFamily="2" charset="0"/>
            <a:ea typeface="Open Sans" pitchFamily="2" charset="0"/>
            <a:cs typeface="Open Sans" pitchFamily="2" charset="0"/>
          </a:endParaRPr>
        </a:p>
      </dgm:t>
    </dgm:pt>
    <dgm:pt modelId="{D45CF9B2-6730-46B1-8CF1-3A18828A8EC7}">
      <dgm:prSet phldrT="[Text]" phldr="0"/>
      <dgm:spPr>
        <a:solidFill>
          <a:schemeClr val="tx1">
            <a:lumMod val="90000"/>
          </a:schemeClr>
        </a:solidFill>
      </dgm:spPr>
      <dgm:t>
        <a:bodyPr/>
        <a:lstStyle/>
        <a:p>
          <a:r>
            <a:rPr lang="es-EC" noProof="0" dirty="0">
              <a:solidFill>
                <a:schemeClr val="tx2"/>
              </a:solidFill>
              <a:latin typeface="Open Sans" pitchFamily="2" charset="0"/>
              <a:ea typeface="Open Sans" pitchFamily="2" charset="0"/>
              <a:cs typeface="Open Sans" pitchFamily="2" charset="0"/>
            </a:rPr>
            <a:t>Aprendizaje no supervisado</a:t>
          </a:r>
        </a:p>
      </dgm:t>
    </dgm:pt>
    <dgm:pt modelId="{3AA73576-74A9-40A8-B816-8C7C37F6CF13}" type="sibTrans" cxnId="{487ADBDB-F168-4272-B0D8-D4AAA2F65664}">
      <dgm:prSet/>
      <dgm:spPr/>
      <dgm:t>
        <a:bodyPr/>
        <a:lstStyle/>
        <a:p>
          <a:endParaRPr lang="en-GB">
            <a:latin typeface="Open Sans" pitchFamily="2" charset="0"/>
            <a:ea typeface="Open Sans" pitchFamily="2" charset="0"/>
            <a:cs typeface="Open Sans" pitchFamily="2" charset="0"/>
          </a:endParaRPr>
        </a:p>
      </dgm:t>
    </dgm:pt>
    <dgm:pt modelId="{BB0B7594-63E1-4D15-A25F-698CF0554CCE}" type="parTrans" cxnId="{487ADBDB-F168-4272-B0D8-D4AAA2F65664}">
      <dgm:prSet/>
      <dgm:spPr/>
      <dgm:t>
        <a:bodyPr/>
        <a:lstStyle/>
        <a:p>
          <a:endParaRPr lang="en-GB">
            <a:latin typeface="Open Sans" pitchFamily="2" charset="0"/>
            <a:ea typeface="Open Sans" pitchFamily="2" charset="0"/>
            <a:cs typeface="Open Sans" pitchFamily="2" charset="0"/>
          </a:endParaRPr>
        </a:p>
      </dgm:t>
    </dgm:pt>
    <dgm:pt modelId="{EF36AA14-44A1-4059-AACD-2B80BEAC30A7}">
      <dgm:prSet phldrT="[Text]" phldr="0" custT="1"/>
      <dgm:spPr>
        <a:noFill/>
        <a:ln>
          <a:noFill/>
        </a:ln>
      </dgm:spPr>
      <dgm:t>
        <a:bodyPr/>
        <a:lstStyle/>
        <a:p>
          <a:r>
            <a:rPr lang="es-EC" sz="2400" b="1" noProof="0" dirty="0">
              <a:solidFill>
                <a:schemeClr val="accent6"/>
              </a:solidFill>
              <a:latin typeface="Open Sans" pitchFamily="2" charset="0"/>
              <a:ea typeface="Open Sans" pitchFamily="2" charset="0"/>
              <a:cs typeface="Open Sans" pitchFamily="2" charset="0"/>
            </a:rPr>
            <a:t>Retroalimentación explícita (error)</a:t>
          </a:r>
        </a:p>
      </dgm:t>
    </dgm:pt>
    <dgm:pt modelId="{02459F67-DB0E-44A0-BB73-5A326465B3C3}" type="parTrans" cxnId="{24343425-0807-4A4E-863B-3C849DAD9B94}">
      <dgm:prSet/>
      <dgm:spPr/>
      <dgm:t>
        <a:bodyPr/>
        <a:lstStyle/>
        <a:p>
          <a:endParaRPr lang="en-GB">
            <a:latin typeface="Open Sans" pitchFamily="2" charset="0"/>
            <a:ea typeface="Open Sans" pitchFamily="2" charset="0"/>
            <a:cs typeface="Open Sans" pitchFamily="2" charset="0"/>
          </a:endParaRPr>
        </a:p>
      </dgm:t>
    </dgm:pt>
    <dgm:pt modelId="{79AE1405-F5D5-4662-A2DF-829FD5DC8A01}" type="sibTrans" cxnId="{24343425-0807-4A4E-863B-3C849DAD9B94}">
      <dgm:prSet/>
      <dgm:spPr/>
      <dgm:t>
        <a:bodyPr/>
        <a:lstStyle/>
        <a:p>
          <a:endParaRPr lang="en-GB">
            <a:latin typeface="Open Sans" pitchFamily="2" charset="0"/>
            <a:ea typeface="Open Sans" pitchFamily="2" charset="0"/>
            <a:cs typeface="Open Sans" pitchFamily="2" charset="0"/>
          </a:endParaRPr>
        </a:p>
      </dgm:t>
    </dgm:pt>
    <dgm:pt modelId="{D4BB31BD-D934-429D-8DA0-85B5C2940406}">
      <dgm:prSet phldrT="[Text]" phldr="0" custT="1"/>
      <dgm:spPr>
        <a:noFill/>
        <a:ln>
          <a:noFill/>
        </a:ln>
      </dgm:spPr>
      <dgm:t>
        <a:bodyPr/>
        <a:lstStyle/>
        <a:p>
          <a:r>
            <a:rPr lang="es-EC" sz="2400" b="1" noProof="0" dirty="0">
              <a:solidFill>
                <a:schemeClr val="accent6"/>
              </a:solidFill>
              <a:latin typeface="Open Sans" pitchFamily="2" charset="0"/>
              <a:ea typeface="Open Sans" pitchFamily="2" charset="0"/>
              <a:cs typeface="Open Sans" pitchFamily="2" charset="0"/>
            </a:rPr>
            <a:t>Aprender a predecir resultados</a:t>
          </a:r>
        </a:p>
      </dgm:t>
    </dgm:pt>
    <dgm:pt modelId="{8A1697E3-4A6D-4E0B-A3F8-824D0CCC8CED}" type="parTrans" cxnId="{A1C4A488-3A4C-4395-976D-D83605047619}">
      <dgm:prSet/>
      <dgm:spPr/>
      <dgm:t>
        <a:bodyPr/>
        <a:lstStyle/>
        <a:p>
          <a:endParaRPr lang="en-GB">
            <a:latin typeface="Open Sans" pitchFamily="2" charset="0"/>
            <a:ea typeface="Open Sans" pitchFamily="2" charset="0"/>
            <a:cs typeface="Open Sans" pitchFamily="2" charset="0"/>
          </a:endParaRPr>
        </a:p>
      </dgm:t>
    </dgm:pt>
    <dgm:pt modelId="{2AC84807-8AB0-4DF0-8AB6-E858B789C41D}" type="sibTrans" cxnId="{A1C4A488-3A4C-4395-976D-D83605047619}">
      <dgm:prSet/>
      <dgm:spPr/>
      <dgm:t>
        <a:bodyPr/>
        <a:lstStyle/>
        <a:p>
          <a:endParaRPr lang="en-GB">
            <a:latin typeface="Open Sans" pitchFamily="2" charset="0"/>
            <a:ea typeface="Open Sans" pitchFamily="2" charset="0"/>
            <a:cs typeface="Open Sans" pitchFamily="2" charset="0"/>
          </a:endParaRPr>
        </a:p>
      </dgm:t>
    </dgm:pt>
    <dgm:pt modelId="{71CEB1CE-8E11-4733-9F8F-4FAC40BFE068}">
      <dgm:prSet phldrT="[Text]" phldr="0" custT="1"/>
      <dgm:spPr>
        <a:noFill/>
        <a:ln>
          <a:noFill/>
        </a:ln>
      </dgm:spPr>
      <dgm:t>
        <a:bodyPr/>
        <a:lstStyle/>
        <a:p>
          <a:pPr>
            <a:buChar char="•"/>
          </a:pPr>
          <a:r>
            <a:rPr lang="es-ES" sz="2400" b="1" kern="1200" noProof="0" dirty="0">
              <a:solidFill>
                <a:srgbClr val="1956AF"/>
              </a:solidFill>
              <a:latin typeface="Open Sans" pitchFamily="2" charset="0"/>
              <a:ea typeface="Open Sans" pitchFamily="2" charset="0"/>
              <a:cs typeface="Open Sans" pitchFamily="2" charset="0"/>
            </a:rPr>
            <a:t>Sin etiquetas ni objetivos explícitos</a:t>
          </a:r>
          <a:endParaRPr lang="es-EC" sz="2400" b="1" kern="1200" noProof="0" dirty="0">
            <a:solidFill>
              <a:srgbClr val="1956AF"/>
            </a:solidFill>
            <a:latin typeface="Open Sans" pitchFamily="2" charset="0"/>
            <a:ea typeface="Open Sans" pitchFamily="2" charset="0"/>
            <a:cs typeface="Open Sans" pitchFamily="2" charset="0"/>
          </a:endParaRPr>
        </a:p>
      </dgm:t>
    </dgm:pt>
    <dgm:pt modelId="{B2F8D9FD-F8D1-40DC-A23C-F1ABD16BDF35}" type="parTrans" cxnId="{1507471C-6D60-4CFA-9747-B841DEE68F8C}">
      <dgm:prSet/>
      <dgm:spPr/>
      <dgm:t>
        <a:bodyPr/>
        <a:lstStyle/>
        <a:p>
          <a:endParaRPr lang="en-GB"/>
        </a:p>
      </dgm:t>
    </dgm:pt>
    <dgm:pt modelId="{F9CC7D20-F71D-4CC7-984D-C10AD24F4E4B}" type="sibTrans" cxnId="{1507471C-6D60-4CFA-9747-B841DEE68F8C}">
      <dgm:prSet/>
      <dgm:spPr/>
      <dgm:t>
        <a:bodyPr/>
        <a:lstStyle/>
        <a:p>
          <a:endParaRPr lang="en-GB"/>
        </a:p>
      </dgm:t>
    </dgm:pt>
    <dgm:pt modelId="{D0DCA1CF-A9C9-4AD3-A297-B9C6DED398F7}">
      <dgm:prSet custT="1"/>
      <dgm:spPr/>
      <dgm:t>
        <a:bodyPr/>
        <a:lstStyle/>
        <a:p>
          <a:pPr>
            <a:buChar char="•"/>
          </a:pPr>
          <a:r>
            <a:rPr lang="es-EC" sz="2400" b="1" kern="1200" noProof="0" dirty="0">
              <a:solidFill>
                <a:srgbClr val="1956AF"/>
              </a:solidFill>
              <a:latin typeface="Open Sans" pitchFamily="2" charset="0"/>
              <a:ea typeface="Open Sans" pitchFamily="2" charset="0"/>
              <a:cs typeface="Open Sans" pitchFamily="2" charset="0"/>
            </a:rPr>
            <a:t>Sin retroalimentación externa</a:t>
          </a:r>
        </a:p>
      </dgm:t>
    </dgm:pt>
    <dgm:pt modelId="{5F1F256E-839C-4C4F-BFF6-BC1FDC7F9671}" type="parTrans" cxnId="{E321A599-CC7C-4119-99BD-65E761357639}">
      <dgm:prSet/>
      <dgm:spPr/>
      <dgm:t>
        <a:bodyPr/>
        <a:lstStyle/>
        <a:p>
          <a:endParaRPr lang="es-EC"/>
        </a:p>
      </dgm:t>
    </dgm:pt>
    <dgm:pt modelId="{BA503093-8CB8-4113-BA1A-8B9113BA0965}" type="sibTrans" cxnId="{E321A599-CC7C-4119-99BD-65E761357639}">
      <dgm:prSet/>
      <dgm:spPr/>
      <dgm:t>
        <a:bodyPr/>
        <a:lstStyle/>
        <a:p>
          <a:endParaRPr lang="es-EC"/>
        </a:p>
      </dgm:t>
    </dgm:pt>
    <dgm:pt modelId="{487E6185-5052-43F5-B3F5-2C94DFBCB482}">
      <dgm:prSet custT="1"/>
      <dgm:spPr/>
      <dgm:t>
        <a:bodyPr/>
        <a:lstStyle/>
        <a:p>
          <a:pPr>
            <a:buChar char="•"/>
          </a:pPr>
          <a:r>
            <a:rPr lang="es-ES" sz="2400" b="1" kern="1200" noProof="0" dirty="0">
              <a:solidFill>
                <a:srgbClr val="1956AF"/>
              </a:solidFill>
              <a:latin typeface="Open Sans" pitchFamily="2" charset="0"/>
              <a:ea typeface="Open Sans" pitchFamily="2" charset="0"/>
              <a:cs typeface="Open Sans" pitchFamily="2" charset="0"/>
            </a:rPr>
            <a:t>Descubrir estructura, patrones o grupos</a:t>
          </a:r>
          <a:endParaRPr lang="es-EC" sz="2400" b="1" kern="1200" noProof="0" dirty="0">
            <a:solidFill>
              <a:srgbClr val="1956AF"/>
            </a:solidFill>
            <a:latin typeface="Open Sans" pitchFamily="2" charset="0"/>
            <a:ea typeface="Open Sans" pitchFamily="2" charset="0"/>
            <a:cs typeface="Open Sans" pitchFamily="2" charset="0"/>
          </a:endParaRPr>
        </a:p>
      </dgm:t>
    </dgm:pt>
    <dgm:pt modelId="{1348B45F-3CCB-4339-AE48-421A3C044EF8}" type="parTrans" cxnId="{4E3D1C89-23A7-4A18-B4A2-7A6F8700CDF1}">
      <dgm:prSet/>
      <dgm:spPr/>
      <dgm:t>
        <a:bodyPr/>
        <a:lstStyle/>
        <a:p>
          <a:endParaRPr lang="es-EC"/>
        </a:p>
      </dgm:t>
    </dgm:pt>
    <dgm:pt modelId="{273457BA-AE03-4EC7-A685-BC458365F50C}" type="sibTrans" cxnId="{4E3D1C89-23A7-4A18-B4A2-7A6F8700CDF1}">
      <dgm:prSet/>
      <dgm:spPr/>
      <dgm:t>
        <a:bodyPr/>
        <a:lstStyle/>
        <a:p>
          <a:endParaRPr lang="es-EC"/>
        </a:p>
      </dgm:t>
    </dgm:pt>
    <dgm:pt modelId="{A289612D-6072-4906-B867-CEA0B0EDB4A9}" type="pres">
      <dgm:prSet presAssocID="{DDA9E312-378A-47EA-AA3C-C22280E1116A}" presName="Name0" presStyleCnt="0">
        <dgm:presLayoutVars>
          <dgm:dir/>
          <dgm:animLvl val="lvl"/>
          <dgm:resizeHandles val="exact"/>
        </dgm:presLayoutVars>
      </dgm:prSet>
      <dgm:spPr/>
    </dgm:pt>
    <dgm:pt modelId="{A3888194-0378-414E-9F6E-787904F0B7EE}" type="pres">
      <dgm:prSet presAssocID="{55E1E449-9C04-4097-B4AD-7297E9D6A650}" presName="linNode" presStyleCnt="0"/>
      <dgm:spPr/>
    </dgm:pt>
    <dgm:pt modelId="{5BB33490-A35B-4D4D-960D-B1B62D8D9E00}" type="pres">
      <dgm:prSet presAssocID="{55E1E449-9C04-4097-B4AD-7297E9D6A650}" presName="parentText" presStyleLbl="node1" presStyleIdx="0" presStyleCnt="2">
        <dgm:presLayoutVars>
          <dgm:chMax val="1"/>
          <dgm:bulletEnabled val="1"/>
        </dgm:presLayoutVars>
      </dgm:prSet>
      <dgm:spPr/>
    </dgm:pt>
    <dgm:pt modelId="{135BAEE7-F480-4A18-9240-4D81E9EBF41F}" type="pres">
      <dgm:prSet presAssocID="{55E1E449-9C04-4097-B4AD-7297E9D6A650}" presName="descendantText" presStyleLbl="alignAccFollowNode1" presStyleIdx="0" presStyleCnt="2">
        <dgm:presLayoutVars>
          <dgm:bulletEnabled val="1"/>
        </dgm:presLayoutVars>
      </dgm:prSet>
      <dgm:spPr/>
    </dgm:pt>
    <dgm:pt modelId="{13206792-4C72-45E4-BD05-9B526CB733AF}" type="pres">
      <dgm:prSet presAssocID="{F2AE53C2-9356-4FEB-B99E-FE7EBF9EA31C}" presName="sp" presStyleCnt="0"/>
      <dgm:spPr/>
    </dgm:pt>
    <dgm:pt modelId="{EE8E7DC0-F22F-4091-9164-E3878DE550B4}" type="pres">
      <dgm:prSet presAssocID="{D45CF9B2-6730-46B1-8CF1-3A18828A8EC7}" presName="linNode" presStyleCnt="0"/>
      <dgm:spPr/>
    </dgm:pt>
    <dgm:pt modelId="{46E53922-336D-42E5-8624-AD553B22FFF3}" type="pres">
      <dgm:prSet presAssocID="{D45CF9B2-6730-46B1-8CF1-3A18828A8EC7}" presName="parentText" presStyleLbl="node1" presStyleIdx="1" presStyleCnt="2">
        <dgm:presLayoutVars>
          <dgm:chMax val="1"/>
          <dgm:bulletEnabled val="1"/>
        </dgm:presLayoutVars>
      </dgm:prSet>
      <dgm:spPr/>
    </dgm:pt>
    <dgm:pt modelId="{2179A95D-C294-4929-9DF9-86032D566469}" type="pres">
      <dgm:prSet presAssocID="{D45CF9B2-6730-46B1-8CF1-3A18828A8EC7}" presName="descendantText" presStyleLbl="alignAccFollowNode1" presStyleIdx="1" presStyleCnt="2">
        <dgm:presLayoutVars>
          <dgm:bulletEnabled val="1"/>
        </dgm:presLayoutVars>
      </dgm:prSet>
      <dgm:spPr/>
    </dgm:pt>
  </dgm:ptLst>
  <dgm:cxnLst>
    <dgm:cxn modelId="{2B730119-A153-491B-A161-61FEA9A4C213}" type="presOf" srcId="{D4BB31BD-D934-429D-8DA0-85B5C2940406}" destId="{135BAEE7-F480-4A18-9240-4D81E9EBF41F}" srcOrd="0" destOrd="2" presId="urn:microsoft.com/office/officeart/2005/8/layout/vList5"/>
    <dgm:cxn modelId="{1507471C-6D60-4CFA-9747-B841DEE68F8C}" srcId="{D45CF9B2-6730-46B1-8CF1-3A18828A8EC7}" destId="{71CEB1CE-8E11-4733-9F8F-4FAC40BFE068}" srcOrd="0" destOrd="0" parTransId="{B2F8D9FD-F8D1-40DC-A23C-F1ABD16BDF35}" sibTransId="{F9CC7D20-F71D-4CC7-984D-C10AD24F4E4B}"/>
    <dgm:cxn modelId="{28D7E122-89D9-4606-BDAB-C6C86659D1EB}" type="presOf" srcId="{487E6185-5052-43F5-B3F5-2C94DFBCB482}" destId="{2179A95D-C294-4929-9DF9-86032D566469}" srcOrd="0" destOrd="2" presId="urn:microsoft.com/office/officeart/2005/8/layout/vList5"/>
    <dgm:cxn modelId="{24343425-0807-4A4E-863B-3C849DAD9B94}" srcId="{55E1E449-9C04-4097-B4AD-7297E9D6A650}" destId="{EF36AA14-44A1-4059-AACD-2B80BEAC30A7}" srcOrd="1" destOrd="0" parTransId="{02459F67-DB0E-44A0-BB73-5A326465B3C3}" sibTransId="{79AE1405-F5D5-4662-A2DF-829FD5DC8A01}"/>
    <dgm:cxn modelId="{23122772-6FFD-4DD8-ACA3-572CFB02240B}" type="presOf" srcId="{A1DC7CEC-C2A2-4CC3-9555-5CA5CCFC530A}" destId="{135BAEE7-F480-4A18-9240-4D81E9EBF41F}" srcOrd="0" destOrd="0" presId="urn:microsoft.com/office/officeart/2005/8/layout/vList5"/>
    <dgm:cxn modelId="{9A5EBB74-14E1-4915-9583-7CA6B4EF2134}" type="presOf" srcId="{EF36AA14-44A1-4059-AACD-2B80BEAC30A7}" destId="{135BAEE7-F480-4A18-9240-4D81E9EBF41F}" srcOrd="0" destOrd="1" presId="urn:microsoft.com/office/officeart/2005/8/layout/vList5"/>
    <dgm:cxn modelId="{883E0A75-E75C-4EAD-882E-A2E8E5BD3E8A}" type="presOf" srcId="{D45CF9B2-6730-46B1-8CF1-3A18828A8EC7}" destId="{46E53922-336D-42E5-8624-AD553B22FFF3}" srcOrd="0" destOrd="0" presId="urn:microsoft.com/office/officeart/2005/8/layout/vList5"/>
    <dgm:cxn modelId="{A1C4A488-3A4C-4395-976D-D83605047619}" srcId="{55E1E449-9C04-4097-B4AD-7297E9D6A650}" destId="{D4BB31BD-D934-429D-8DA0-85B5C2940406}" srcOrd="2" destOrd="0" parTransId="{8A1697E3-4A6D-4E0B-A3F8-824D0CCC8CED}" sibTransId="{2AC84807-8AB0-4DF0-8AB6-E858B789C41D}"/>
    <dgm:cxn modelId="{4E3D1C89-23A7-4A18-B4A2-7A6F8700CDF1}" srcId="{D45CF9B2-6730-46B1-8CF1-3A18828A8EC7}" destId="{487E6185-5052-43F5-B3F5-2C94DFBCB482}" srcOrd="2" destOrd="0" parTransId="{1348B45F-3CCB-4339-AE48-421A3C044EF8}" sibTransId="{273457BA-AE03-4EC7-A685-BC458365F50C}"/>
    <dgm:cxn modelId="{3CC0758B-92C3-4DB8-B3AB-B39273552586}" srcId="{55E1E449-9C04-4097-B4AD-7297E9D6A650}" destId="{A1DC7CEC-C2A2-4CC3-9555-5CA5CCFC530A}" srcOrd="0" destOrd="0" parTransId="{066B6BAF-A643-484A-B506-2E956C26B82F}" sibTransId="{90115FFA-949F-4237-B7B5-631D4E216EEA}"/>
    <dgm:cxn modelId="{9ADE2698-4D3E-4955-830E-033D7117480F}" srcId="{DDA9E312-378A-47EA-AA3C-C22280E1116A}" destId="{55E1E449-9C04-4097-B4AD-7297E9D6A650}" srcOrd="0" destOrd="0" parTransId="{EC93C6A0-11FA-4632-BD94-4D18ADF90E16}" sibTransId="{F2AE53C2-9356-4FEB-B99E-FE7EBF9EA31C}"/>
    <dgm:cxn modelId="{E321A599-CC7C-4119-99BD-65E761357639}" srcId="{D45CF9B2-6730-46B1-8CF1-3A18828A8EC7}" destId="{D0DCA1CF-A9C9-4AD3-A297-B9C6DED398F7}" srcOrd="1" destOrd="0" parTransId="{5F1F256E-839C-4C4F-BFF6-BC1FDC7F9671}" sibTransId="{BA503093-8CB8-4113-BA1A-8B9113BA0965}"/>
    <dgm:cxn modelId="{9909A4B2-D02A-4AA6-843C-30235897B47C}" type="presOf" srcId="{D0DCA1CF-A9C9-4AD3-A297-B9C6DED398F7}" destId="{2179A95D-C294-4929-9DF9-86032D566469}" srcOrd="0" destOrd="1" presId="urn:microsoft.com/office/officeart/2005/8/layout/vList5"/>
    <dgm:cxn modelId="{0606D1D9-1140-46BE-9E49-6F667485CD4E}" type="presOf" srcId="{DDA9E312-378A-47EA-AA3C-C22280E1116A}" destId="{A289612D-6072-4906-B867-CEA0B0EDB4A9}" srcOrd="0" destOrd="0" presId="urn:microsoft.com/office/officeart/2005/8/layout/vList5"/>
    <dgm:cxn modelId="{487ADBDB-F168-4272-B0D8-D4AAA2F65664}" srcId="{DDA9E312-378A-47EA-AA3C-C22280E1116A}" destId="{D45CF9B2-6730-46B1-8CF1-3A18828A8EC7}" srcOrd="1" destOrd="0" parTransId="{BB0B7594-63E1-4D15-A25F-698CF0554CCE}" sibTransId="{3AA73576-74A9-40A8-B816-8C7C37F6CF13}"/>
    <dgm:cxn modelId="{88FC3EDD-F8E2-423D-9B88-4F35724C458E}" type="presOf" srcId="{55E1E449-9C04-4097-B4AD-7297E9D6A650}" destId="{5BB33490-A35B-4D4D-960D-B1B62D8D9E00}" srcOrd="0" destOrd="0" presId="urn:microsoft.com/office/officeart/2005/8/layout/vList5"/>
    <dgm:cxn modelId="{5CC0C7F0-096E-4042-9AC8-9A00EB424391}" type="presOf" srcId="{71CEB1CE-8E11-4733-9F8F-4FAC40BFE068}" destId="{2179A95D-C294-4929-9DF9-86032D566469}" srcOrd="0" destOrd="0" presId="urn:microsoft.com/office/officeart/2005/8/layout/vList5"/>
    <dgm:cxn modelId="{336DBB6A-B37C-49D1-8BEC-043CC5059A28}" type="presParOf" srcId="{A289612D-6072-4906-B867-CEA0B0EDB4A9}" destId="{A3888194-0378-414E-9F6E-787904F0B7EE}" srcOrd="0" destOrd="0" presId="urn:microsoft.com/office/officeart/2005/8/layout/vList5"/>
    <dgm:cxn modelId="{25CD6820-B1CE-4324-823E-44BC4A0F93E0}" type="presParOf" srcId="{A3888194-0378-414E-9F6E-787904F0B7EE}" destId="{5BB33490-A35B-4D4D-960D-B1B62D8D9E00}" srcOrd="0" destOrd="0" presId="urn:microsoft.com/office/officeart/2005/8/layout/vList5"/>
    <dgm:cxn modelId="{D706A43D-EA3A-4461-9B08-8C07309F6FC7}" type="presParOf" srcId="{A3888194-0378-414E-9F6E-787904F0B7EE}" destId="{135BAEE7-F480-4A18-9240-4D81E9EBF41F}" srcOrd="1" destOrd="0" presId="urn:microsoft.com/office/officeart/2005/8/layout/vList5"/>
    <dgm:cxn modelId="{3B0FFF31-DF27-4EE2-8652-79A56A83E8CA}" type="presParOf" srcId="{A289612D-6072-4906-B867-CEA0B0EDB4A9}" destId="{13206792-4C72-45E4-BD05-9B526CB733AF}" srcOrd="1" destOrd="0" presId="urn:microsoft.com/office/officeart/2005/8/layout/vList5"/>
    <dgm:cxn modelId="{B61548E3-027D-48AD-973B-A13B9307B9D7}" type="presParOf" srcId="{A289612D-6072-4906-B867-CEA0B0EDB4A9}" destId="{EE8E7DC0-F22F-4091-9164-E3878DE550B4}" srcOrd="2" destOrd="0" presId="urn:microsoft.com/office/officeart/2005/8/layout/vList5"/>
    <dgm:cxn modelId="{B87A8005-7062-4920-A884-0E5B2D12B4A3}" type="presParOf" srcId="{EE8E7DC0-F22F-4091-9164-E3878DE550B4}" destId="{46E53922-336D-42E5-8624-AD553B22FFF3}" srcOrd="0" destOrd="0" presId="urn:microsoft.com/office/officeart/2005/8/layout/vList5"/>
    <dgm:cxn modelId="{A4803804-CE48-4F33-95FC-B52485A8BE80}" type="presParOf" srcId="{EE8E7DC0-F22F-4091-9164-E3878DE550B4}" destId="{2179A95D-C294-4929-9DF9-86032D566469}"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FE764B-7C92-40EE-B450-B2EE9C969C9A}"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s-EC"/>
        </a:p>
      </dgm:t>
    </dgm:pt>
    <dgm:pt modelId="{C3584817-E6A8-4B60-AC8E-6B310E9CB082}">
      <dgm:prSet phldrT="[Text]" phldr="0"/>
      <dgm:spPr>
        <a:solidFill>
          <a:schemeClr val="tx1"/>
        </a:solidFill>
        <a:ln>
          <a:solidFill>
            <a:schemeClr val="bg2"/>
          </a:solidFill>
        </a:ln>
      </dgm:spPr>
      <dgm:t>
        <a:bodyPr/>
        <a:lstStyle/>
        <a:p>
          <a:r>
            <a:rPr lang="es-EC" b="1" dirty="0">
              <a:solidFill>
                <a:schemeClr val="bg2"/>
              </a:solidFill>
              <a:latin typeface="Open Sans" pitchFamily="2" charset="0"/>
              <a:ea typeface="Open Sans" pitchFamily="2" charset="0"/>
              <a:cs typeface="Open Sans" pitchFamily="2" charset="0"/>
            </a:rPr>
            <a:t>Datos</a:t>
          </a:r>
        </a:p>
      </dgm:t>
    </dgm:pt>
    <dgm:pt modelId="{F0AC93B3-5F75-4ABF-B5E6-8072ACE76B6F}" type="parTrans" cxnId="{51FC8CD4-9156-4E24-A4D5-737304951D60}">
      <dgm:prSet/>
      <dgm:spPr/>
      <dgm:t>
        <a:bodyPr/>
        <a:lstStyle/>
        <a:p>
          <a:endParaRPr lang="es-EC"/>
        </a:p>
      </dgm:t>
    </dgm:pt>
    <dgm:pt modelId="{08A0631B-2F23-4352-B377-EA5FA583F951}" type="sibTrans" cxnId="{51FC8CD4-9156-4E24-A4D5-737304951D60}">
      <dgm:prSet/>
      <dgm:spPr>
        <a:solidFill>
          <a:schemeClr val="bg2"/>
        </a:solidFill>
      </dgm:spPr>
      <dgm:t>
        <a:bodyPr/>
        <a:lstStyle/>
        <a:p>
          <a:endParaRPr lang="es-EC"/>
        </a:p>
      </dgm:t>
    </dgm:pt>
    <dgm:pt modelId="{F2B07B6B-2B3C-430A-A1EC-CEE0A82DC206}">
      <dgm:prSet phldrT="[Text]" phldr="0"/>
      <dgm:spPr>
        <a:solidFill>
          <a:schemeClr val="tx1"/>
        </a:solidFill>
        <a:ln>
          <a:solidFill>
            <a:schemeClr val="bg2"/>
          </a:solidFill>
        </a:ln>
      </dgm:spPr>
      <dgm:t>
        <a:bodyPr/>
        <a:lstStyle/>
        <a:p>
          <a:r>
            <a:rPr lang="es-EC" b="1" dirty="0">
              <a:solidFill>
                <a:schemeClr val="bg2"/>
              </a:solidFill>
              <a:latin typeface="Open Sans" pitchFamily="2" charset="0"/>
              <a:ea typeface="Open Sans" pitchFamily="2" charset="0"/>
              <a:cs typeface="Open Sans" pitchFamily="2" charset="0"/>
            </a:rPr>
            <a:t>Métrica</a:t>
          </a:r>
        </a:p>
      </dgm:t>
    </dgm:pt>
    <dgm:pt modelId="{8BE2C679-4424-41A0-B930-779213BDFB50}" type="parTrans" cxnId="{0E8D85B5-380D-426F-BE8C-05B19AF92127}">
      <dgm:prSet/>
      <dgm:spPr/>
      <dgm:t>
        <a:bodyPr/>
        <a:lstStyle/>
        <a:p>
          <a:endParaRPr lang="es-EC"/>
        </a:p>
      </dgm:t>
    </dgm:pt>
    <dgm:pt modelId="{1CD8D5A6-1241-4950-82F9-B746AFB3EF44}" type="sibTrans" cxnId="{0E8D85B5-380D-426F-BE8C-05B19AF92127}">
      <dgm:prSet/>
      <dgm:spPr>
        <a:solidFill>
          <a:schemeClr val="bg2"/>
        </a:solidFill>
      </dgm:spPr>
      <dgm:t>
        <a:bodyPr/>
        <a:lstStyle/>
        <a:p>
          <a:endParaRPr lang="es-EC"/>
        </a:p>
      </dgm:t>
    </dgm:pt>
    <dgm:pt modelId="{02D4A225-7534-49A4-A349-FB627A23F8EE}">
      <dgm:prSet phldrT="[Text]" phldr="0"/>
      <dgm:spPr>
        <a:solidFill>
          <a:schemeClr val="tx1"/>
        </a:solidFill>
        <a:ln>
          <a:solidFill>
            <a:schemeClr val="bg2"/>
          </a:solidFill>
        </a:ln>
      </dgm:spPr>
      <dgm:t>
        <a:bodyPr/>
        <a:lstStyle/>
        <a:p>
          <a:r>
            <a:rPr lang="es-EC" b="1" dirty="0">
              <a:solidFill>
                <a:schemeClr val="bg2"/>
              </a:solidFill>
              <a:latin typeface="Open Sans" pitchFamily="2" charset="0"/>
              <a:ea typeface="Open Sans" pitchFamily="2" charset="0"/>
              <a:cs typeface="Open Sans" pitchFamily="2" charset="0"/>
            </a:rPr>
            <a:t>Entrenamiento</a:t>
          </a:r>
        </a:p>
      </dgm:t>
    </dgm:pt>
    <dgm:pt modelId="{DA371ECA-1014-4289-BBA9-1305416DC951}" type="parTrans" cxnId="{98A8540F-A749-4BC4-89F5-A08F9932F3BB}">
      <dgm:prSet/>
      <dgm:spPr/>
      <dgm:t>
        <a:bodyPr/>
        <a:lstStyle/>
        <a:p>
          <a:endParaRPr lang="es-EC"/>
        </a:p>
      </dgm:t>
    </dgm:pt>
    <dgm:pt modelId="{426AE2AA-C15D-4181-B4CC-9F5B95A23164}" type="sibTrans" cxnId="{98A8540F-A749-4BC4-89F5-A08F9932F3BB}">
      <dgm:prSet/>
      <dgm:spPr>
        <a:solidFill>
          <a:schemeClr val="bg2"/>
        </a:solidFill>
      </dgm:spPr>
      <dgm:t>
        <a:bodyPr/>
        <a:lstStyle/>
        <a:p>
          <a:endParaRPr lang="es-EC"/>
        </a:p>
      </dgm:t>
    </dgm:pt>
    <dgm:pt modelId="{42D5159D-31B7-4BFD-B9C3-E8B88582A3E7}">
      <dgm:prSet phldrT="[Text]" phldr="0"/>
      <dgm:spPr>
        <a:solidFill>
          <a:schemeClr val="tx1"/>
        </a:solidFill>
        <a:ln>
          <a:solidFill>
            <a:schemeClr val="bg2"/>
          </a:solidFill>
        </a:ln>
      </dgm:spPr>
      <dgm:t>
        <a:bodyPr/>
        <a:lstStyle/>
        <a:p>
          <a:r>
            <a:rPr lang="es-EC" b="1" dirty="0">
              <a:solidFill>
                <a:schemeClr val="bg2"/>
              </a:solidFill>
              <a:latin typeface="Open Sans" pitchFamily="2" charset="0"/>
              <a:ea typeface="Open Sans" pitchFamily="2" charset="0"/>
              <a:cs typeface="Open Sans" pitchFamily="2" charset="0"/>
            </a:rPr>
            <a:t>Evaluación</a:t>
          </a:r>
        </a:p>
      </dgm:t>
    </dgm:pt>
    <dgm:pt modelId="{2FB36C3B-74BD-4ED2-A390-308CFD29D5D9}" type="parTrans" cxnId="{4AC559EB-1251-494C-A7CC-B094355FF134}">
      <dgm:prSet/>
      <dgm:spPr/>
      <dgm:t>
        <a:bodyPr/>
        <a:lstStyle/>
        <a:p>
          <a:endParaRPr lang="es-EC"/>
        </a:p>
      </dgm:t>
    </dgm:pt>
    <dgm:pt modelId="{FABFC954-8E13-4B79-B8CB-10DBFBDB7B80}" type="sibTrans" cxnId="{4AC559EB-1251-494C-A7CC-B094355FF134}">
      <dgm:prSet/>
      <dgm:spPr>
        <a:solidFill>
          <a:schemeClr val="bg2"/>
        </a:solidFill>
      </dgm:spPr>
      <dgm:t>
        <a:bodyPr/>
        <a:lstStyle/>
        <a:p>
          <a:endParaRPr lang="es-EC"/>
        </a:p>
      </dgm:t>
    </dgm:pt>
    <dgm:pt modelId="{468ED8AE-5DA9-4A03-AE81-EBA207176462}">
      <dgm:prSet phldrT="[Text]" phldr="0"/>
      <dgm:spPr>
        <a:solidFill>
          <a:schemeClr val="tx1"/>
        </a:solidFill>
        <a:ln>
          <a:solidFill>
            <a:schemeClr val="bg2"/>
          </a:solidFill>
        </a:ln>
      </dgm:spPr>
      <dgm:t>
        <a:bodyPr/>
        <a:lstStyle/>
        <a:p>
          <a:r>
            <a:rPr lang="es-EC" b="1" dirty="0">
              <a:solidFill>
                <a:schemeClr val="bg2"/>
              </a:solidFill>
              <a:latin typeface="Open Sans" pitchFamily="2" charset="0"/>
              <a:ea typeface="Open Sans" pitchFamily="2" charset="0"/>
              <a:cs typeface="Open Sans" pitchFamily="2" charset="0"/>
            </a:rPr>
            <a:t>Optimización</a:t>
          </a:r>
        </a:p>
      </dgm:t>
    </dgm:pt>
    <dgm:pt modelId="{6BAECEEC-083A-418B-869D-2A7FF674038B}" type="parTrans" cxnId="{B474C2D5-51F6-47AA-B59C-27B6C2B7CCD6}">
      <dgm:prSet/>
      <dgm:spPr/>
      <dgm:t>
        <a:bodyPr/>
        <a:lstStyle/>
        <a:p>
          <a:endParaRPr lang="es-EC"/>
        </a:p>
      </dgm:t>
    </dgm:pt>
    <dgm:pt modelId="{6915F968-A732-4F1B-B705-55EC99ABF2D2}" type="sibTrans" cxnId="{B474C2D5-51F6-47AA-B59C-27B6C2B7CCD6}">
      <dgm:prSet/>
      <dgm:spPr/>
      <dgm:t>
        <a:bodyPr/>
        <a:lstStyle/>
        <a:p>
          <a:endParaRPr lang="es-EC"/>
        </a:p>
      </dgm:t>
    </dgm:pt>
    <dgm:pt modelId="{47448DF3-A5BA-44A5-BC52-CB7FF502A560}">
      <dgm:prSet phldrT="[Text]" phldr="0"/>
      <dgm:spPr>
        <a:solidFill>
          <a:schemeClr val="tx1"/>
        </a:solidFill>
        <a:ln>
          <a:solidFill>
            <a:schemeClr val="bg2"/>
          </a:solidFill>
        </a:ln>
      </dgm:spPr>
      <dgm:t>
        <a:bodyPr/>
        <a:lstStyle/>
        <a:p>
          <a:r>
            <a:rPr lang="es-EC" b="1" dirty="0">
              <a:solidFill>
                <a:schemeClr val="bg2"/>
              </a:solidFill>
              <a:latin typeface="Open Sans" pitchFamily="2" charset="0"/>
              <a:ea typeface="Open Sans" pitchFamily="2" charset="0"/>
              <a:cs typeface="Open Sans" pitchFamily="2" charset="0"/>
            </a:rPr>
            <a:t>Selección de características (</a:t>
          </a:r>
          <a:r>
            <a:rPr lang="es-EC" b="1" dirty="0" err="1">
              <a:solidFill>
                <a:schemeClr val="bg2"/>
              </a:solidFill>
              <a:latin typeface="Open Sans" pitchFamily="2" charset="0"/>
              <a:ea typeface="Open Sans" pitchFamily="2" charset="0"/>
              <a:cs typeface="Open Sans" pitchFamily="2" charset="0"/>
            </a:rPr>
            <a:t>features</a:t>
          </a:r>
          <a:r>
            <a:rPr lang="es-EC" b="1" dirty="0">
              <a:solidFill>
                <a:schemeClr val="bg2"/>
              </a:solidFill>
              <a:latin typeface="Open Sans" pitchFamily="2" charset="0"/>
              <a:ea typeface="Open Sans" pitchFamily="2" charset="0"/>
              <a:cs typeface="Open Sans" pitchFamily="2" charset="0"/>
            </a:rPr>
            <a:t>)</a:t>
          </a:r>
        </a:p>
      </dgm:t>
    </dgm:pt>
    <dgm:pt modelId="{FD309AD4-C76C-42BC-8AD6-DB951EA375DD}" type="parTrans" cxnId="{D0B7F916-5FA0-47B9-B8B4-CE4E68EA648F}">
      <dgm:prSet/>
      <dgm:spPr/>
      <dgm:t>
        <a:bodyPr/>
        <a:lstStyle/>
        <a:p>
          <a:endParaRPr lang="es-EC"/>
        </a:p>
      </dgm:t>
    </dgm:pt>
    <dgm:pt modelId="{5E19FC56-0402-4560-A8F6-087A4CB3A97A}" type="sibTrans" cxnId="{D0B7F916-5FA0-47B9-B8B4-CE4E68EA648F}">
      <dgm:prSet/>
      <dgm:spPr/>
      <dgm:t>
        <a:bodyPr/>
        <a:lstStyle/>
        <a:p>
          <a:endParaRPr lang="es-EC"/>
        </a:p>
      </dgm:t>
    </dgm:pt>
    <dgm:pt modelId="{F5C61947-39AA-4433-B57C-A1A2F5989D28}">
      <dgm:prSet phldrT="[Text]" phldr="0"/>
      <dgm:spPr>
        <a:solidFill>
          <a:schemeClr val="tx1"/>
        </a:solidFill>
        <a:ln>
          <a:solidFill>
            <a:schemeClr val="bg2"/>
          </a:solidFill>
        </a:ln>
      </dgm:spPr>
      <dgm:t>
        <a:bodyPr/>
        <a:lstStyle/>
        <a:p>
          <a:r>
            <a:rPr lang="es-EC" b="1" dirty="0">
              <a:solidFill>
                <a:schemeClr val="bg2"/>
              </a:solidFill>
              <a:latin typeface="Open Sans" pitchFamily="2" charset="0"/>
              <a:ea typeface="Open Sans" pitchFamily="2" charset="0"/>
              <a:cs typeface="Open Sans" pitchFamily="2" charset="0"/>
            </a:rPr>
            <a:t>Ej. Precisión, </a:t>
          </a:r>
          <a:r>
            <a:rPr lang="es-EC" b="1" dirty="0" err="1">
              <a:solidFill>
                <a:schemeClr val="bg2"/>
              </a:solidFill>
              <a:latin typeface="Open Sans" pitchFamily="2" charset="0"/>
              <a:ea typeface="Open Sans" pitchFamily="2" charset="0"/>
              <a:cs typeface="Open Sans" pitchFamily="2" charset="0"/>
            </a:rPr>
            <a:t>recall</a:t>
          </a:r>
          <a:endParaRPr lang="es-EC" b="1" dirty="0">
            <a:solidFill>
              <a:schemeClr val="bg2"/>
            </a:solidFill>
            <a:latin typeface="Open Sans" pitchFamily="2" charset="0"/>
            <a:ea typeface="Open Sans" pitchFamily="2" charset="0"/>
            <a:cs typeface="Open Sans" pitchFamily="2" charset="0"/>
          </a:endParaRPr>
        </a:p>
      </dgm:t>
    </dgm:pt>
    <dgm:pt modelId="{675AADBD-D820-466D-BE40-EE57054E4CF0}" type="parTrans" cxnId="{216CFD43-429C-4988-91E0-BD59A2180605}">
      <dgm:prSet/>
      <dgm:spPr/>
      <dgm:t>
        <a:bodyPr/>
        <a:lstStyle/>
        <a:p>
          <a:endParaRPr lang="es-EC"/>
        </a:p>
      </dgm:t>
    </dgm:pt>
    <dgm:pt modelId="{5DB8F4B5-91F9-47FF-B500-5410E941C0C0}" type="sibTrans" cxnId="{216CFD43-429C-4988-91E0-BD59A2180605}">
      <dgm:prSet/>
      <dgm:spPr/>
      <dgm:t>
        <a:bodyPr/>
        <a:lstStyle/>
        <a:p>
          <a:endParaRPr lang="es-EC"/>
        </a:p>
      </dgm:t>
    </dgm:pt>
    <dgm:pt modelId="{16258885-68D2-499B-BE3D-A670BDE4476E}">
      <dgm:prSet phldrT="[Text]" phldr="0"/>
      <dgm:spPr>
        <a:solidFill>
          <a:schemeClr val="tx1"/>
        </a:solidFill>
        <a:ln>
          <a:solidFill>
            <a:schemeClr val="bg2"/>
          </a:solidFill>
        </a:ln>
      </dgm:spPr>
      <dgm:t>
        <a:bodyPr/>
        <a:lstStyle/>
        <a:p>
          <a:r>
            <a:rPr lang="es-EC" b="1">
              <a:solidFill>
                <a:schemeClr val="bg2"/>
              </a:solidFill>
              <a:latin typeface="Open Sans" pitchFamily="2" charset="0"/>
              <a:ea typeface="Open Sans" pitchFamily="2" charset="0"/>
              <a:cs typeface="Open Sans" pitchFamily="2" charset="0"/>
            </a:rPr>
            <a:t>Seleccionar algoritmos a entrena</a:t>
          </a:r>
          <a:endParaRPr lang="es-EC" b="1" dirty="0">
            <a:solidFill>
              <a:schemeClr val="bg2"/>
            </a:solidFill>
            <a:latin typeface="Open Sans" pitchFamily="2" charset="0"/>
            <a:ea typeface="Open Sans" pitchFamily="2" charset="0"/>
            <a:cs typeface="Open Sans" pitchFamily="2" charset="0"/>
          </a:endParaRPr>
        </a:p>
      </dgm:t>
    </dgm:pt>
    <dgm:pt modelId="{14E7DEF1-4BE3-42A5-8FF6-51B39B63CD21}" type="parTrans" cxnId="{1C66A66A-5016-4F4A-BAD3-A79F0C74FA3D}">
      <dgm:prSet/>
      <dgm:spPr/>
      <dgm:t>
        <a:bodyPr/>
        <a:lstStyle/>
        <a:p>
          <a:endParaRPr lang="es-EC"/>
        </a:p>
      </dgm:t>
    </dgm:pt>
    <dgm:pt modelId="{7F391528-3864-4553-9AFA-7CF2027A7319}" type="sibTrans" cxnId="{1C66A66A-5016-4F4A-BAD3-A79F0C74FA3D}">
      <dgm:prSet/>
      <dgm:spPr/>
      <dgm:t>
        <a:bodyPr/>
        <a:lstStyle/>
        <a:p>
          <a:endParaRPr lang="es-EC"/>
        </a:p>
      </dgm:t>
    </dgm:pt>
    <dgm:pt modelId="{F029E52C-4812-4F54-AFA6-8CD4264709E8}">
      <dgm:prSet phldrT="[Text]" phldr="0"/>
      <dgm:spPr>
        <a:solidFill>
          <a:schemeClr val="tx1"/>
        </a:solidFill>
        <a:ln>
          <a:solidFill>
            <a:schemeClr val="bg2"/>
          </a:solidFill>
        </a:ln>
      </dgm:spPr>
      <dgm:t>
        <a:bodyPr/>
        <a:lstStyle/>
        <a:p>
          <a:r>
            <a:rPr lang="es-EC" b="1">
              <a:solidFill>
                <a:schemeClr val="bg2"/>
              </a:solidFill>
              <a:latin typeface="Open Sans" pitchFamily="2" charset="0"/>
              <a:ea typeface="Open Sans" pitchFamily="2" charset="0"/>
              <a:cs typeface="Open Sans" pitchFamily="2" charset="0"/>
            </a:rPr>
            <a:t>Comparar el rendimiento predictivo</a:t>
          </a:r>
          <a:endParaRPr lang="es-EC" b="1" dirty="0">
            <a:solidFill>
              <a:schemeClr val="bg2"/>
            </a:solidFill>
            <a:latin typeface="Open Sans" pitchFamily="2" charset="0"/>
            <a:ea typeface="Open Sans" pitchFamily="2" charset="0"/>
            <a:cs typeface="Open Sans" pitchFamily="2" charset="0"/>
          </a:endParaRPr>
        </a:p>
      </dgm:t>
    </dgm:pt>
    <dgm:pt modelId="{8DE8FA14-FC35-4EDB-A76F-8ED5838F84F1}" type="parTrans" cxnId="{A64BC3D4-310A-4A7A-88C9-35F6A63FDC39}">
      <dgm:prSet/>
      <dgm:spPr/>
      <dgm:t>
        <a:bodyPr/>
        <a:lstStyle/>
        <a:p>
          <a:endParaRPr lang="es-EC"/>
        </a:p>
      </dgm:t>
    </dgm:pt>
    <dgm:pt modelId="{BD702880-AC05-4C96-97C7-2A3AAF112CC7}" type="sibTrans" cxnId="{A64BC3D4-310A-4A7A-88C9-35F6A63FDC39}">
      <dgm:prSet/>
      <dgm:spPr/>
      <dgm:t>
        <a:bodyPr/>
        <a:lstStyle/>
        <a:p>
          <a:endParaRPr lang="es-EC"/>
        </a:p>
      </dgm:t>
    </dgm:pt>
    <dgm:pt modelId="{87523560-E99E-44A0-912C-1B71C55EEC3C}">
      <dgm:prSet phldrT="[Text]" phldr="0"/>
      <dgm:spPr>
        <a:solidFill>
          <a:schemeClr val="tx1"/>
        </a:solidFill>
        <a:ln>
          <a:solidFill>
            <a:schemeClr val="bg2"/>
          </a:solidFill>
        </a:ln>
      </dgm:spPr>
      <dgm:t>
        <a:bodyPr/>
        <a:lstStyle/>
        <a:p>
          <a:r>
            <a:rPr lang="es-EC" b="1">
              <a:solidFill>
                <a:schemeClr val="bg2"/>
              </a:solidFill>
              <a:latin typeface="Open Sans" pitchFamily="2" charset="0"/>
              <a:ea typeface="Open Sans" pitchFamily="2" charset="0"/>
              <a:cs typeface="Open Sans" pitchFamily="2" charset="0"/>
            </a:rPr>
            <a:t>Ajustar los hiperparametros</a:t>
          </a:r>
          <a:endParaRPr lang="es-EC" b="1" dirty="0">
            <a:solidFill>
              <a:schemeClr val="bg2"/>
            </a:solidFill>
            <a:latin typeface="Open Sans" pitchFamily="2" charset="0"/>
            <a:ea typeface="Open Sans" pitchFamily="2" charset="0"/>
            <a:cs typeface="Open Sans" pitchFamily="2" charset="0"/>
          </a:endParaRPr>
        </a:p>
      </dgm:t>
    </dgm:pt>
    <dgm:pt modelId="{D2AE188E-7073-4DBA-8CF0-4E3C41B73670}" type="parTrans" cxnId="{18972043-5878-4AD0-AAC4-D700434E66D6}">
      <dgm:prSet/>
      <dgm:spPr/>
      <dgm:t>
        <a:bodyPr/>
        <a:lstStyle/>
        <a:p>
          <a:endParaRPr lang="es-EC"/>
        </a:p>
      </dgm:t>
    </dgm:pt>
    <dgm:pt modelId="{F08F9D84-EE51-4E32-A400-64C4775976E8}" type="sibTrans" cxnId="{18972043-5878-4AD0-AAC4-D700434E66D6}">
      <dgm:prSet/>
      <dgm:spPr/>
      <dgm:t>
        <a:bodyPr/>
        <a:lstStyle/>
        <a:p>
          <a:endParaRPr lang="es-EC"/>
        </a:p>
      </dgm:t>
    </dgm:pt>
    <dgm:pt modelId="{C765319E-A3FF-425E-B581-CC1901CD3A39}" type="pres">
      <dgm:prSet presAssocID="{56FE764B-7C92-40EE-B450-B2EE9C969C9A}" presName="Name0" presStyleCnt="0">
        <dgm:presLayoutVars>
          <dgm:dir/>
          <dgm:resizeHandles val="exact"/>
        </dgm:presLayoutVars>
      </dgm:prSet>
      <dgm:spPr/>
    </dgm:pt>
    <dgm:pt modelId="{BD1BD2FB-52DD-49C0-954F-646D76FB0ADB}" type="pres">
      <dgm:prSet presAssocID="{C3584817-E6A8-4B60-AC8E-6B310E9CB082}" presName="node" presStyleLbl="node1" presStyleIdx="0" presStyleCnt="5">
        <dgm:presLayoutVars>
          <dgm:bulletEnabled val="1"/>
        </dgm:presLayoutVars>
      </dgm:prSet>
      <dgm:spPr/>
    </dgm:pt>
    <dgm:pt modelId="{AC3EA0A5-85D5-4544-8855-34FF96429C32}" type="pres">
      <dgm:prSet presAssocID="{08A0631B-2F23-4352-B377-EA5FA583F951}" presName="sibTrans" presStyleLbl="sibTrans2D1" presStyleIdx="0" presStyleCnt="4"/>
      <dgm:spPr/>
    </dgm:pt>
    <dgm:pt modelId="{BA77B6BC-4BA8-47CD-B330-005C5DB42FDD}" type="pres">
      <dgm:prSet presAssocID="{08A0631B-2F23-4352-B377-EA5FA583F951}" presName="connectorText" presStyleLbl="sibTrans2D1" presStyleIdx="0" presStyleCnt="4"/>
      <dgm:spPr/>
    </dgm:pt>
    <dgm:pt modelId="{769D4915-3445-4081-AA7F-D4DCD69D390E}" type="pres">
      <dgm:prSet presAssocID="{F2B07B6B-2B3C-430A-A1EC-CEE0A82DC206}" presName="node" presStyleLbl="node1" presStyleIdx="1" presStyleCnt="5">
        <dgm:presLayoutVars>
          <dgm:bulletEnabled val="1"/>
        </dgm:presLayoutVars>
      </dgm:prSet>
      <dgm:spPr/>
    </dgm:pt>
    <dgm:pt modelId="{9673B8A2-C447-42D2-B135-9E990C7CB8B4}" type="pres">
      <dgm:prSet presAssocID="{1CD8D5A6-1241-4950-82F9-B746AFB3EF44}" presName="sibTrans" presStyleLbl="sibTrans2D1" presStyleIdx="1" presStyleCnt="4"/>
      <dgm:spPr/>
    </dgm:pt>
    <dgm:pt modelId="{37C2541E-8AC7-4234-8908-EDB3747CCC46}" type="pres">
      <dgm:prSet presAssocID="{1CD8D5A6-1241-4950-82F9-B746AFB3EF44}" presName="connectorText" presStyleLbl="sibTrans2D1" presStyleIdx="1" presStyleCnt="4"/>
      <dgm:spPr/>
    </dgm:pt>
    <dgm:pt modelId="{E195402C-3431-4181-ACF0-70530B9A2FE6}" type="pres">
      <dgm:prSet presAssocID="{02D4A225-7534-49A4-A349-FB627A23F8EE}" presName="node" presStyleLbl="node1" presStyleIdx="2" presStyleCnt="5">
        <dgm:presLayoutVars>
          <dgm:bulletEnabled val="1"/>
        </dgm:presLayoutVars>
      </dgm:prSet>
      <dgm:spPr/>
    </dgm:pt>
    <dgm:pt modelId="{D38FF3A5-F69B-49DB-B9FB-88EEBA897AAC}" type="pres">
      <dgm:prSet presAssocID="{426AE2AA-C15D-4181-B4CC-9F5B95A23164}" presName="sibTrans" presStyleLbl="sibTrans2D1" presStyleIdx="2" presStyleCnt="4"/>
      <dgm:spPr/>
    </dgm:pt>
    <dgm:pt modelId="{CF1E2EFF-D5B4-4A2F-9EB1-5EFE09C9955F}" type="pres">
      <dgm:prSet presAssocID="{426AE2AA-C15D-4181-B4CC-9F5B95A23164}" presName="connectorText" presStyleLbl="sibTrans2D1" presStyleIdx="2" presStyleCnt="4"/>
      <dgm:spPr/>
    </dgm:pt>
    <dgm:pt modelId="{50B204DC-C42C-45E8-A7F1-DBBDFB16C0A5}" type="pres">
      <dgm:prSet presAssocID="{42D5159D-31B7-4BFD-B9C3-E8B88582A3E7}" presName="node" presStyleLbl="node1" presStyleIdx="3" presStyleCnt="5">
        <dgm:presLayoutVars>
          <dgm:bulletEnabled val="1"/>
        </dgm:presLayoutVars>
      </dgm:prSet>
      <dgm:spPr/>
    </dgm:pt>
    <dgm:pt modelId="{1002B790-90A8-45EB-BDBD-0C479A2DD771}" type="pres">
      <dgm:prSet presAssocID="{FABFC954-8E13-4B79-B8CB-10DBFBDB7B80}" presName="sibTrans" presStyleLbl="sibTrans2D1" presStyleIdx="3" presStyleCnt="4"/>
      <dgm:spPr/>
    </dgm:pt>
    <dgm:pt modelId="{73614462-A658-46D1-819B-7D12C69F07E4}" type="pres">
      <dgm:prSet presAssocID="{FABFC954-8E13-4B79-B8CB-10DBFBDB7B80}" presName="connectorText" presStyleLbl="sibTrans2D1" presStyleIdx="3" presStyleCnt="4"/>
      <dgm:spPr/>
    </dgm:pt>
    <dgm:pt modelId="{B3A68E0A-25EB-4ED2-B2F7-97B27BCFB3AF}" type="pres">
      <dgm:prSet presAssocID="{468ED8AE-5DA9-4A03-AE81-EBA207176462}" presName="node" presStyleLbl="node1" presStyleIdx="4" presStyleCnt="5">
        <dgm:presLayoutVars>
          <dgm:bulletEnabled val="1"/>
        </dgm:presLayoutVars>
      </dgm:prSet>
      <dgm:spPr/>
    </dgm:pt>
  </dgm:ptLst>
  <dgm:cxnLst>
    <dgm:cxn modelId="{AFEE5B03-2CA4-4A6C-B37A-20790CBF7ADF}" type="presOf" srcId="{08A0631B-2F23-4352-B377-EA5FA583F951}" destId="{AC3EA0A5-85D5-4544-8855-34FF96429C32}" srcOrd="0" destOrd="0" presId="urn:microsoft.com/office/officeart/2005/8/layout/process1"/>
    <dgm:cxn modelId="{61B95503-DD1B-4768-B277-5391A9A39D4C}" type="presOf" srcId="{1CD8D5A6-1241-4950-82F9-B746AFB3EF44}" destId="{9673B8A2-C447-42D2-B135-9E990C7CB8B4}" srcOrd="0" destOrd="0" presId="urn:microsoft.com/office/officeart/2005/8/layout/process1"/>
    <dgm:cxn modelId="{98A8540F-A749-4BC4-89F5-A08F9932F3BB}" srcId="{56FE764B-7C92-40EE-B450-B2EE9C969C9A}" destId="{02D4A225-7534-49A4-A349-FB627A23F8EE}" srcOrd="2" destOrd="0" parTransId="{DA371ECA-1014-4289-BBA9-1305416DC951}" sibTransId="{426AE2AA-C15D-4181-B4CC-9F5B95A23164}"/>
    <dgm:cxn modelId="{4AE43416-BECC-46E8-98DC-6132FDD9A993}" type="presOf" srcId="{468ED8AE-5DA9-4A03-AE81-EBA207176462}" destId="{B3A68E0A-25EB-4ED2-B2F7-97B27BCFB3AF}" srcOrd="0" destOrd="0" presId="urn:microsoft.com/office/officeart/2005/8/layout/process1"/>
    <dgm:cxn modelId="{D0B7F916-5FA0-47B9-B8B4-CE4E68EA648F}" srcId="{C3584817-E6A8-4B60-AC8E-6B310E9CB082}" destId="{47448DF3-A5BA-44A5-BC52-CB7FF502A560}" srcOrd="0" destOrd="0" parTransId="{FD309AD4-C76C-42BC-8AD6-DB951EA375DD}" sibTransId="{5E19FC56-0402-4560-A8F6-087A4CB3A97A}"/>
    <dgm:cxn modelId="{52DC6525-87F0-4A0D-B86A-B37875880FB1}" type="presOf" srcId="{F2B07B6B-2B3C-430A-A1EC-CEE0A82DC206}" destId="{769D4915-3445-4081-AA7F-D4DCD69D390E}" srcOrd="0" destOrd="0" presId="urn:microsoft.com/office/officeart/2005/8/layout/process1"/>
    <dgm:cxn modelId="{96838E3B-AF49-4AB9-A5F6-05BE193676C5}" type="presOf" srcId="{16258885-68D2-499B-BE3D-A670BDE4476E}" destId="{E195402C-3431-4181-ACF0-70530B9A2FE6}" srcOrd="0" destOrd="1" presId="urn:microsoft.com/office/officeart/2005/8/layout/process1"/>
    <dgm:cxn modelId="{5BBF073F-3800-4C94-AB20-F99AA74D5AC0}" type="presOf" srcId="{C3584817-E6A8-4B60-AC8E-6B310E9CB082}" destId="{BD1BD2FB-52DD-49C0-954F-646D76FB0ADB}" srcOrd="0" destOrd="0" presId="urn:microsoft.com/office/officeart/2005/8/layout/process1"/>
    <dgm:cxn modelId="{552A565E-4792-4466-82A3-2DB01DB7461C}" type="presOf" srcId="{02D4A225-7534-49A4-A349-FB627A23F8EE}" destId="{E195402C-3431-4181-ACF0-70530B9A2FE6}" srcOrd="0" destOrd="0" presId="urn:microsoft.com/office/officeart/2005/8/layout/process1"/>
    <dgm:cxn modelId="{18972043-5878-4AD0-AAC4-D700434E66D6}" srcId="{468ED8AE-5DA9-4A03-AE81-EBA207176462}" destId="{87523560-E99E-44A0-912C-1B71C55EEC3C}" srcOrd="0" destOrd="0" parTransId="{D2AE188E-7073-4DBA-8CF0-4E3C41B73670}" sibTransId="{F08F9D84-EE51-4E32-A400-64C4775976E8}"/>
    <dgm:cxn modelId="{216CFD43-429C-4988-91E0-BD59A2180605}" srcId="{F2B07B6B-2B3C-430A-A1EC-CEE0A82DC206}" destId="{F5C61947-39AA-4433-B57C-A1A2F5989D28}" srcOrd="0" destOrd="0" parTransId="{675AADBD-D820-466D-BE40-EE57054E4CF0}" sibTransId="{5DB8F4B5-91F9-47FF-B500-5410E941C0C0}"/>
    <dgm:cxn modelId="{AD4E5C69-8B43-4BE8-9BA7-6A7ED89E435C}" type="presOf" srcId="{F5C61947-39AA-4433-B57C-A1A2F5989D28}" destId="{769D4915-3445-4081-AA7F-D4DCD69D390E}" srcOrd="0" destOrd="1" presId="urn:microsoft.com/office/officeart/2005/8/layout/process1"/>
    <dgm:cxn modelId="{1C66A66A-5016-4F4A-BAD3-A79F0C74FA3D}" srcId="{02D4A225-7534-49A4-A349-FB627A23F8EE}" destId="{16258885-68D2-499B-BE3D-A670BDE4476E}" srcOrd="0" destOrd="0" parTransId="{14E7DEF1-4BE3-42A5-8FF6-51B39B63CD21}" sibTransId="{7F391528-3864-4553-9AFA-7CF2027A7319}"/>
    <dgm:cxn modelId="{CF4D1A51-8237-4DB1-9A5C-B95F78755775}" type="presOf" srcId="{56FE764B-7C92-40EE-B450-B2EE9C969C9A}" destId="{C765319E-A3FF-425E-B581-CC1901CD3A39}" srcOrd="0" destOrd="0" presId="urn:microsoft.com/office/officeart/2005/8/layout/process1"/>
    <dgm:cxn modelId="{616C5556-5686-429A-BC00-E8CE8AD7BDE4}" type="presOf" srcId="{426AE2AA-C15D-4181-B4CC-9F5B95A23164}" destId="{D38FF3A5-F69B-49DB-B9FB-88EEBA897AAC}" srcOrd="0" destOrd="0" presId="urn:microsoft.com/office/officeart/2005/8/layout/process1"/>
    <dgm:cxn modelId="{49788B79-34AB-4278-A1D3-260F2188D542}" type="presOf" srcId="{42D5159D-31B7-4BFD-B9C3-E8B88582A3E7}" destId="{50B204DC-C42C-45E8-A7F1-DBBDFB16C0A5}" srcOrd="0" destOrd="0" presId="urn:microsoft.com/office/officeart/2005/8/layout/process1"/>
    <dgm:cxn modelId="{00331483-1088-420D-A7EF-FDE615ABB169}" type="presOf" srcId="{FABFC954-8E13-4B79-B8CB-10DBFBDB7B80}" destId="{1002B790-90A8-45EB-BDBD-0C479A2DD771}" srcOrd="0" destOrd="0" presId="urn:microsoft.com/office/officeart/2005/8/layout/process1"/>
    <dgm:cxn modelId="{B1749590-CDD6-43C3-B877-790BE7C8013E}" type="presOf" srcId="{08A0631B-2F23-4352-B377-EA5FA583F951}" destId="{BA77B6BC-4BA8-47CD-B330-005C5DB42FDD}" srcOrd="1" destOrd="0" presId="urn:microsoft.com/office/officeart/2005/8/layout/process1"/>
    <dgm:cxn modelId="{0E8D85B5-380D-426F-BE8C-05B19AF92127}" srcId="{56FE764B-7C92-40EE-B450-B2EE9C969C9A}" destId="{F2B07B6B-2B3C-430A-A1EC-CEE0A82DC206}" srcOrd="1" destOrd="0" parTransId="{8BE2C679-4424-41A0-B930-779213BDFB50}" sibTransId="{1CD8D5A6-1241-4950-82F9-B746AFB3EF44}"/>
    <dgm:cxn modelId="{0A91ECB5-76C1-470B-A0EB-4C2461641240}" type="presOf" srcId="{1CD8D5A6-1241-4950-82F9-B746AFB3EF44}" destId="{37C2541E-8AC7-4234-8908-EDB3747CCC46}" srcOrd="1" destOrd="0" presId="urn:microsoft.com/office/officeart/2005/8/layout/process1"/>
    <dgm:cxn modelId="{82819AC0-AD29-4F1D-89A3-D1431836BD84}" type="presOf" srcId="{F029E52C-4812-4F54-AFA6-8CD4264709E8}" destId="{50B204DC-C42C-45E8-A7F1-DBBDFB16C0A5}" srcOrd="0" destOrd="1" presId="urn:microsoft.com/office/officeart/2005/8/layout/process1"/>
    <dgm:cxn modelId="{3611A9C2-1D0C-4268-A26F-B054D6C81B88}" type="presOf" srcId="{47448DF3-A5BA-44A5-BC52-CB7FF502A560}" destId="{BD1BD2FB-52DD-49C0-954F-646D76FB0ADB}" srcOrd="0" destOrd="1" presId="urn:microsoft.com/office/officeart/2005/8/layout/process1"/>
    <dgm:cxn modelId="{9A25A2D1-8E37-4739-B137-8A357F4241D9}" type="presOf" srcId="{426AE2AA-C15D-4181-B4CC-9F5B95A23164}" destId="{CF1E2EFF-D5B4-4A2F-9EB1-5EFE09C9955F}" srcOrd="1" destOrd="0" presId="urn:microsoft.com/office/officeart/2005/8/layout/process1"/>
    <dgm:cxn modelId="{51FC8CD4-9156-4E24-A4D5-737304951D60}" srcId="{56FE764B-7C92-40EE-B450-B2EE9C969C9A}" destId="{C3584817-E6A8-4B60-AC8E-6B310E9CB082}" srcOrd="0" destOrd="0" parTransId="{F0AC93B3-5F75-4ABF-B5E6-8072ACE76B6F}" sibTransId="{08A0631B-2F23-4352-B377-EA5FA583F951}"/>
    <dgm:cxn modelId="{A64BC3D4-310A-4A7A-88C9-35F6A63FDC39}" srcId="{42D5159D-31B7-4BFD-B9C3-E8B88582A3E7}" destId="{F029E52C-4812-4F54-AFA6-8CD4264709E8}" srcOrd="0" destOrd="0" parTransId="{8DE8FA14-FC35-4EDB-A76F-8ED5838F84F1}" sibTransId="{BD702880-AC05-4C96-97C7-2A3AAF112CC7}"/>
    <dgm:cxn modelId="{B474C2D5-51F6-47AA-B59C-27B6C2B7CCD6}" srcId="{56FE764B-7C92-40EE-B450-B2EE9C969C9A}" destId="{468ED8AE-5DA9-4A03-AE81-EBA207176462}" srcOrd="4" destOrd="0" parTransId="{6BAECEEC-083A-418B-869D-2A7FF674038B}" sibTransId="{6915F968-A732-4F1B-B705-55EC99ABF2D2}"/>
    <dgm:cxn modelId="{6655ECDE-AC11-4276-9C10-CAC25A93841C}" type="presOf" srcId="{87523560-E99E-44A0-912C-1B71C55EEC3C}" destId="{B3A68E0A-25EB-4ED2-B2F7-97B27BCFB3AF}" srcOrd="0" destOrd="1" presId="urn:microsoft.com/office/officeart/2005/8/layout/process1"/>
    <dgm:cxn modelId="{4AC559EB-1251-494C-A7CC-B094355FF134}" srcId="{56FE764B-7C92-40EE-B450-B2EE9C969C9A}" destId="{42D5159D-31B7-4BFD-B9C3-E8B88582A3E7}" srcOrd="3" destOrd="0" parTransId="{2FB36C3B-74BD-4ED2-A390-308CFD29D5D9}" sibTransId="{FABFC954-8E13-4B79-B8CB-10DBFBDB7B80}"/>
    <dgm:cxn modelId="{D2B55BEC-C181-47EB-BCCB-C51BA16C811A}" type="presOf" srcId="{FABFC954-8E13-4B79-B8CB-10DBFBDB7B80}" destId="{73614462-A658-46D1-819B-7D12C69F07E4}" srcOrd="1" destOrd="0" presId="urn:microsoft.com/office/officeart/2005/8/layout/process1"/>
    <dgm:cxn modelId="{5354A642-E6FF-4564-9D7D-118DC3327C6F}" type="presParOf" srcId="{C765319E-A3FF-425E-B581-CC1901CD3A39}" destId="{BD1BD2FB-52DD-49C0-954F-646D76FB0ADB}" srcOrd="0" destOrd="0" presId="urn:microsoft.com/office/officeart/2005/8/layout/process1"/>
    <dgm:cxn modelId="{3831AEC3-2754-4BCA-A647-D98433A30CF5}" type="presParOf" srcId="{C765319E-A3FF-425E-B581-CC1901CD3A39}" destId="{AC3EA0A5-85D5-4544-8855-34FF96429C32}" srcOrd="1" destOrd="0" presId="urn:microsoft.com/office/officeart/2005/8/layout/process1"/>
    <dgm:cxn modelId="{42142CD9-95BB-445B-9EBD-44470725284B}" type="presParOf" srcId="{AC3EA0A5-85D5-4544-8855-34FF96429C32}" destId="{BA77B6BC-4BA8-47CD-B330-005C5DB42FDD}" srcOrd="0" destOrd="0" presId="urn:microsoft.com/office/officeart/2005/8/layout/process1"/>
    <dgm:cxn modelId="{0B6C3A61-23CF-4538-8699-19B4AC8C0837}" type="presParOf" srcId="{C765319E-A3FF-425E-B581-CC1901CD3A39}" destId="{769D4915-3445-4081-AA7F-D4DCD69D390E}" srcOrd="2" destOrd="0" presId="urn:microsoft.com/office/officeart/2005/8/layout/process1"/>
    <dgm:cxn modelId="{9D7AD638-BFD4-41B3-80FC-6F8FA43994D4}" type="presParOf" srcId="{C765319E-A3FF-425E-B581-CC1901CD3A39}" destId="{9673B8A2-C447-42D2-B135-9E990C7CB8B4}" srcOrd="3" destOrd="0" presId="urn:microsoft.com/office/officeart/2005/8/layout/process1"/>
    <dgm:cxn modelId="{A52A83CA-6B32-4064-86DD-4634F853AF7E}" type="presParOf" srcId="{9673B8A2-C447-42D2-B135-9E990C7CB8B4}" destId="{37C2541E-8AC7-4234-8908-EDB3747CCC46}" srcOrd="0" destOrd="0" presId="urn:microsoft.com/office/officeart/2005/8/layout/process1"/>
    <dgm:cxn modelId="{E316A6A5-E886-4747-A71D-FD4BDCEB7E0C}" type="presParOf" srcId="{C765319E-A3FF-425E-B581-CC1901CD3A39}" destId="{E195402C-3431-4181-ACF0-70530B9A2FE6}" srcOrd="4" destOrd="0" presId="urn:microsoft.com/office/officeart/2005/8/layout/process1"/>
    <dgm:cxn modelId="{9287D3D9-656D-4FAE-8BE3-BB9C1A822EED}" type="presParOf" srcId="{C765319E-A3FF-425E-B581-CC1901CD3A39}" destId="{D38FF3A5-F69B-49DB-B9FB-88EEBA897AAC}" srcOrd="5" destOrd="0" presId="urn:microsoft.com/office/officeart/2005/8/layout/process1"/>
    <dgm:cxn modelId="{365A35FA-6C50-47BB-A309-94BBB7F453E2}" type="presParOf" srcId="{D38FF3A5-F69B-49DB-B9FB-88EEBA897AAC}" destId="{CF1E2EFF-D5B4-4A2F-9EB1-5EFE09C9955F}" srcOrd="0" destOrd="0" presId="urn:microsoft.com/office/officeart/2005/8/layout/process1"/>
    <dgm:cxn modelId="{4170D3C7-7642-4975-81BC-6650C11FBDC6}" type="presParOf" srcId="{C765319E-A3FF-425E-B581-CC1901CD3A39}" destId="{50B204DC-C42C-45E8-A7F1-DBBDFB16C0A5}" srcOrd="6" destOrd="0" presId="urn:microsoft.com/office/officeart/2005/8/layout/process1"/>
    <dgm:cxn modelId="{5E3A7F3A-EC74-4939-ABE1-ED0F6D9FB6E9}" type="presParOf" srcId="{C765319E-A3FF-425E-B581-CC1901CD3A39}" destId="{1002B790-90A8-45EB-BDBD-0C479A2DD771}" srcOrd="7" destOrd="0" presId="urn:microsoft.com/office/officeart/2005/8/layout/process1"/>
    <dgm:cxn modelId="{C0799150-2911-4D6B-AC2B-828544093671}" type="presParOf" srcId="{1002B790-90A8-45EB-BDBD-0C479A2DD771}" destId="{73614462-A658-46D1-819B-7D12C69F07E4}" srcOrd="0" destOrd="0" presId="urn:microsoft.com/office/officeart/2005/8/layout/process1"/>
    <dgm:cxn modelId="{AB23360C-23F0-4B7E-9ECA-8B6E661DA37A}" type="presParOf" srcId="{C765319E-A3FF-425E-B581-CC1901CD3A39}" destId="{B3A68E0A-25EB-4ED2-B2F7-97B27BCFB3AF}"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BAEE7-F480-4A18-9240-4D81E9EBF41F}">
      <dsp:nvSpPr>
        <dsp:cNvPr id="0" name=""/>
        <dsp:cNvSpPr/>
      </dsp:nvSpPr>
      <dsp:spPr>
        <a:xfrm rot="5400000">
          <a:off x="5896794" y="-1950950"/>
          <a:ext cx="2114274" cy="6544877"/>
        </a:xfrm>
        <a:prstGeom prst="round2SameRect">
          <a:avLst/>
        </a:prstGeom>
        <a:noFill/>
        <a:ln w="2642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s-EC" sz="2400" b="1" kern="1200" noProof="0" dirty="0">
              <a:solidFill>
                <a:schemeClr val="accent6"/>
              </a:solidFill>
              <a:latin typeface="Open Sans" pitchFamily="2" charset="0"/>
              <a:ea typeface="Open Sans" pitchFamily="2" charset="0"/>
              <a:cs typeface="Open Sans" pitchFamily="2" charset="0"/>
            </a:rPr>
            <a:t>Datos etiquetados (input → output)</a:t>
          </a:r>
        </a:p>
        <a:p>
          <a:pPr marL="228600" lvl="1" indent="-228600" algn="l" defTabSz="1066800">
            <a:lnSpc>
              <a:spcPct val="90000"/>
            </a:lnSpc>
            <a:spcBef>
              <a:spcPct val="0"/>
            </a:spcBef>
            <a:spcAft>
              <a:spcPct val="15000"/>
            </a:spcAft>
            <a:buChar char="•"/>
          </a:pPr>
          <a:r>
            <a:rPr lang="es-EC" sz="2400" b="1" kern="1200" noProof="0" dirty="0">
              <a:solidFill>
                <a:schemeClr val="accent6"/>
              </a:solidFill>
              <a:latin typeface="Open Sans" pitchFamily="2" charset="0"/>
              <a:ea typeface="Open Sans" pitchFamily="2" charset="0"/>
              <a:cs typeface="Open Sans" pitchFamily="2" charset="0"/>
            </a:rPr>
            <a:t>Retroalimentación explícita (error)</a:t>
          </a:r>
        </a:p>
        <a:p>
          <a:pPr marL="228600" lvl="1" indent="-228600" algn="l" defTabSz="1066800">
            <a:lnSpc>
              <a:spcPct val="90000"/>
            </a:lnSpc>
            <a:spcBef>
              <a:spcPct val="0"/>
            </a:spcBef>
            <a:spcAft>
              <a:spcPct val="15000"/>
            </a:spcAft>
            <a:buChar char="•"/>
          </a:pPr>
          <a:r>
            <a:rPr lang="es-EC" sz="2400" b="1" kern="1200" noProof="0" dirty="0">
              <a:solidFill>
                <a:schemeClr val="accent6"/>
              </a:solidFill>
              <a:latin typeface="Open Sans" pitchFamily="2" charset="0"/>
              <a:ea typeface="Open Sans" pitchFamily="2" charset="0"/>
              <a:cs typeface="Open Sans" pitchFamily="2" charset="0"/>
            </a:rPr>
            <a:t>Aprender a predecir resultados</a:t>
          </a:r>
        </a:p>
      </dsp:txBody>
      <dsp:txXfrm rot="-5400000">
        <a:off x="3681493" y="367561"/>
        <a:ext cx="6441667" cy="1907854"/>
      </dsp:txXfrm>
    </dsp:sp>
    <dsp:sp modelId="{5BB33490-A35B-4D4D-960D-B1B62D8D9E00}">
      <dsp:nvSpPr>
        <dsp:cNvPr id="0" name=""/>
        <dsp:cNvSpPr/>
      </dsp:nvSpPr>
      <dsp:spPr>
        <a:xfrm>
          <a:off x="0" y="66"/>
          <a:ext cx="3681493" cy="2642843"/>
        </a:xfrm>
        <a:prstGeom prst="roundRect">
          <a:avLst/>
        </a:prstGeom>
        <a:solidFill>
          <a:schemeClr val="tx1">
            <a:lumMod val="90000"/>
          </a:schemeClr>
        </a:solidFill>
        <a:ln w="2642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s-EC" sz="4100" kern="1200" noProof="0" dirty="0">
              <a:solidFill>
                <a:schemeClr val="tx2"/>
              </a:solidFill>
              <a:latin typeface="Open Sans" pitchFamily="2" charset="0"/>
              <a:ea typeface="Open Sans" pitchFamily="2" charset="0"/>
              <a:cs typeface="Open Sans" pitchFamily="2" charset="0"/>
            </a:rPr>
            <a:t>Aprendizaje supervisado</a:t>
          </a:r>
        </a:p>
      </dsp:txBody>
      <dsp:txXfrm>
        <a:off x="129013" y="129079"/>
        <a:ext cx="3423467" cy="2384817"/>
      </dsp:txXfrm>
    </dsp:sp>
    <dsp:sp modelId="{2179A95D-C294-4929-9DF9-86032D566469}">
      <dsp:nvSpPr>
        <dsp:cNvPr id="0" name=""/>
        <dsp:cNvSpPr/>
      </dsp:nvSpPr>
      <dsp:spPr>
        <a:xfrm rot="5400000">
          <a:off x="5896794" y="824034"/>
          <a:ext cx="2114274" cy="6544877"/>
        </a:xfrm>
        <a:prstGeom prst="round2SameRect">
          <a:avLst/>
        </a:prstGeom>
        <a:noFill/>
        <a:ln w="26425"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1066800">
            <a:lnSpc>
              <a:spcPct val="90000"/>
            </a:lnSpc>
            <a:spcBef>
              <a:spcPct val="0"/>
            </a:spcBef>
            <a:spcAft>
              <a:spcPct val="15000"/>
            </a:spcAft>
            <a:buChar char="•"/>
          </a:pPr>
          <a:r>
            <a:rPr lang="es-ES" sz="2400" b="1" kern="1200" noProof="0" dirty="0">
              <a:solidFill>
                <a:srgbClr val="1956AF"/>
              </a:solidFill>
              <a:latin typeface="Open Sans" pitchFamily="2" charset="0"/>
              <a:ea typeface="Open Sans" pitchFamily="2" charset="0"/>
              <a:cs typeface="Open Sans" pitchFamily="2" charset="0"/>
            </a:rPr>
            <a:t>Sin etiquetas ni objetivos explícitos</a:t>
          </a:r>
          <a:endParaRPr lang="es-EC" sz="2400" b="1" kern="1200" noProof="0" dirty="0">
            <a:solidFill>
              <a:srgbClr val="1956AF"/>
            </a:solidFill>
            <a:latin typeface="Open Sans" pitchFamily="2" charset="0"/>
            <a:ea typeface="Open Sans" pitchFamily="2" charset="0"/>
            <a:cs typeface="Open Sans" pitchFamily="2" charset="0"/>
          </a:endParaRPr>
        </a:p>
        <a:p>
          <a:pPr marL="228600" lvl="1" indent="-228600" algn="l" defTabSz="1066800">
            <a:lnSpc>
              <a:spcPct val="90000"/>
            </a:lnSpc>
            <a:spcBef>
              <a:spcPct val="0"/>
            </a:spcBef>
            <a:spcAft>
              <a:spcPct val="15000"/>
            </a:spcAft>
            <a:buChar char="•"/>
          </a:pPr>
          <a:r>
            <a:rPr lang="es-EC" sz="2400" b="1" kern="1200" noProof="0" dirty="0">
              <a:solidFill>
                <a:srgbClr val="1956AF"/>
              </a:solidFill>
              <a:latin typeface="Open Sans" pitchFamily="2" charset="0"/>
              <a:ea typeface="Open Sans" pitchFamily="2" charset="0"/>
              <a:cs typeface="Open Sans" pitchFamily="2" charset="0"/>
            </a:rPr>
            <a:t>Sin retroalimentación externa</a:t>
          </a:r>
        </a:p>
        <a:p>
          <a:pPr marL="228600" lvl="1" indent="-228600" algn="l" defTabSz="1066800">
            <a:lnSpc>
              <a:spcPct val="90000"/>
            </a:lnSpc>
            <a:spcBef>
              <a:spcPct val="0"/>
            </a:spcBef>
            <a:spcAft>
              <a:spcPct val="15000"/>
            </a:spcAft>
            <a:buChar char="•"/>
          </a:pPr>
          <a:r>
            <a:rPr lang="es-ES" sz="2400" b="1" kern="1200" noProof="0" dirty="0">
              <a:solidFill>
                <a:srgbClr val="1956AF"/>
              </a:solidFill>
              <a:latin typeface="Open Sans" pitchFamily="2" charset="0"/>
              <a:ea typeface="Open Sans" pitchFamily="2" charset="0"/>
              <a:cs typeface="Open Sans" pitchFamily="2" charset="0"/>
            </a:rPr>
            <a:t>Descubrir estructura, patrones o grupos</a:t>
          </a:r>
          <a:endParaRPr lang="es-EC" sz="2400" b="1" kern="1200" noProof="0" dirty="0">
            <a:solidFill>
              <a:srgbClr val="1956AF"/>
            </a:solidFill>
            <a:latin typeface="Open Sans" pitchFamily="2" charset="0"/>
            <a:ea typeface="Open Sans" pitchFamily="2" charset="0"/>
            <a:cs typeface="Open Sans" pitchFamily="2" charset="0"/>
          </a:endParaRPr>
        </a:p>
      </dsp:txBody>
      <dsp:txXfrm rot="-5400000">
        <a:off x="3681493" y="3142545"/>
        <a:ext cx="6441667" cy="1907854"/>
      </dsp:txXfrm>
    </dsp:sp>
    <dsp:sp modelId="{46E53922-336D-42E5-8624-AD553B22FFF3}">
      <dsp:nvSpPr>
        <dsp:cNvPr id="0" name=""/>
        <dsp:cNvSpPr/>
      </dsp:nvSpPr>
      <dsp:spPr>
        <a:xfrm>
          <a:off x="0" y="2775051"/>
          <a:ext cx="3681493" cy="2642843"/>
        </a:xfrm>
        <a:prstGeom prst="roundRect">
          <a:avLst/>
        </a:prstGeom>
        <a:solidFill>
          <a:schemeClr val="tx1">
            <a:lumMod val="90000"/>
          </a:schemeClr>
        </a:solidFill>
        <a:ln w="2642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s-EC" sz="4100" kern="1200" noProof="0" dirty="0">
              <a:solidFill>
                <a:schemeClr val="tx2"/>
              </a:solidFill>
              <a:latin typeface="Open Sans" pitchFamily="2" charset="0"/>
              <a:ea typeface="Open Sans" pitchFamily="2" charset="0"/>
              <a:cs typeface="Open Sans" pitchFamily="2" charset="0"/>
            </a:rPr>
            <a:t>Aprendizaje no supervisado</a:t>
          </a:r>
        </a:p>
      </dsp:txBody>
      <dsp:txXfrm>
        <a:off x="129013" y="2904064"/>
        <a:ext cx="3423467" cy="23848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1BD2FB-52DD-49C0-954F-646D76FB0ADB}">
      <dsp:nvSpPr>
        <dsp:cNvPr id="0" name=""/>
        <dsp:cNvSpPr/>
      </dsp:nvSpPr>
      <dsp:spPr>
        <a:xfrm>
          <a:off x="5504" y="1325144"/>
          <a:ext cx="1706244" cy="1071735"/>
        </a:xfrm>
        <a:prstGeom prst="roundRect">
          <a:avLst>
            <a:gd name="adj" fmla="val 10000"/>
          </a:avLst>
        </a:prstGeom>
        <a:solidFill>
          <a:schemeClr val="tx1"/>
        </a:solidFill>
        <a:ln w="2642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C" sz="1500" b="1" kern="1200" dirty="0">
              <a:solidFill>
                <a:schemeClr val="bg2"/>
              </a:solidFill>
              <a:latin typeface="Open Sans" pitchFamily="2" charset="0"/>
              <a:ea typeface="Open Sans" pitchFamily="2" charset="0"/>
              <a:cs typeface="Open Sans" pitchFamily="2" charset="0"/>
            </a:rPr>
            <a:t>Datos</a:t>
          </a:r>
        </a:p>
        <a:p>
          <a:pPr marL="114300" lvl="1" indent="-114300" algn="l" defTabSz="533400">
            <a:lnSpc>
              <a:spcPct val="90000"/>
            </a:lnSpc>
            <a:spcBef>
              <a:spcPct val="0"/>
            </a:spcBef>
            <a:spcAft>
              <a:spcPct val="15000"/>
            </a:spcAft>
            <a:buChar char="•"/>
          </a:pPr>
          <a:r>
            <a:rPr lang="es-EC" sz="1200" b="1" kern="1200" dirty="0">
              <a:solidFill>
                <a:schemeClr val="bg2"/>
              </a:solidFill>
              <a:latin typeface="Open Sans" pitchFamily="2" charset="0"/>
              <a:ea typeface="Open Sans" pitchFamily="2" charset="0"/>
              <a:cs typeface="Open Sans" pitchFamily="2" charset="0"/>
            </a:rPr>
            <a:t>Selección de características (</a:t>
          </a:r>
          <a:r>
            <a:rPr lang="es-EC" sz="1200" b="1" kern="1200" dirty="0" err="1">
              <a:solidFill>
                <a:schemeClr val="bg2"/>
              </a:solidFill>
              <a:latin typeface="Open Sans" pitchFamily="2" charset="0"/>
              <a:ea typeface="Open Sans" pitchFamily="2" charset="0"/>
              <a:cs typeface="Open Sans" pitchFamily="2" charset="0"/>
            </a:rPr>
            <a:t>features</a:t>
          </a:r>
          <a:r>
            <a:rPr lang="es-EC" sz="1200" b="1" kern="1200" dirty="0">
              <a:solidFill>
                <a:schemeClr val="bg2"/>
              </a:solidFill>
              <a:latin typeface="Open Sans" pitchFamily="2" charset="0"/>
              <a:ea typeface="Open Sans" pitchFamily="2" charset="0"/>
              <a:cs typeface="Open Sans" pitchFamily="2" charset="0"/>
            </a:rPr>
            <a:t>)</a:t>
          </a:r>
        </a:p>
      </dsp:txBody>
      <dsp:txXfrm>
        <a:off x="36894" y="1356534"/>
        <a:ext cx="1643464" cy="1008955"/>
      </dsp:txXfrm>
    </dsp:sp>
    <dsp:sp modelId="{AC3EA0A5-85D5-4544-8855-34FF96429C32}">
      <dsp:nvSpPr>
        <dsp:cNvPr id="0" name=""/>
        <dsp:cNvSpPr/>
      </dsp:nvSpPr>
      <dsp:spPr>
        <a:xfrm>
          <a:off x="1882373" y="1649438"/>
          <a:ext cx="361723" cy="423148"/>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C" sz="1200" kern="1200"/>
        </a:p>
      </dsp:txBody>
      <dsp:txXfrm>
        <a:off x="1882373" y="1734068"/>
        <a:ext cx="253206" cy="253888"/>
      </dsp:txXfrm>
    </dsp:sp>
    <dsp:sp modelId="{769D4915-3445-4081-AA7F-D4DCD69D390E}">
      <dsp:nvSpPr>
        <dsp:cNvPr id="0" name=""/>
        <dsp:cNvSpPr/>
      </dsp:nvSpPr>
      <dsp:spPr>
        <a:xfrm>
          <a:off x="2394247" y="1325144"/>
          <a:ext cx="1706244" cy="1071735"/>
        </a:xfrm>
        <a:prstGeom prst="roundRect">
          <a:avLst>
            <a:gd name="adj" fmla="val 10000"/>
          </a:avLst>
        </a:prstGeom>
        <a:solidFill>
          <a:schemeClr val="tx1"/>
        </a:solidFill>
        <a:ln w="2642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C" sz="1500" b="1" kern="1200" dirty="0">
              <a:solidFill>
                <a:schemeClr val="bg2"/>
              </a:solidFill>
              <a:latin typeface="Open Sans" pitchFamily="2" charset="0"/>
              <a:ea typeface="Open Sans" pitchFamily="2" charset="0"/>
              <a:cs typeface="Open Sans" pitchFamily="2" charset="0"/>
            </a:rPr>
            <a:t>Métrica</a:t>
          </a:r>
        </a:p>
        <a:p>
          <a:pPr marL="114300" lvl="1" indent="-114300" algn="l" defTabSz="533400">
            <a:lnSpc>
              <a:spcPct val="90000"/>
            </a:lnSpc>
            <a:spcBef>
              <a:spcPct val="0"/>
            </a:spcBef>
            <a:spcAft>
              <a:spcPct val="15000"/>
            </a:spcAft>
            <a:buChar char="•"/>
          </a:pPr>
          <a:r>
            <a:rPr lang="es-EC" sz="1200" b="1" kern="1200" dirty="0">
              <a:solidFill>
                <a:schemeClr val="bg2"/>
              </a:solidFill>
              <a:latin typeface="Open Sans" pitchFamily="2" charset="0"/>
              <a:ea typeface="Open Sans" pitchFamily="2" charset="0"/>
              <a:cs typeface="Open Sans" pitchFamily="2" charset="0"/>
            </a:rPr>
            <a:t>Ej. Precisión, </a:t>
          </a:r>
          <a:r>
            <a:rPr lang="es-EC" sz="1200" b="1" kern="1200" dirty="0" err="1">
              <a:solidFill>
                <a:schemeClr val="bg2"/>
              </a:solidFill>
              <a:latin typeface="Open Sans" pitchFamily="2" charset="0"/>
              <a:ea typeface="Open Sans" pitchFamily="2" charset="0"/>
              <a:cs typeface="Open Sans" pitchFamily="2" charset="0"/>
            </a:rPr>
            <a:t>recall</a:t>
          </a:r>
          <a:endParaRPr lang="es-EC" sz="1200" b="1" kern="1200" dirty="0">
            <a:solidFill>
              <a:schemeClr val="bg2"/>
            </a:solidFill>
            <a:latin typeface="Open Sans" pitchFamily="2" charset="0"/>
            <a:ea typeface="Open Sans" pitchFamily="2" charset="0"/>
            <a:cs typeface="Open Sans" pitchFamily="2" charset="0"/>
          </a:endParaRPr>
        </a:p>
      </dsp:txBody>
      <dsp:txXfrm>
        <a:off x="2425637" y="1356534"/>
        <a:ext cx="1643464" cy="1008955"/>
      </dsp:txXfrm>
    </dsp:sp>
    <dsp:sp modelId="{9673B8A2-C447-42D2-B135-9E990C7CB8B4}">
      <dsp:nvSpPr>
        <dsp:cNvPr id="0" name=""/>
        <dsp:cNvSpPr/>
      </dsp:nvSpPr>
      <dsp:spPr>
        <a:xfrm>
          <a:off x="4271116" y="1649438"/>
          <a:ext cx="361723" cy="423148"/>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C" sz="1200" kern="1200"/>
        </a:p>
      </dsp:txBody>
      <dsp:txXfrm>
        <a:off x="4271116" y="1734068"/>
        <a:ext cx="253206" cy="253888"/>
      </dsp:txXfrm>
    </dsp:sp>
    <dsp:sp modelId="{E195402C-3431-4181-ACF0-70530B9A2FE6}">
      <dsp:nvSpPr>
        <dsp:cNvPr id="0" name=""/>
        <dsp:cNvSpPr/>
      </dsp:nvSpPr>
      <dsp:spPr>
        <a:xfrm>
          <a:off x="4782990" y="1325144"/>
          <a:ext cx="1706244" cy="1071735"/>
        </a:xfrm>
        <a:prstGeom prst="roundRect">
          <a:avLst>
            <a:gd name="adj" fmla="val 10000"/>
          </a:avLst>
        </a:prstGeom>
        <a:solidFill>
          <a:schemeClr val="tx1"/>
        </a:solidFill>
        <a:ln w="2642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C" sz="1500" b="1" kern="1200" dirty="0">
              <a:solidFill>
                <a:schemeClr val="bg2"/>
              </a:solidFill>
              <a:latin typeface="Open Sans" pitchFamily="2" charset="0"/>
              <a:ea typeface="Open Sans" pitchFamily="2" charset="0"/>
              <a:cs typeface="Open Sans" pitchFamily="2" charset="0"/>
            </a:rPr>
            <a:t>Entrenamiento</a:t>
          </a:r>
        </a:p>
        <a:p>
          <a:pPr marL="114300" lvl="1" indent="-114300" algn="l" defTabSz="533400">
            <a:lnSpc>
              <a:spcPct val="90000"/>
            </a:lnSpc>
            <a:spcBef>
              <a:spcPct val="0"/>
            </a:spcBef>
            <a:spcAft>
              <a:spcPct val="15000"/>
            </a:spcAft>
            <a:buChar char="•"/>
          </a:pPr>
          <a:r>
            <a:rPr lang="es-EC" sz="1200" b="1" kern="1200">
              <a:solidFill>
                <a:schemeClr val="bg2"/>
              </a:solidFill>
              <a:latin typeface="Open Sans" pitchFamily="2" charset="0"/>
              <a:ea typeface="Open Sans" pitchFamily="2" charset="0"/>
              <a:cs typeface="Open Sans" pitchFamily="2" charset="0"/>
            </a:rPr>
            <a:t>Seleccionar algoritmos a entrena</a:t>
          </a:r>
          <a:endParaRPr lang="es-EC" sz="1200" b="1" kern="1200" dirty="0">
            <a:solidFill>
              <a:schemeClr val="bg2"/>
            </a:solidFill>
            <a:latin typeface="Open Sans" pitchFamily="2" charset="0"/>
            <a:ea typeface="Open Sans" pitchFamily="2" charset="0"/>
            <a:cs typeface="Open Sans" pitchFamily="2" charset="0"/>
          </a:endParaRPr>
        </a:p>
      </dsp:txBody>
      <dsp:txXfrm>
        <a:off x="4814380" y="1356534"/>
        <a:ext cx="1643464" cy="1008955"/>
      </dsp:txXfrm>
    </dsp:sp>
    <dsp:sp modelId="{D38FF3A5-F69B-49DB-B9FB-88EEBA897AAC}">
      <dsp:nvSpPr>
        <dsp:cNvPr id="0" name=""/>
        <dsp:cNvSpPr/>
      </dsp:nvSpPr>
      <dsp:spPr>
        <a:xfrm>
          <a:off x="6659859" y="1649438"/>
          <a:ext cx="361723" cy="423148"/>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C" sz="1200" kern="1200"/>
        </a:p>
      </dsp:txBody>
      <dsp:txXfrm>
        <a:off x="6659859" y="1734068"/>
        <a:ext cx="253206" cy="253888"/>
      </dsp:txXfrm>
    </dsp:sp>
    <dsp:sp modelId="{50B204DC-C42C-45E8-A7F1-DBBDFB16C0A5}">
      <dsp:nvSpPr>
        <dsp:cNvPr id="0" name=""/>
        <dsp:cNvSpPr/>
      </dsp:nvSpPr>
      <dsp:spPr>
        <a:xfrm>
          <a:off x="7171732" y="1325144"/>
          <a:ext cx="1706244" cy="1071735"/>
        </a:xfrm>
        <a:prstGeom prst="roundRect">
          <a:avLst>
            <a:gd name="adj" fmla="val 10000"/>
          </a:avLst>
        </a:prstGeom>
        <a:solidFill>
          <a:schemeClr val="tx1"/>
        </a:solidFill>
        <a:ln w="2642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C" sz="1500" b="1" kern="1200" dirty="0">
              <a:solidFill>
                <a:schemeClr val="bg2"/>
              </a:solidFill>
              <a:latin typeface="Open Sans" pitchFamily="2" charset="0"/>
              <a:ea typeface="Open Sans" pitchFamily="2" charset="0"/>
              <a:cs typeface="Open Sans" pitchFamily="2" charset="0"/>
            </a:rPr>
            <a:t>Evaluación</a:t>
          </a:r>
        </a:p>
        <a:p>
          <a:pPr marL="114300" lvl="1" indent="-114300" algn="l" defTabSz="533400">
            <a:lnSpc>
              <a:spcPct val="90000"/>
            </a:lnSpc>
            <a:spcBef>
              <a:spcPct val="0"/>
            </a:spcBef>
            <a:spcAft>
              <a:spcPct val="15000"/>
            </a:spcAft>
            <a:buChar char="•"/>
          </a:pPr>
          <a:r>
            <a:rPr lang="es-EC" sz="1200" b="1" kern="1200">
              <a:solidFill>
                <a:schemeClr val="bg2"/>
              </a:solidFill>
              <a:latin typeface="Open Sans" pitchFamily="2" charset="0"/>
              <a:ea typeface="Open Sans" pitchFamily="2" charset="0"/>
              <a:cs typeface="Open Sans" pitchFamily="2" charset="0"/>
            </a:rPr>
            <a:t>Comparar el rendimiento predictivo</a:t>
          </a:r>
          <a:endParaRPr lang="es-EC" sz="1200" b="1" kern="1200" dirty="0">
            <a:solidFill>
              <a:schemeClr val="bg2"/>
            </a:solidFill>
            <a:latin typeface="Open Sans" pitchFamily="2" charset="0"/>
            <a:ea typeface="Open Sans" pitchFamily="2" charset="0"/>
            <a:cs typeface="Open Sans" pitchFamily="2" charset="0"/>
          </a:endParaRPr>
        </a:p>
      </dsp:txBody>
      <dsp:txXfrm>
        <a:off x="7203122" y="1356534"/>
        <a:ext cx="1643464" cy="1008955"/>
      </dsp:txXfrm>
    </dsp:sp>
    <dsp:sp modelId="{1002B790-90A8-45EB-BDBD-0C479A2DD771}">
      <dsp:nvSpPr>
        <dsp:cNvPr id="0" name=""/>
        <dsp:cNvSpPr/>
      </dsp:nvSpPr>
      <dsp:spPr>
        <a:xfrm>
          <a:off x="9048602" y="1649438"/>
          <a:ext cx="361723" cy="423148"/>
        </a:xfrm>
        <a:prstGeom prst="rightArrow">
          <a:avLst>
            <a:gd name="adj1" fmla="val 60000"/>
            <a:gd name="adj2" fmla="val 50000"/>
          </a:avLst>
        </a:prstGeom>
        <a:solidFill>
          <a:schemeClr val="bg2"/>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s-EC" sz="1200" kern="1200"/>
        </a:p>
      </dsp:txBody>
      <dsp:txXfrm>
        <a:off x="9048602" y="1734068"/>
        <a:ext cx="253206" cy="253888"/>
      </dsp:txXfrm>
    </dsp:sp>
    <dsp:sp modelId="{B3A68E0A-25EB-4ED2-B2F7-97B27BCFB3AF}">
      <dsp:nvSpPr>
        <dsp:cNvPr id="0" name=""/>
        <dsp:cNvSpPr/>
      </dsp:nvSpPr>
      <dsp:spPr>
        <a:xfrm>
          <a:off x="9560475" y="1325144"/>
          <a:ext cx="1706244" cy="1071735"/>
        </a:xfrm>
        <a:prstGeom prst="roundRect">
          <a:avLst>
            <a:gd name="adj" fmla="val 10000"/>
          </a:avLst>
        </a:prstGeom>
        <a:solidFill>
          <a:schemeClr val="tx1"/>
        </a:solidFill>
        <a:ln w="26425" cap="flat" cmpd="sng" algn="ctr">
          <a:solidFill>
            <a:schemeClr val="bg2"/>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es-EC" sz="1500" b="1" kern="1200" dirty="0">
              <a:solidFill>
                <a:schemeClr val="bg2"/>
              </a:solidFill>
              <a:latin typeface="Open Sans" pitchFamily="2" charset="0"/>
              <a:ea typeface="Open Sans" pitchFamily="2" charset="0"/>
              <a:cs typeface="Open Sans" pitchFamily="2" charset="0"/>
            </a:rPr>
            <a:t>Optimización</a:t>
          </a:r>
        </a:p>
        <a:p>
          <a:pPr marL="114300" lvl="1" indent="-114300" algn="l" defTabSz="533400">
            <a:lnSpc>
              <a:spcPct val="90000"/>
            </a:lnSpc>
            <a:spcBef>
              <a:spcPct val="0"/>
            </a:spcBef>
            <a:spcAft>
              <a:spcPct val="15000"/>
            </a:spcAft>
            <a:buChar char="•"/>
          </a:pPr>
          <a:r>
            <a:rPr lang="es-EC" sz="1200" b="1" kern="1200">
              <a:solidFill>
                <a:schemeClr val="bg2"/>
              </a:solidFill>
              <a:latin typeface="Open Sans" pitchFamily="2" charset="0"/>
              <a:ea typeface="Open Sans" pitchFamily="2" charset="0"/>
              <a:cs typeface="Open Sans" pitchFamily="2" charset="0"/>
            </a:rPr>
            <a:t>Ajustar los hiperparametros</a:t>
          </a:r>
          <a:endParaRPr lang="es-EC" sz="1200" b="1" kern="1200" dirty="0">
            <a:solidFill>
              <a:schemeClr val="bg2"/>
            </a:solidFill>
            <a:latin typeface="Open Sans" pitchFamily="2" charset="0"/>
            <a:ea typeface="Open Sans" pitchFamily="2" charset="0"/>
            <a:cs typeface="Open Sans" pitchFamily="2" charset="0"/>
          </a:endParaRPr>
        </a:p>
      </dsp:txBody>
      <dsp:txXfrm>
        <a:off x="9591865" y="1356534"/>
        <a:ext cx="1643464" cy="100895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kzidenz-Grotesk Std Light" pitchFamily="50" charset="0"/>
              </a:defRPr>
            </a:lvl1pPr>
          </a:lstStyle>
          <a:p>
            <a:endParaRPr lang="en-GB" dirty="0">
              <a:latin typeface="Open Sans Light" panose="020B0306030504020204" pitchFamily="34" charset="0"/>
            </a:endParaRPr>
          </a:p>
        </p:txBody>
      </p:sp>
      <p:sp>
        <p:nvSpPr>
          <p:cNvPr id="12291"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kzidenz-Grotesk Std Light" pitchFamily="50" charset="0"/>
              </a:defRPr>
            </a:lvl1pPr>
          </a:lstStyle>
          <a:p>
            <a:endParaRPr lang="en-GB" dirty="0">
              <a:latin typeface="Open Sans Light" panose="020B0306030504020204" pitchFamily="34" charset="0"/>
            </a:endParaRPr>
          </a:p>
        </p:txBody>
      </p:sp>
    </p:spTree>
    <p:extLst>
      <p:ext uri="{BB962C8B-B14F-4D97-AF65-F5344CB8AC3E}">
        <p14:creationId xmlns:p14="http://schemas.microsoft.com/office/powerpoint/2010/main" val="152458284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Open Sans Light" panose="020B0306030504020204" pitchFamily="34" charset="0"/>
              </a:defRPr>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Open Sans Light" panose="020B0306030504020204" pitchFamily="34" charset="0"/>
              </a:defRPr>
            </a:lvl1pPr>
          </a:lstStyle>
          <a:p>
            <a:fld id="{645CADFC-B07C-4CDF-A6CB-673776AD24B3}" type="datetimeFigureOut">
              <a:rPr lang="en-GB" smtClean="0"/>
              <a:pPr/>
              <a:t>21/01/2026</a:t>
            </a:fld>
            <a:endParaRPr lang="en-GB" dirty="0"/>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Open Sans Light" panose="020B0306030504020204" pitchFamily="34" charset="0"/>
              </a:defRPr>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Open Sans Light" panose="020B0306030504020204" pitchFamily="34" charset="0"/>
              </a:defRPr>
            </a:lvl1pPr>
          </a:lstStyle>
          <a:p>
            <a:fld id="{7A4CD859-BDD9-4D9D-B820-59E9FC703A0F}" type="slidenum">
              <a:rPr lang="en-GB" smtClean="0"/>
              <a:pPr/>
              <a:t>‹#›</a:t>
            </a:fld>
            <a:endParaRPr lang="en-GB" dirty="0"/>
          </a:p>
        </p:txBody>
      </p:sp>
    </p:spTree>
    <p:extLst>
      <p:ext uri="{BB962C8B-B14F-4D97-AF65-F5344CB8AC3E}">
        <p14:creationId xmlns:p14="http://schemas.microsoft.com/office/powerpoint/2010/main" val="2428007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01_Cover">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82540" y="2242704"/>
            <a:ext cx="12038033" cy="1484655"/>
          </a:xfrm>
        </p:spPr>
        <p:txBody>
          <a:bodyPr/>
          <a:lstStyle>
            <a:lvl1pPr algn="ctr">
              <a:defRPr sz="4300" b="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title</a:t>
            </a:r>
            <a:r>
              <a:rPr lang="es-EC" noProof="0" dirty="0"/>
              <a:t> </a:t>
            </a:r>
            <a:r>
              <a:rPr lang="es-EC" noProof="0" dirty="0" err="1"/>
              <a:t>style</a:t>
            </a:r>
            <a:endParaRPr lang="es-EC" noProof="0" dirty="0"/>
          </a:p>
        </p:txBody>
      </p:sp>
      <p:sp>
        <p:nvSpPr>
          <p:cNvPr id="7171" name="Rectangle 3"/>
          <p:cNvSpPr>
            <a:spLocks noGrp="1" noChangeArrowheads="1"/>
          </p:cNvSpPr>
          <p:nvPr>
            <p:ph type="subTitle" idx="1"/>
          </p:nvPr>
        </p:nvSpPr>
        <p:spPr>
          <a:xfrm>
            <a:off x="3112154" y="3800402"/>
            <a:ext cx="5978804" cy="544504"/>
          </a:xfrm>
        </p:spPr>
        <p:txBody>
          <a:bodyPr/>
          <a:lstStyle>
            <a:lvl1pPr marL="0" indent="0" algn="ctr">
              <a:buFontTx/>
              <a:buNone/>
              <a:defRPr sz="1700">
                <a:latin typeface="Open Sans Light" panose="020B0306030504020204" pitchFamily="34" charset="0"/>
                <a:ea typeface="Open Sans Light" panose="020B0306030504020204" pitchFamily="34" charset="0"/>
                <a:cs typeface="Open Sans Light" panose="020B0306030504020204" pitchFamily="34" charset="0"/>
              </a:defRPr>
            </a:lvl1p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subtitle</a:t>
            </a:r>
            <a:r>
              <a:rPr lang="es-EC" noProof="0" dirty="0"/>
              <a:t> </a:t>
            </a:r>
            <a:r>
              <a:rPr lang="es-EC" noProof="0" dirty="0" err="1"/>
              <a:t>style</a:t>
            </a:r>
            <a:endParaRPr lang="es-EC"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0_Image strip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1" y="2046762"/>
            <a:ext cx="2931201" cy="1485426"/>
          </a:xfrm>
        </p:spPr>
        <p:txBody>
          <a:bodyPr anchor="ctr" anchorCtr="0"/>
          <a:lstStyle>
            <a:lvl1pPr marL="0" indent="0" algn="ctr">
              <a:buFontTx/>
              <a:buNone/>
              <a:defRPr baseline="0"/>
            </a:lvl1pPr>
          </a:lstStyle>
          <a:p>
            <a:r>
              <a:rPr lang="en-GB" dirty="0"/>
              <a:t>Click to insert image</a:t>
            </a:r>
          </a:p>
        </p:txBody>
      </p:sp>
      <p:sp>
        <p:nvSpPr>
          <p:cNvPr id="24" name="Picture Placeholder 3"/>
          <p:cNvSpPr>
            <a:spLocks noGrp="1"/>
          </p:cNvSpPr>
          <p:nvPr>
            <p:ph type="pic" sz="quarter" idx="13" hasCustomPrompt="1"/>
          </p:nvPr>
        </p:nvSpPr>
        <p:spPr>
          <a:xfrm>
            <a:off x="6152350" y="2046762"/>
            <a:ext cx="5968223" cy="1485426"/>
          </a:xfrm>
        </p:spPr>
        <p:txBody>
          <a:bodyPr anchor="ctr" anchorCtr="0"/>
          <a:lstStyle>
            <a:lvl1pPr marL="0" indent="0" algn="ctr">
              <a:buFontTx/>
              <a:buNone/>
              <a:defRPr baseline="0"/>
            </a:lvl1pPr>
          </a:lstStyle>
          <a:p>
            <a:r>
              <a:rPr lang="en-GB" dirty="0"/>
              <a:t>Click to insert image</a:t>
            </a:r>
          </a:p>
        </p:txBody>
      </p:sp>
      <p:sp>
        <p:nvSpPr>
          <p:cNvPr id="25" name="Picture Placeholder 3"/>
          <p:cNvSpPr>
            <a:spLocks noGrp="1"/>
          </p:cNvSpPr>
          <p:nvPr>
            <p:ph type="pic" sz="quarter" idx="14" hasCustomPrompt="1"/>
          </p:nvPr>
        </p:nvSpPr>
        <p:spPr>
          <a:xfrm>
            <a:off x="82541" y="3605213"/>
            <a:ext cx="2931201" cy="1507721"/>
          </a:xfrm>
        </p:spPr>
        <p:txBody>
          <a:bodyPr anchor="ctr" anchorCtr="0"/>
          <a:lstStyle>
            <a:lvl1pPr marL="0" indent="0" algn="ctr">
              <a:buFontTx/>
              <a:buNone/>
              <a:defRPr baseline="0"/>
            </a:lvl1pPr>
          </a:lstStyle>
          <a:p>
            <a:r>
              <a:rPr lang="en-GB" dirty="0"/>
              <a:t>Click to insert image</a:t>
            </a:r>
          </a:p>
        </p:txBody>
      </p:sp>
      <p:sp>
        <p:nvSpPr>
          <p:cNvPr id="26" name="Picture Placeholder 3"/>
          <p:cNvSpPr>
            <a:spLocks noGrp="1"/>
          </p:cNvSpPr>
          <p:nvPr>
            <p:ph type="pic" sz="quarter" idx="15" hasCustomPrompt="1"/>
          </p:nvPr>
        </p:nvSpPr>
        <p:spPr>
          <a:xfrm>
            <a:off x="3115328" y="2046762"/>
            <a:ext cx="2941784" cy="3066172"/>
          </a:xfrm>
        </p:spPr>
        <p:txBody>
          <a:bodyPr anchor="ctr" anchorCtr="0"/>
          <a:lstStyle>
            <a:lvl1pPr marL="0" indent="0" algn="ctr">
              <a:buFontTx/>
              <a:buNone/>
              <a:defRPr baseline="0"/>
            </a:lvl1pPr>
          </a:lstStyle>
          <a:p>
            <a:r>
              <a:rPr lang="en-GB" dirty="0"/>
              <a:t>Click to insert image</a:t>
            </a:r>
          </a:p>
        </p:txBody>
      </p:sp>
      <p:sp>
        <p:nvSpPr>
          <p:cNvPr id="7" name="Picture Placeholder 3"/>
          <p:cNvSpPr>
            <a:spLocks noGrp="1"/>
          </p:cNvSpPr>
          <p:nvPr>
            <p:ph type="pic" sz="quarter" idx="16" hasCustomPrompt="1"/>
          </p:nvPr>
        </p:nvSpPr>
        <p:spPr>
          <a:xfrm>
            <a:off x="6152350" y="3605214"/>
            <a:ext cx="2931201" cy="1492250"/>
          </a:xfrm>
        </p:spPr>
        <p:txBody>
          <a:bodyPr anchor="ctr" anchorCtr="0"/>
          <a:lstStyle>
            <a:lvl1pPr marL="0" indent="0" algn="ctr">
              <a:buFontTx/>
              <a:buNone/>
              <a:defRPr baseline="0"/>
            </a:lvl1pPr>
          </a:lstStyle>
          <a:p>
            <a:r>
              <a:rPr lang="en-GB" dirty="0"/>
              <a:t>Click to insert image</a:t>
            </a:r>
          </a:p>
        </p:txBody>
      </p:sp>
      <p:sp>
        <p:nvSpPr>
          <p:cNvPr id="8" name="Picture Placeholder 3"/>
          <p:cNvSpPr>
            <a:spLocks noGrp="1"/>
          </p:cNvSpPr>
          <p:nvPr>
            <p:ph type="pic" sz="quarter" idx="17" hasCustomPrompt="1"/>
          </p:nvPr>
        </p:nvSpPr>
        <p:spPr>
          <a:xfrm>
            <a:off x="9191488" y="3605213"/>
            <a:ext cx="2931201" cy="1492251"/>
          </a:xfrm>
        </p:spPr>
        <p:txBody>
          <a:bodyPr anchor="ctr" anchorCtr="0"/>
          <a:lstStyle>
            <a:lvl1pPr marL="0" indent="0" algn="ctr">
              <a:buFontTx/>
              <a:buNone/>
              <a:defRPr baseline="0"/>
            </a:lvl1pPr>
          </a:lstStyle>
          <a:p>
            <a:r>
              <a:rPr lang="en-GB" dirty="0"/>
              <a:t>Click to insert image</a:t>
            </a:r>
          </a:p>
        </p:txBody>
      </p:sp>
    </p:spTree>
    <p:extLst>
      <p:ext uri="{BB962C8B-B14F-4D97-AF65-F5344CB8AC3E}">
        <p14:creationId xmlns:p14="http://schemas.microsoft.com/office/powerpoint/2010/main" val="2959371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Image mont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0" y="476360"/>
            <a:ext cx="5963989" cy="3066172"/>
          </a:xfrm>
        </p:spPr>
        <p:txBody>
          <a:bodyPr anchor="ctr" anchorCtr="0"/>
          <a:lstStyle>
            <a:lvl1pPr marL="0" indent="0" algn="ctr">
              <a:buFontTx/>
              <a:buNone/>
              <a:defRPr baseline="0"/>
            </a:lvl1pPr>
          </a:lstStyle>
          <a:p>
            <a:r>
              <a:rPr lang="en-GB" dirty="0"/>
              <a:t>Click to insert image</a:t>
            </a:r>
          </a:p>
        </p:txBody>
      </p:sp>
      <p:sp>
        <p:nvSpPr>
          <p:cNvPr id="25" name="Picture Placeholder 3"/>
          <p:cNvSpPr>
            <a:spLocks noGrp="1"/>
          </p:cNvSpPr>
          <p:nvPr>
            <p:ph type="pic" sz="quarter" idx="14" hasCustomPrompt="1"/>
          </p:nvPr>
        </p:nvSpPr>
        <p:spPr>
          <a:xfrm>
            <a:off x="82541" y="3613987"/>
            <a:ext cx="2931201" cy="1498947"/>
          </a:xfrm>
        </p:spPr>
        <p:txBody>
          <a:bodyPr anchor="ctr" anchorCtr="0"/>
          <a:lstStyle>
            <a:lvl1pPr marL="0" indent="0" algn="ctr">
              <a:buFontTx/>
              <a:buNone/>
              <a:defRPr baseline="0"/>
            </a:lvl1pPr>
          </a:lstStyle>
          <a:p>
            <a:r>
              <a:rPr lang="en-GB" dirty="0"/>
              <a:t>Click to insert image</a:t>
            </a:r>
          </a:p>
        </p:txBody>
      </p:sp>
      <p:sp>
        <p:nvSpPr>
          <p:cNvPr id="10" name="Picture Placeholder 3"/>
          <p:cNvSpPr>
            <a:spLocks noGrp="1"/>
          </p:cNvSpPr>
          <p:nvPr>
            <p:ph type="pic" sz="quarter" idx="19" hasCustomPrompt="1"/>
          </p:nvPr>
        </p:nvSpPr>
        <p:spPr>
          <a:xfrm>
            <a:off x="82541" y="5171685"/>
            <a:ext cx="2931201" cy="1498947"/>
          </a:xfrm>
        </p:spPr>
        <p:txBody>
          <a:bodyPr anchor="ctr" anchorCtr="0"/>
          <a:lstStyle>
            <a:lvl1pPr marL="0" indent="0" algn="ctr">
              <a:buFontTx/>
              <a:buNone/>
              <a:defRPr baseline="0"/>
            </a:lvl1pPr>
          </a:lstStyle>
          <a:p>
            <a:r>
              <a:rPr lang="en-GB" dirty="0"/>
              <a:t>Click to insert image</a:t>
            </a:r>
          </a:p>
        </p:txBody>
      </p:sp>
      <p:sp>
        <p:nvSpPr>
          <p:cNvPr id="12" name="Picture Placeholder 3"/>
          <p:cNvSpPr>
            <a:spLocks noGrp="1"/>
          </p:cNvSpPr>
          <p:nvPr>
            <p:ph type="pic" sz="quarter" idx="21" hasCustomPrompt="1"/>
          </p:nvPr>
        </p:nvSpPr>
        <p:spPr>
          <a:xfrm>
            <a:off x="3115328" y="3613987"/>
            <a:ext cx="5978806" cy="1498947"/>
          </a:xfrm>
        </p:spPr>
        <p:txBody>
          <a:bodyPr anchor="ctr" anchorCtr="0"/>
          <a:lstStyle>
            <a:lvl1pPr marL="0" indent="0" algn="ctr">
              <a:buFontTx/>
              <a:buNone/>
              <a:defRPr baseline="0"/>
            </a:lvl1pPr>
          </a:lstStyle>
          <a:p>
            <a:r>
              <a:rPr lang="en-GB" dirty="0"/>
              <a:t>Click to insert image</a:t>
            </a:r>
          </a:p>
        </p:txBody>
      </p:sp>
      <p:sp>
        <p:nvSpPr>
          <p:cNvPr id="14" name="Picture Placeholder 3"/>
          <p:cNvSpPr>
            <a:spLocks noGrp="1"/>
          </p:cNvSpPr>
          <p:nvPr>
            <p:ph type="pic" sz="quarter" idx="23" hasCustomPrompt="1"/>
          </p:nvPr>
        </p:nvSpPr>
        <p:spPr>
          <a:xfrm>
            <a:off x="3115328" y="5171685"/>
            <a:ext cx="2931201" cy="1498947"/>
          </a:xfrm>
        </p:spPr>
        <p:txBody>
          <a:bodyPr anchor="ctr" anchorCtr="0"/>
          <a:lstStyle>
            <a:lvl1pPr marL="0" indent="0" algn="ctr">
              <a:buFontTx/>
              <a:buNone/>
              <a:defRPr baseline="0"/>
            </a:lvl1pPr>
          </a:lstStyle>
          <a:p>
            <a:r>
              <a:rPr lang="en-GB" dirty="0"/>
              <a:t>Click to insert image</a:t>
            </a:r>
          </a:p>
        </p:txBody>
      </p:sp>
      <p:sp>
        <p:nvSpPr>
          <p:cNvPr id="15" name="Picture Placeholder 3"/>
          <p:cNvSpPr>
            <a:spLocks noGrp="1"/>
          </p:cNvSpPr>
          <p:nvPr>
            <p:ph type="pic" sz="quarter" idx="24" hasCustomPrompt="1"/>
          </p:nvPr>
        </p:nvSpPr>
        <p:spPr>
          <a:xfrm>
            <a:off x="6152350" y="2046762"/>
            <a:ext cx="2931201" cy="1495770"/>
          </a:xfrm>
        </p:spPr>
        <p:txBody>
          <a:bodyPr anchor="ctr" anchorCtr="0"/>
          <a:lstStyle>
            <a:lvl1pPr marL="0" indent="0" algn="ctr">
              <a:buFontTx/>
              <a:buNone/>
              <a:defRPr baseline="0"/>
            </a:lvl1pPr>
          </a:lstStyle>
          <a:p>
            <a:r>
              <a:rPr lang="en-GB" dirty="0"/>
              <a:t>Click to insert image</a:t>
            </a:r>
          </a:p>
        </p:txBody>
      </p:sp>
      <p:sp>
        <p:nvSpPr>
          <p:cNvPr id="17" name="Picture Placeholder 3"/>
          <p:cNvSpPr>
            <a:spLocks noGrp="1"/>
          </p:cNvSpPr>
          <p:nvPr>
            <p:ph type="pic" sz="quarter" idx="26" hasCustomPrompt="1"/>
          </p:nvPr>
        </p:nvSpPr>
        <p:spPr>
          <a:xfrm>
            <a:off x="6152350" y="473186"/>
            <a:ext cx="2931201" cy="1495770"/>
          </a:xfrm>
        </p:spPr>
        <p:txBody>
          <a:bodyPr anchor="ctr" anchorCtr="0"/>
          <a:lstStyle>
            <a:lvl1pPr marL="0" indent="0" algn="ctr">
              <a:buFontTx/>
              <a:buNone/>
              <a:defRPr baseline="0"/>
            </a:lvl1pPr>
          </a:lstStyle>
          <a:p>
            <a:r>
              <a:rPr lang="en-GB" dirty="0"/>
              <a:t>Click to insert image</a:t>
            </a:r>
          </a:p>
        </p:txBody>
      </p:sp>
      <p:sp>
        <p:nvSpPr>
          <p:cNvPr id="18" name="Picture Placeholder 3"/>
          <p:cNvSpPr>
            <a:spLocks noGrp="1"/>
          </p:cNvSpPr>
          <p:nvPr>
            <p:ph type="pic" sz="quarter" idx="27" hasCustomPrompt="1"/>
          </p:nvPr>
        </p:nvSpPr>
        <p:spPr>
          <a:xfrm>
            <a:off x="6152350" y="5171685"/>
            <a:ext cx="2931201" cy="1498947"/>
          </a:xfrm>
        </p:spPr>
        <p:txBody>
          <a:bodyPr anchor="ctr" anchorCtr="0"/>
          <a:lstStyle>
            <a:lvl1pPr marL="0" indent="0" algn="ctr">
              <a:buFontTx/>
              <a:buNone/>
              <a:defRPr baseline="0"/>
            </a:lvl1pPr>
          </a:lstStyle>
          <a:p>
            <a:r>
              <a:rPr lang="en-GB" dirty="0"/>
              <a:t>Click to insert image</a:t>
            </a:r>
          </a:p>
        </p:txBody>
      </p:sp>
      <p:sp>
        <p:nvSpPr>
          <p:cNvPr id="19" name="Picture Placeholder 3"/>
          <p:cNvSpPr>
            <a:spLocks noGrp="1"/>
          </p:cNvSpPr>
          <p:nvPr>
            <p:ph type="pic" sz="quarter" idx="28" hasCustomPrompt="1"/>
          </p:nvPr>
        </p:nvSpPr>
        <p:spPr>
          <a:xfrm>
            <a:off x="9191488" y="2046762"/>
            <a:ext cx="2931201" cy="3066172"/>
          </a:xfrm>
        </p:spPr>
        <p:txBody>
          <a:bodyPr anchor="ctr" anchorCtr="0"/>
          <a:lstStyle>
            <a:lvl1pPr marL="0" indent="0" algn="ctr">
              <a:buFontTx/>
              <a:buNone/>
              <a:defRPr baseline="0"/>
            </a:lvl1pPr>
          </a:lstStyle>
          <a:p>
            <a:r>
              <a:rPr lang="en-GB" dirty="0"/>
              <a:t>Click to insert image</a:t>
            </a:r>
          </a:p>
        </p:txBody>
      </p:sp>
      <p:sp>
        <p:nvSpPr>
          <p:cNvPr id="21" name="Picture Placeholder 3"/>
          <p:cNvSpPr>
            <a:spLocks noGrp="1"/>
          </p:cNvSpPr>
          <p:nvPr>
            <p:ph type="pic" sz="quarter" idx="30" hasCustomPrompt="1"/>
          </p:nvPr>
        </p:nvSpPr>
        <p:spPr>
          <a:xfrm>
            <a:off x="9191488" y="473186"/>
            <a:ext cx="2931201" cy="1495770"/>
          </a:xfrm>
        </p:spPr>
        <p:txBody>
          <a:bodyPr anchor="ctr" anchorCtr="0"/>
          <a:lstStyle>
            <a:lvl1pPr marL="0" indent="0" algn="ctr">
              <a:buFontTx/>
              <a:buNone/>
              <a:defRPr baseline="0"/>
            </a:lvl1pPr>
          </a:lstStyle>
          <a:p>
            <a:r>
              <a:rPr lang="en-GB" dirty="0"/>
              <a:t>Click to insert image</a:t>
            </a:r>
          </a:p>
        </p:txBody>
      </p:sp>
      <p:sp>
        <p:nvSpPr>
          <p:cNvPr id="22" name="Picture Placeholder 3"/>
          <p:cNvSpPr>
            <a:spLocks noGrp="1"/>
          </p:cNvSpPr>
          <p:nvPr>
            <p:ph type="pic" sz="quarter" idx="31" hasCustomPrompt="1"/>
          </p:nvPr>
        </p:nvSpPr>
        <p:spPr>
          <a:xfrm>
            <a:off x="9191488" y="5171685"/>
            <a:ext cx="2931201" cy="1498947"/>
          </a:xfrm>
        </p:spPr>
        <p:txBody>
          <a:bodyPr anchor="ctr" anchorCtr="0"/>
          <a:lstStyle>
            <a:lvl1pPr marL="0" indent="0" algn="ctr">
              <a:buFontTx/>
              <a:buNone/>
              <a:defRPr baseline="0"/>
            </a:lvl1pPr>
          </a:lstStyle>
          <a:p>
            <a:r>
              <a:rPr lang="en-GB" dirty="0"/>
              <a:t>Click to insert image</a:t>
            </a:r>
          </a:p>
        </p:txBody>
      </p:sp>
    </p:spTree>
    <p:extLst>
      <p:ext uri="{BB962C8B-B14F-4D97-AF65-F5344CB8AC3E}">
        <p14:creationId xmlns:p14="http://schemas.microsoft.com/office/powerpoint/2010/main" val="10761398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Full screen image">
    <p:spTree>
      <p:nvGrpSpPr>
        <p:cNvPr id="1" name=""/>
        <p:cNvGrpSpPr/>
        <p:nvPr/>
      </p:nvGrpSpPr>
      <p:grpSpPr>
        <a:xfrm>
          <a:off x="0" y="0"/>
          <a:ext cx="0" cy="0"/>
          <a:chOff x="0" y="0"/>
          <a:chExt cx="0" cy="0"/>
        </a:xfrm>
      </p:grpSpPr>
      <p:sp>
        <p:nvSpPr>
          <p:cNvPr id="5" name="Picture Placeholder 3"/>
          <p:cNvSpPr>
            <a:spLocks noGrp="1"/>
          </p:cNvSpPr>
          <p:nvPr>
            <p:ph type="pic" sz="quarter" idx="12" hasCustomPrompt="1"/>
          </p:nvPr>
        </p:nvSpPr>
        <p:spPr>
          <a:xfrm>
            <a:off x="0" y="0"/>
            <a:ext cx="12190413" cy="6859588"/>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209042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13_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Title | Subtitle</a:t>
            </a:r>
            <a:endParaRPr lang="en-GB"/>
          </a:p>
        </p:txBody>
      </p:sp>
      <p:sp>
        <p:nvSpPr>
          <p:cNvPr id="3" name="Content Placeholder 2"/>
          <p:cNvSpPr>
            <a:spLocks noGrp="1"/>
          </p:cNvSpPr>
          <p:nvPr>
            <p:ph idx="1"/>
          </p:nvPr>
        </p:nvSpPr>
        <p:spPr>
          <a:xfrm>
            <a:off x="82539" y="476360"/>
            <a:ext cx="12038034" cy="6194272"/>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2242845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4_Comparison">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2540" y="476361"/>
            <a:ext cx="597457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Title</a:t>
            </a:r>
          </a:p>
        </p:txBody>
      </p:sp>
      <p:sp>
        <p:nvSpPr>
          <p:cNvPr id="7" name="Content Placeholder 2"/>
          <p:cNvSpPr>
            <a:spLocks noGrp="1"/>
          </p:cNvSpPr>
          <p:nvPr>
            <p:ph idx="10"/>
          </p:nvPr>
        </p:nvSpPr>
        <p:spPr>
          <a:xfrm>
            <a:off x="82540" y="1047992"/>
            <a:ext cx="5974572" cy="5622640"/>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
        <p:nvSpPr>
          <p:cNvPr id="8" name="Title 1"/>
          <p:cNvSpPr>
            <a:spLocks noGrp="1"/>
          </p:cNvSpPr>
          <p:nvPr>
            <p:ph type="title" hasCustomPrompt="1"/>
          </p:nvPr>
        </p:nvSpPr>
        <p:spPr>
          <a:xfrm>
            <a:off x="82539" y="0"/>
            <a:ext cx="12038033" cy="404907"/>
          </a:xfrm>
        </p:spPr>
        <p:txBody>
          <a:bodyPr/>
          <a:lstStyle>
            <a:lvl1pPr>
              <a:defRPr/>
            </a:lvl1pPr>
          </a:lstStyle>
          <a:p>
            <a:r>
              <a:rPr lang="en-US"/>
              <a:t>Title | Subtitle</a:t>
            </a:r>
            <a:endParaRPr lang="en-GB"/>
          </a:p>
        </p:txBody>
      </p:sp>
      <p:sp>
        <p:nvSpPr>
          <p:cNvPr id="9" name="Text Placeholder 2"/>
          <p:cNvSpPr>
            <a:spLocks noGrp="1"/>
          </p:cNvSpPr>
          <p:nvPr>
            <p:ph type="body" idx="11" hasCustomPrompt="1"/>
          </p:nvPr>
        </p:nvSpPr>
        <p:spPr>
          <a:xfrm>
            <a:off x="6152350" y="476361"/>
            <a:ext cx="5968222" cy="357270"/>
          </a:xfrm>
        </p:spPr>
        <p:txBody>
          <a:bodyPr anchor="t" anchorCtr="0"/>
          <a:lstStyle>
            <a:lvl1pPr marL="0" indent="0">
              <a:buNone/>
              <a:defRPr sz="1600" b="0">
                <a:latin typeface="Open Sans Semibold" panose="020B0706030804020204" pitchFamily="34" charset="0"/>
                <a:ea typeface="Open Sans Semibold" panose="020B0706030804020204" pitchFamily="34" charset="0"/>
                <a:cs typeface="Open Sans Semibold" panose="020B0706030804020204" pitchFamily="34" charset="0"/>
              </a:defRPr>
            </a:lvl1pPr>
            <a:lvl2pPr marL="544251" indent="0">
              <a:buNone/>
              <a:defRPr sz="2400" b="1"/>
            </a:lvl2pPr>
            <a:lvl3pPr marL="1088502" indent="0">
              <a:buNone/>
              <a:defRPr sz="2100" b="1"/>
            </a:lvl3pPr>
            <a:lvl4pPr marL="1632753" indent="0">
              <a:buNone/>
              <a:defRPr sz="1900" b="1"/>
            </a:lvl4pPr>
            <a:lvl5pPr marL="2177004" indent="0">
              <a:buNone/>
              <a:defRPr sz="1900" b="1"/>
            </a:lvl5pPr>
            <a:lvl6pPr marL="2721254" indent="0">
              <a:buNone/>
              <a:defRPr sz="1900" b="1"/>
            </a:lvl6pPr>
            <a:lvl7pPr marL="3265505" indent="0">
              <a:buNone/>
              <a:defRPr sz="1900" b="1"/>
            </a:lvl7pPr>
            <a:lvl8pPr marL="3809756" indent="0">
              <a:buNone/>
              <a:defRPr sz="1900" b="1"/>
            </a:lvl8pPr>
            <a:lvl9pPr marL="4354007" indent="0">
              <a:buNone/>
              <a:defRPr sz="1900" b="1"/>
            </a:lvl9pPr>
          </a:lstStyle>
          <a:p>
            <a:pPr lvl="0"/>
            <a:r>
              <a:rPr lang="en-US"/>
              <a:t>Title</a:t>
            </a:r>
          </a:p>
        </p:txBody>
      </p:sp>
      <p:sp>
        <p:nvSpPr>
          <p:cNvPr id="10" name="Content Placeholder 2"/>
          <p:cNvSpPr>
            <a:spLocks noGrp="1"/>
          </p:cNvSpPr>
          <p:nvPr>
            <p:ph idx="12"/>
          </p:nvPr>
        </p:nvSpPr>
        <p:spPr>
          <a:xfrm>
            <a:off x="6152350" y="1047992"/>
            <a:ext cx="5968222" cy="5622640"/>
          </a:xfrm>
        </p:spPr>
        <p:txBody>
          <a:bodyPr lIns="0"/>
          <a:lstStyle>
            <a:lvl1pPr marL="0" indent="-214272">
              <a:spcBef>
                <a:spcPts val="0"/>
              </a:spcBef>
              <a:spcAft>
                <a:spcPts val="238"/>
              </a:spcAft>
              <a:buFont typeface="Arial" pitchFamily="34" charset="0"/>
              <a:buChar char="•"/>
              <a:defRPr sz="1600">
                <a:solidFill>
                  <a:schemeClr val="bg2"/>
                </a:solidFill>
              </a:defRPr>
            </a:lvl1pPr>
            <a:lvl2pPr marL="428544" indent="-214272">
              <a:spcBef>
                <a:spcPts val="0"/>
              </a:spcBef>
              <a:spcAft>
                <a:spcPts val="238"/>
              </a:spcAft>
              <a:buFont typeface="Arial" pitchFamily="34" charset="0"/>
              <a:buChar char="•"/>
              <a:defRPr sz="1900">
                <a:solidFill>
                  <a:schemeClr val="bg2"/>
                </a:solidFill>
              </a:defRPr>
            </a:lvl2pPr>
            <a:lvl3pPr marL="642816" indent="-214272">
              <a:spcBef>
                <a:spcPts val="0"/>
              </a:spcBef>
              <a:spcAft>
                <a:spcPts val="238"/>
              </a:spcAft>
              <a:buFont typeface="Arial" pitchFamily="34" charset="0"/>
              <a:buChar char="•"/>
              <a:defRPr sz="1900">
                <a:solidFill>
                  <a:schemeClr val="bg2"/>
                </a:solidFill>
              </a:defRPr>
            </a:lvl3pPr>
            <a:lvl4pPr marL="857088" indent="-214272">
              <a:spcBef>
                <a:spcPts val="0"/>
              </a:spcBef>
              <a:spcAft>
                <a:spcPts val="238"/>
              </a:spcAft>
              <a:buFont typeface="Arial" pitchFamily="34" charset="0"/>
              <a:buChar char="•"/>
              <a:defRPr sz="1900">
                <a:solidFill>
                  <a:schemeClr val="bg2"/>
                </a:solidFill>
              </a:defRPr>
            </a:lvl4pPr>
            <a:lvl5pPr marL="1071360" indent="-214272">
              <a:spcBef>
                <a:spcPts val="0"/>
              </a:spcBef>
              <a:spcAft>
                <a:spcPts val="238"/>
              </a:spcAft>
              <a:buFont typeface="Arial" pitchFamily="34" charset="0"/>
              <a:buChar char="•"/>
              <a:defRPr sz="1900">
                <a:solidFill>
                  <a:schemeClr val="bg2"/>
                </a:solidFill>
              </a:defRPr>
            </a:lvl5pPr>
          </a:lstStyle>
          <a:p>
            <a:pPr lvl="0"/>
            <a:r>
              <a:rPr lang="en-US"/>
              <a:t>Click to edit Master text styles</a:t>
            </a:r>
          </a:p>
        </p:txBody>
      </p:sp>
    </p:spTree>
    <p:extLst>
      <p:ext uri="{BB962C8B-B14F-4D97-AF65-F5344CB8AC3E}">
        <p14:creationId xmlns:p14="http://schemas.microsoft.com/office/powerpoint/2010/main" val="17278633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5_F+P Colour Scheme">
    <p:spTree>
      <p:nvGrpSpPr>
        <p:cNvPr id="1" name=""/>
        <p:cNvGrpSpPr/>
        <p:nvPr/>
      </p:nvGrpSpPr>
      <p:grpSpPr>
        <a:xfrm>
          <a:off x="0" y="0"/>
          <a:ext cx="0" cy="0"/>
          <a:chOff x="0" y="0"/>
          <a:chExt cx="0" cy="0"/>
        </a:xfrm>
      </p:grpSpPr>
      <p:sp>
        <p:nvSpPr>
          <p:cNvPr id="58" name="Title 1"/>
          <p:cNvSpPr>
            <a:spLocks noGrp="1"/>
          </p:cNvSpPr>
          <p:nvPr>
            <p:ph type="title" hasCustomPrompt="1"/>
          </p:nvPr>
        </p:nvSpPr>
        <p:spPr>
          <a:xfrm>
            <a:off x="82539" y="0"/>
            <a:ext cx="12038033" cy="404907"/>
          </a:xfrm>
        </p:spPr>
        <p:txBody>
          <a:bodyPr/>
          <a:lstStyle>
            <a:lvl1pPr>
              <a:defRPr/>
            </a:lvl1pPr>
          </a:lstStyle>
          <a:p>
            <a:r>
              <a:rPr lang="en-GB"/>
              <a:t>Title | Subtitle</a:t>
            </a:r>
          </a:p>
        </p:txBody>
      </p:sp>
    </p:spTree>
    <p:extLst>
      <p:ext uri="{BB962C8B-B14F-4D97-AF65-F5344CB8AC3E}">
        <p14:creationId xmlns:p14="http://schemas.microsoft.com/office/powerpoint/2010/main" val="520423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0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5889" y="3429794"/>
            <a:ext cx="5156211" cy="404907"/>
          </a:xfrm>
          <a:prstGeom prst="rect">
            <a:avLst/>
          </a:prstGeom>
        </p:spPr>
        <p:txBody>
          <a:bodyPr/>
          <a:lstStyle>
            <a:lvl1pPr>
              <a:defRPr sz="2800">
                <a:solidFill>
                  <a:schemeClr val="tx2"/>
                </a:solidFill>
              </a:defRPr>
            </a:lvl1pPr>
          </a:lstStyle>
          <a:p>
            <a:r>
              <a:rPr lang="es-EC" noProof="0" dirty="0"/>
              <a:t>Agenda de la sesión</a:t>
            </a:r>
          </a:p>
        </p:txBody>
      </p:sp>
      <p:sp>
        <p:nvSpPr>
          <p:cNvPr id="4" name="Text Placeholder 3">
            <a:extLst>
              <a:ext uri="{FF2B5EF4-FFF2-40B4-BE49-F238E27FC236}">
                <a16:creationId xmlns:a16="http://schemas.microsoft.com/office/drawing/2014/main" id="{387E5B94-2B7B-4C4E-8A26-22A4A25610A0}"/>
              </a:ext>
            </a:extLst>
          </p:cNvPr>
          <p:cNvSpPr>
            <a:spLocks noGrp="1"/>
          </p:cNvSpPr>
          <p:nvPr>
            <p:ph type="body" sz="quarter" idx="10"/>
          </p:nvPr>
        </p:nvSpPr>
        <p:spPr>
          <a:xfrm>
            <a:off x="6349990" y="3429794"/>
            <a:ext cx="5518160" cy="2856706"/>
          </a:xfrm>
          <a:prstGeom prst="rect">
            <a:avLst/>
          </a:prstGeom>
        </p:spPr>
        <p:txBody>
          <a:bodyPr/>
          <a:lstStyle>
            <a:lvl1pPr marL="0" marR="0" indent="0" algn="l" defTabSz="914400" rtl="0" eaLnBrk="1" fontAlgn="base" latinLnBrk="0" hangingPunct="1">
              <a:lnSpc>
                <a:spcPct val="100000"/>
              </a:lnSpc>
              <a:spcBef>
                <a:spcPts val="0"/>
              </a:spcBef>
              <a:spcAft>
                <a:spcPts val="238"/>
              </a:spcAft>
              <a:buClrTx/>
              <a:buSzTx/>
              <a:buFont typeface="+mj-lt"/>
              <a:buAutoNum type="arabicPeriod"/>
              <a:tabLst/>
              <a:defRPr b="1">
                <a:latin typeface="Open Sans" pitchFamily="2" charset="0"/>
                <a:ea typeface="Open Sans" pitchFamily="2" charset="0"/>
                <a:cs typeface="Open Sans" pitchFamily="2" charset="0"/>
              </a:defRPr>
            </a:lvl1pPr>
            <a:lvl2pPr>
              <a:buAutoNum type="arabicPeriod"/>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stStyle>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text</a:t>
            </a:r>
            <a:r>
              <a:rPr lang="es-EC" noProof="0" dirty="0"/>
              <a:t> </a:t>
            </a:r>
            <a:r>
              <a:rPr lang="es-EC" noProof="0" dirty="0" err="1"/>
              <a:t>styles</a:t>
            </a:r>
            <a:endParaRPr lang="es-EC" noProof="0" dirty="0"/>
          </a:p>
          <a:p>
            <a:pPr marL="1013036" marR="0" lvl="1"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Second</a:t>
            </a:r>
            <a:r>
              <a:rPr lang="es-EC" noProof="0" dirty="0"/>
              <a:t> </a:t>
            </a:r>
            <a:r>
              <a:rPr lang="es-EC" noProof="0" dirty="0" err="1"/>
              <a:t>level</a:t>
            </a:r>
            <a:r>
              <a:rPr lang="es-EC" noProof="0" dirty="0"/>
              <a:t>	</a:t>
            </a:r>
          </a:p>
          <a:p>
            <a:pPr marL="1489255" marR="0" lvl="2"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Third</a:t>
            </a:r>
            <a:r>
              <a:rPr lang="es-EC" noProof="0" dirty="0"/>
              <a:t> </a:t>
            </a:r>
            <a:r>
              <a:rPr lang="es-EC" noProof="0" dirty="0" err="1"/>
              <a:t>level</a:t>
            </a:r>
            <a:endParaRPr lang="es-EC" noProof="0" dirty="0"/>
          </a:p>
          <a:p>
            <a:pPr marL="2033506" marR="0" lvl="3"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Fourth</a:t>
            </a:r>
            <a:r>
              <a:rPr lang="es-EC" noProof="0" dirty="0"/>
              <a:t> </a:t>
            </a:r>
            <a:r>
              <a:rPr lang="es-EC" noProof="0" dirty="0" err="1"/>
              <a:t>level</a:t>
            </a:r>
            <a:endParaRPr lang="es-EC" noProof="0" dirty="0"/>
          </a:p>
        </p:txBody>
      </p:sp>
    </p:spTree>
    <p:extLst>
      <p:ext uri="{BB962C8B-B14F-4D97-AF65-F5344CB8AC3E}">
        <p14:creationId xmlns:p14="http://schemas.microsoft.com/office/powerpoint/2010/main" val="1753188917"/>
      </p:ext>
    </p:extLst>
  </p:cSld>
  <p:clrMapOvr>
    <a:masterClrMapping/>
  </p:clrMapOvr>
  <p:extLst>
    <p:ext uri="{DCECCB84-F9BA-43D5-87BE-67443E8EF086}">
      <p15:sldGuideLst xmlns:p15="http://schemas.microsoft.com/office/powerpoint/2012/main">
        <p15:guide id="1" orient="horz" pos="2160">
          <p15:clr>
            <a:srgbClr val="FBAE40"/>
          </p15:clr>
        </p15:guide>
        <p15:guide id="2" pos="3839">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11295140" y="6219062"/>
            <a:ext cx="731505" cy="524922"/>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spTree>
    <p:extLst>
      <p:ext uri="{BB962C8B-B14F-4D97-AF65-F5344CB8AC3E}">
        <p14:creationId xmlns:p14="http://schemas.microsoft.com/office/powerpoint/2010/main" val="1919688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0" y="0"/>
            <a:ext cx="11359321" cy="524922"/>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b="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142707" y="536391"/>
            <a:ext cx="11359321" cy="4556255"/>
          </a:xfrm>
          <a:prstGeom prst="rect">
            <a:avLst/>
          </a:prstGeom>
        </p:spPr>
        <p:txBody>
          <a:bodyPr spcFirstLastPara="1" wrap="square" lIns="91425" tIns="91425" rIns="91425" bIns="91425" anchor="t" anchorCtr="0">
            <a:noAutofit/>
          </a:bodyPr>
          <a:lstStyle>
            <a:lvl1pPr marL="609539" lvl="0" indent="-440223" rtl="0">
              <a:spcBef>
                <a:spcPts val="800"/>
              </a:spcBef>
              <a:spcAft>
                <a:spcPts val="0"/>
              </a:spcAft>
              <a:buSzPts val="1600"/>
              <a:buFont typeface="Roboto Light"/>
              <a:buChar char="●"/>
              <a:defRPr>
                <a:latin typeface="Roboto Light"/>
                <a:ea typeface="Roboto Light"/>
                <a:cs typeface="Roboto Light"/>
                <a:sym typeface="Roboto Light"/>
              </a:defRPr>
            </a:lvl1pPr>
            <a:lvl2pPr marL="1219078" lvl="1" indent="-440223" rtl="0">
              <a:spcBef>
                <a:spcPts val="800"/>
              </a:spcBef>
              <a:spcAft>
                <a:spcPts val="0"/>
              </a:spcAft>
              <a:buSzPts val="1600"/>
              <a:buFont typeface="Roboto Light"/>
              <a:buChar char="○"/>
              <a:defRPr>
                <a:latin typeface="Roboto Light"/>
                <a:ea typeface="Roboto Light"/>
                <a:cs typeface="Roboto Light"/>
                <a:sym typeface="Roboto Light"/>
              </a:defRPr>
            </a:lvl2pPr>
            <a:lvl3pPr marL="1828617" lvl="2" indent="-440223" rtl="0">
              <a:spcBef>
                <a:spcPts val="800"/>
              </a:spcBef>
              <a:spcAft>
                <a:spcPts val="0"/>
              </a:spcAft>
              <a:buSzPts val="1600"/>
              <a:buFont typeface="Roboto Light"/>
              <a:buChar char="■"/>
              <a:defRPr>
                <a:latin typeface="Roboto Light"/>
                <a:ea typeface="Roboto Light"/>
                <a:cs typeface="Roboto Light"/>
                <a:sym typeface="Roboto Light"/>
              </a:defRPr>
            </a:lvl3pPr>
            <a:lvl4pPr marL="2438156" lvl="3" indent="-440223" rtl="0">
              <a:spcBef>
                <a:spcPts val="800"/>
              </a:spcBef>
              <a:spcAft>
                <a:spcPts val="0"/>
              </a:spcAft>
              <a:buSzPts val="1600"/>
              <a:buFont typeface="Roboto Light"/>
              <a:buChar char="●"/>
              <a:defRPr>
                <a:latin typeface="Roboto Light"/>
                <a:ea typeface="Roboto Light"/>
                <a:cs typeface="Roboto Light"/>
                <a:sym typeface="Roboto Light"/>
              </a:defRPr>
            </a:lvl4pPr>
            <a:lvl5pPr marL="3047695" lvl="4" indent="-440223" rtl="0">
              <a:spcBef>
                <a:spcPts val="800"/>
              </a:spcBef>
              <a:spcAft>
                <a:spcPts val="0"/>
              </a:spcAft>
              <a:buSzPts val="1600"/>
              <a:buFont typeface="Roboto Light"/>
              <a:buChar char="○"/>
              <a:defRPr>
                <a:latin typeface="Roboto Light"/>
                <a:ea typeface="Roboto Light"/>
                <a:cs typeface="Roboto Light"/>
                <a:sym typeface="Roboto Light"/>
              </a:defRPr>
            </a:lvl5pPr>
            <a:lvl6pPr marL="3657234" lvl="5" indent="-440223" rtl="0">
              <a:spcBef>
                <a:spcPts val="800"/>
              </a:spcBef>
              <a:spcAft>
                <a:spcPts val="0"/>
              </a:spcAft>
              <a:buSzPts val="1600"/>
              <a:buFont typeface="Roboto Light"/>
              <a:buChar char="■"/>
              <a:defRPr>
                <a:latin typeface="Roboto Light"/>
                <a:ea typeface="Roboto Light"/>
                <a:cs typeface="Roboto Light"/>
                <a:sym typeface="Roboto Light"/>
              </a:defRPr>
            </a:lvl6pPr>
            <a:lvl7pPr marL="4266773" lvl="6" indent="-440223" rtl="0">
              <a:spcBef>
                <a:spcPts val="800"/>
              </a:spcBef>
              <a:spcAft>
                <a:spcPts val="0"/>
              </a:spcAft>
              <a:buSzPts val="1600"/>
              <a:buFont typeface="Roboto Light"/>
              <a:buChar char="●"/>
              <a:defRPr>
                <a:latin typeface="Roboto Light"/>
                <a:ea typeface="Roboto Light"/>
                <a:cs typeface="Roboto Light"/>
                <a:sym typeface="Roboto Light"/>
              </a:defRPr>
            </a:lvl7pPr>
            <a:lvl8pPr marL="4876312" lvl="7" indent="-440223" rtl="0">
              <a:spcBef>
                <a:spcPts val="800"/>
              </a:spcBef>
              <a:spcAft>
                <a:spcPts val="0"/>
              </a:spcAft>
              <a:buSzPts val="1600"/>
              <a:buFont typeface="Roboto Light"/>
              <a:buChar char="○"/>
              <a:defRPr>
                <a:latin typeface="Roboto Light"/>
                <a:ea typeface="Roboto Light"/>
                <a:cs typeface="Roboto Light"/>
                <a:sym typeface="Roboto Light"/>
              </a:defRPr>
            </a:lvl8pPr>
            <a:lvl9pPr marL="5485851" lvl="8" indent="-440223" rtl="0">
              <a:spcBef>
                <a:spcPts val="800"/>
              </a:spcBef>
              <a:spcAft>
                <a:spcPts val="0"/>
              </a:spcAft>
              <a:buSzPts val="1600"/>
              <a:buFont typeface="Roboto Light"/>
              <a:buChar char="■"/>
              <a:defRPr>
                <a:latin typeface="Roboto Light"/>
                <a:ea typeface="Roboto Light"/>
                <a:cs typeface="Roboto Light"/>
                <a:sym typeface="Roboto Light"/>
              </a:defRPr>
            </a:lvl9pPr>
          </a:lstStyle>
          <a:p>
            <a:endParaRPr/>
          </a:p>
        </p:txBody>
      </p:sp>
      <p:sp>
        <p:nvSpPr>
          <p:cNvPr id="23" name="Google Shape;23;p4"/>
          <p:cNvSpPr txBox="1">
            <a:spLocks noGrp="1"/>
          </p:cNvSpPr>
          <p:nvPr>
            <p:ph type="sldNum" idx="12"/>
          </p:nvPr>
        </p:nvSpPr>
        <p:spPr>
          <a:xfrm>
            <a:off x="11295140" y="6219062"/>
            <a:ext cx="731505" cy="524922"/>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algn="r">
              <a:spcBef>
                <a:spcPts val="0"/>
              </a:spcBef>
              <a:spcAft>
                <a:spcPts val="0"/>
              </a:spcAft>
            </a:pPr>
            <a:fld id="{00000000-1234-1234-1234-123412341234}" type="slidenum">
              <a:rPr lang="en" smtClean="0"/>
              <a:pPr algn="r">
                <a:spcBef>
                  <a:spcPts val="0"/>
                </a:spcBef>
                <a:spcAft>
                  <a:spcPts val="0"/>
                </a:spcAft>
              </a:pPr>
              <a:t>‹#›</a:t>
            </a:fld>
            <a:endParaRPr lang="en"/>
          </a:p>
        </p:txBody>
      </p:sp>
      <p:cxnSp>
        <p:nvCxnSpPr>
          <p:cNvPr id="24" name="Google Shape;24;p4"/>
          <p:cNvCxnSpPr/>
          <p:nvPr/>
        </p:nvCxnSpPr>
        <p:spPr>
          <a:xfrm>
            <a:off x="127225" y="536404"/>
            <a:ext cx="11165746" cy="11203"/>
          </a:xfrm>
          <a:prstGeom prst="straightConnector1">
            <a:avLst/>
          </a:prstGeom>
          <a:noFill/>
          <a:ln w="19050" cap="flat" cmpd="sng">
            <a:solidFill>
              <a:srgbClr val="BF9000"/>
            </a:solidFill>
            <a:prstDash val="solid"/>
            <a:round/>
            <a:headEnd type="none" w="med" len="med"/>
            <a:tailEnd type="none" w="med" len="med"/>
          </a:ln>
        </p:spPr>
      </p:cxnSp>
    </p:spTree>
    <p:extLst>
      <p:ext uri="{BB962C8B-B14F-4D97-AF65-F5344CB8AC3E}">
        <p14:creationId xmlns:p14="http://schemas.microsoft.com/office/powerpoint/2010/main" val="95215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s-EC" noProof="0" dirty="0" err="1"/>
              <a:t>Contents</a:t>
            </a:r>
            <a:endParaRPr lang="es-EC" noProof="0" dirty="0"/>
          </a:p>
        </p:txBody>
      </p:sp>
      <p:sp>
        <p:nvSpPr>
          <p:cNvPr id="4" name="Text Placeholder 3">
            <a:extLst>
              <a:ext uri="{FF2B5EF4-FFF2-40B4-BE49-F238E27FC236}">
                <a16:creationId xmlns:a16="http://schemas.microsoft.com/office/drawing/2014/main" id="{387E5B94-2B7B-4C4E-8A26-22A4A25610A0}"/>
              </a:ext>
            </a:extLst>
          </p:cNvPr>
          <p:cNvSpPr>
            <a:spLocks noGrp="1"/>
          </p:cNvSpPr>
          <p:nvPr>
            <p:ph type="body" sz="quarter" idx="10"/>
          </p:nvPr>
        </p:nvSpPr>
        <p:spPr>
          <a:xfrm>
            <a:off x="82540" y="808038"/>
            <a:ext cx="6011874" cy="4114800"/>
          </a:xfrm>
        </p:spPr>
        <p:txBody>
          <a:bodyPr/>
          <a:lstStyle>
            <a:lvl1pPr marL="0" marR="0" indent="0" algn="l" defTabSz="914400" rtl="0" eaLnBrk="1" fontAlgn="base" latinLnBrk="0" hangingPunct="1">
              <a:lnSpc>
                <a:spcPct val="100000"/>
              </a:lnSpc>
              <a:spcBef>
                <a:spcPts val="0"/>
              </a:spcBef>
              <a:spcAft>
                <a:spcPts val="238"/>
              </a:spcAft>
              <a:buClrTx/>
              <a:buSzTx/>
              <a:buFont typeface="+mj-lt"/>
              <a:buNone/>
              <a:tabLst/>
              <a:defRPr/>
            </a:lvl1pPr>
            <a:lvl2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2pPr>
            <a:lvl3pPr>
              <a:defRPr lang="es-EC" sz="1600" noProof="0" dirty="0" smtClean="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3pPr>
            <a:lvl4pPr>
              <a:defRPr lang="es-EC" sz="1600" noProof="0" dirty="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4pPr>
          </a:lstStyle>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Click</a:t>
            </a:r>
            <a:r>
              <a:rPr lang="es-EC" noProof="0" dirty="0"/>
              <a:t> </a:t>
            </a:r>
            <a:r>
              <a:rPr lang="es-EC" noProof="0" dirty="0" err="1"/>
              <a:t>to</a:t>
            </a:r>
            <a:r>
              <a:rPr lang="es-EC" noProof="0" dirty="0"/>
              <a:t> </a:t>
            </a:r>
            <a:r>
              <a:rPr lang="es-EC" noProof="0" dirty="0" err="1"/>
              <a:t>edit</a:t>
            </a:r>
            <a:r>
              <a:rPr lang="es-EC" noProof="0" dirty="0"/>
              <a:t> Master </a:t>
            </a:r>
            <a:r>
              <a:rPr lang="es-EC" noProof="0" dirty="0" err="1"/>
              <a:t>text</a:t>
            </a:r>
            <a:r>
              <a:rPr lang="es-EC" noProof="0" dirty="0"/>
              <a:t> </a:t>
            </a:r>
            <a:r>
              <a:rPr lang="es-EC" noProof="0" dirty="0" err="1"/>
              <a:t>styles</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Second</a:t>
            </a:r>
            <a:r>
              <a:rPr lang="es-EC" noProof="0" dirty="0"/>
              <a:t> </a:t>
            </a:r>
            <a:r>
              <a:rPr lang="es-EC" noProof="0" dirty="0" err="1"/>
              <a:t>level</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Third</a:t>
            </a:r>
            <a:r>
              <a:rPr lang="es-EC" noProof="0" dirty="0"/>
              <a:t> </a:t>
            </a:r>
            <a:r>
              <a:rPr lang="es-EC" noProof="0" dirty="0" err="1"/>
              <a:t>level</a:t>
            </a:r>
            <a:endParaRPr lang="es-EC" noProof="0" dirty="0"/>
          </a:p>
          <a:p>
            <a:pPr marL="128628" marR="0" lvl="0" indent="-342900" algn="l" defTabSz="914400" rtl="0" eaLnBrk="1" fontAlgn="base" latinLnBrk="0" hangingPunct="1">
              <a:lnSpc>
                <a:spcPct val="100000"/>
              </a:lnSpc>
              <a:spcBef>
                <a:spcPts val="0"/>
              </a:spcBef>
              <a:spcAft>
                <a:spcPts val="238"/>
              </a:spcAft>
              <a:buClrTx/>
              <a:buSzTx/>
              <a:buFont typeface="+mj-lt"/>
              <a:buAutoNum type="arabicPeriod"/>
              <a:tabLst/>
              <a:defRPr/>
            </a:pPr>
            <a:r>
              <a:rPr lang="es-EC" noProof="0" dirty="0" err="1"/>
              <a:t>Fourth</a:t>
            </a:r>
            <a:r>
              <a:rPr lang="es-EC" noProof="0" dirty="0"/>
              <a:t> </a:t>
            </a:r>
            <a:r>
              <a:rPr lang="es-EC" noProof="0" dirty="0" err="1"/>
              <a:t>level</a:t>
            </a:r>
            <a:endParaRPr lang="es-EC" noProof="0" dirty="0"/>
          </a:p>
        </p:txBody>
      </p:sp>
    </p:spTree>
    <p:extLst>
      <p:ext uri="{BB962C8B-B14F-4D97-AF65-F5344CB8AC3E}">
        <p14:creationId xmlns:p14="http://schemas.microsoft.com/office/powerpoint/2010/main" val="375089727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03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s-EC" noProof="0" dirty="0" err="1"/>
              <a:t>Title</a:t>
            </a:r>
            <a:r>
              <a:rPr lang="es-EC" noProof="0" dirty="0"/>
              <a:t> | </a:t>
            </a:r>
            <a:r>
              <a:rPr lang="es-EC" noProof="0" dirty="0" err="1"/>
              <a:t>Subtitle</a:t>
            </a:r>
            <a:endParaRPr lang="es-EC" noProof="0" dirty="0"/>
          </a:p>
        </p:txBody>
      </p:sp>
    </p:spTree>
    <p:extLst>
      <p:ext uri="{BB962C8B-B14F-4D97-AF65-F5344CB8AC3E}">
        <p14:creationId xmlns:p14="http://schemas.microsoft.com/office/powerpoint/2010/main" val="41923441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04_Divider">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08B71A9-1D8E-4306-A77B-7BB1004306A6}"/>
              </a:ext>
            </a:extLst>
          </p:cNvPr>
          <p:cNvSpPr>
            <a:spLocks noGrp="1"/>
          </p:cNvSpPr>
          <p:nvPr>
            <p:ph type="body" sz="quarter" idx="10" hasCustomPrompt="1"/>
          </p:nvPr>
        </p:nvSpPr>
        <p:spPr>
          <a:xfrm>
            <a:off x="0" y="3165941"/>
            <a:ext cx="12190413" cy="527707"/>
          </a:xfrm>
        </p:spPr>
        <p:txBody>
          <a:bodyPr/>
          <a:lstStyle>
            <a:lvl1pPr marL="0" indent="0" algn="ctr">
              <a:buNone/>
              <a:defRPr sz="2800">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s-EC" noProof="0" dirty="0" err="1"/>
              <a:t>Divider</a:t>
            </a:r>
            <a:endParaRPr lang="es-EC" noProof="0" dirty="0"/>
          </a:p>
        </p:txBody>
      </p:sp>
    </p:spTree>
    <p:extLst>
      <p:ext uri="{BB962C8B-B14F-4D97-AF65-F5344CB8AC3E}">
        <p14:creationId xmlns:p14="http://schemas.microsoft.com/office/powerpoint/2010/main" val="10033662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05_Image no sourc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Title | Subtitle</a:t>
            </a:r>
            <a:endParaRPr lang="en-GB"/>
          </a:p>
        </p:txBody>
      </p:sp>
      <p:sp>
        <p:nvSpPr>
          <p:cNvPr id="5" name="Picture Placeholder 3"/>
          <p:cNvSpPr>
            <a:spLocks noGrp="1"/>
          </p:cNvSpPr>
          <p:nvPr>
            <p:ph type="pic" sz="quarter" idx="12" hasCustomPrompt="1"/>
          </p:nvPr>
        </p:nvSpPr>
        <p:spPr>
          <a:xfrm>
            <a:off x="70535" y="476360"/>
            <a:ext cx="12050038" cy="6128217"/>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9328722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06_Image with source">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82540" y="476360"/>
            <a:ext cx="12038033" cy="5932273"/>
          </a:xfrm>
        </p:spPr>
        <p:txBody>
          <a:bodyPr anchor="ctr" anchorCtr="0"/>
          <a:lstStyle>
            <a:lvl1pPr marL="0" indent="0" algn="ctr">
              <a:buNone/>
              <a:defRPr sz="1900"/>
            </a:lvl1pPr>
            <a:lvl2pPr marL="544251" indent="0">
              <a:buNone/>
              <a:defRPr sz="3300"/>
            </a:lvl2pPr>
            <a:lvl3pPr marL="1088502" indent="0">
              <a:buNone/>
              <a:defRPr sz="2900"/>
            </a:lvl3pPr>
            <a:lvl4pPr marL="1632753" indent="0">
              <a:buNone/>
              <a:defRPr sz="2400"/>
            </a:lvl4pPr>
            <a:lvl5pPr marL="2177004" indent="0">
              <a:buNone/>
              <a:defRPr sz="2400"/>
            </a:lvl5pPr>
            <a:lvl6pPr marL="2721254" indent="0">
              <a:buNone/>
              <a:defRPr sz="2400"/>
            </a:lvl6pPr>
            <a:lvl7pPr marL="3265505" indent="0">
              <a:buNone/>
              <a:defRPr sz="2400"/>
            </a:lvl7pPr>
            <a:lvl8pPr marL="3809756" indent="0">
              <a:buNone/>
              <a:defRPr sz="2400"/>
            </a:lvl8pPr>
            <a:lvl9pPr marL="4354007" indent="0">
              <a:buNone/>
              <a:defRPr sz="2400"/>
            </a:lvl9pPr>
          </a:lstStyle>
          <a:p>
            <a:r>
              <a:rPr lang="en-US" dirty="0"/>
              <a:t>Click icon to add picture</a:t>
            </a:r>
            <a:endParaRPr lang="en-GB" dirty="0"/>
          </a:p>
        </p:txBody>
      </p:sp>
      <p:sp>
        <p:nvSpPr>
          <p:cNvPr id="5" name="Title 1"/>
          <p:cNvSpPr txBox="1">
            <a:spLocks/>
          </p:cNvSpPr>
          <p:nvPr userDrawn="1"/>
        </p:nvSpPr>
        <p:spPr bwMode="auto">
          <a:xfrm>
            <a:off x="82539" y="0"/>
            <a:ext cx="12057081"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1">
                <a:solidFill>
                  <a:schemeClr val="tx2"/>
                </a:solidFill>
                <a:latin typeface="+mj-lt"/>
                <a:ea typeface="+mj-ea"/>
                <a:cs typeface="+mj-cs"/>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457200" algn="l" rtl="0" eaLnBrk="1" fontAlgn="base" hangingPunct="1">
              <a:spcBef>
                <a:spcPct val="0"/>
              </a:spcBef>
              <a:spcAft>
                <a:spcPct val="0"/>
              </a:spcAft>
              <a:defRPr b="1">
                <a:solidFill>
                  <a:schemeClr val="tx2"/>
                </a:solidFill>
                <a:latin typeface="Arial" charset="0"/>
              </a:defRPr>
            </a:lvl6pPr>
            <a:lvl7pPr marL="914400" algn="l" rtl="0" eaLnBrk="1" fontAlgn="base" hangingPunct="1">
              <a:spcBef>
                <a:spcPct val="0"/>
              </a:spcBef>
              <a:spcAft>
                <a:spcPct val="0"/>
              </a:spcAft>
              <a:defRPr b="1">
                <a:solidFill>
                  <a:schemeClr val="tx2"/>
                </a:solidFill>
                <a:latin typeface="Arial" charset="0"/>
              </a:defRPr>
            </a:lvl7pPr>
            <a:lvl8pPr marL="1371600" algn="l" rtl="0" eaLnBrk="1" fontAlgn="base" hangingPunct="1">
              <a:spcBef>
                <a:spcPct val="0"/>
              </a:spcBef>
              <a:spcAft>
                <a:spcPct val="0"/>
              </a:spcAft>
              <a:defRPr b="1">
                <a:solidFill>
                  <a:schemeClr val="tx2"/>
                </a:solidFill>
                <a:latin typeface="Arial" charset="0"/>
              </a:defRPr>
            </a:lvl8pPr>
            <a:lvl9pPr marL="1828800" algn="l" rtl="0" eaLnBrk="1" fontAlgn="base" hangingPunct="1">
              <a:spcBef>
                <a:spcPct val="0"/>
              </a:spcBef>
              <a:spcAft>
                <a:spcPct val="0"/>
              </a:spcAft>
              <a:defRPr b="1">
                <a:solidFill>
                  <a:schemeClr val="tx2"/>
                </a:solidFill>
                <a:latin typeface="Arial" charset="0"/>
              </a:defRPr>
            </a:lvl9pPr>
          </a:lstStyle>
          <a:p>
            <a:r>
              <a:rPr lang="en-US" sz="2100" dirty="0">
                <a:latin typeface="Open Sans Light" panose="020B0306030504020204" pitchFamily="34" charset="0"/>
              </a:rPr>
              <a:t>Click to edit Master title style</a:t>
            </a:r>
            <a:endParaRPr lang="en-GB" sz="2100" dirty="0">
              <a:latin typeface="Open Sans Light" panose="020B0306030504020204" pitchFamily="34" charset="0"/>
            </a:endParaRPr>
          </a:p>
        </p:txBody>
      </p:sp>
      <p:sp>
        <p:nvSpPr>
          <p:cNvPr id="6"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Tree>
    <p:extLst>
      <p:ext uri="{BB962C8B-B14F-4D97-AF65-F5344CB8AC3E}">
        <p14:creationId xmlns:p14="http://schemas.microsoft.com/office/powerpoint/2010/main" val="18804483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07_Landscape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8" name="Picture Placeholder 3"/>
          <p:cNvSpPr>
            <a:spLocks noGrp="1"/>
          </p:cNvSpPr>
          <p:nvPr>
            <p:ph type="pic" sz="quarter" idx="12" hasCustomPrompt="1"/>
          </p:nvPr>
        </p:nvSpPr>
        <p:spPr>
          <a:xfrm>
            <a:off x="70535" y="2046762"/>
            <a:ext cx="5983028" cy="3066172"/>
          </a:xfrm>
        </p:spPr>
        <p:txBody>
          <a:bodyPr anchor="ctr" anchorCtr="0"/>
          <a:lstStyle>
            <a:lvl1pPr marL="0" indent="0" algn="ctr">
              <a:buFontTx/>
              <a:buNone/>
              <a:defRPr baseline="0"/>
            </a:lvl1pPr>
          </a:lstStyle>
          <a:p>
            <a:r>
              <a:rPr lang="en-GB" dirty="0"/>
              <a:t>Click icon to insert image</a:t>
            </a:r>
          </a:p>
        </p:txBody>
      </p:sp>
      <p:sp>
        <p:nvSpPr>
          <p:cNvPr id="36" name="Picture Placeholder 3"/>
          <p:cNvSpPr>
            <a:spLocks noGrp="1"/>
          </p:cNvSpPr>
          <p:nvPr>
            <p:ph type="pic" sz="quarter" idx="13" hasCustomPrompt="1"/>
          </p:nvPr>
        </p:nvSpPr>
        <p:spPr>
          <a:xfrm>
            <a:off x="6149551" y="2046762"/>
            <a:ext cx="5983028" cy="3066172"/>
          </a:xfrm>
        </p:spPr>
        <p:txBody>
          <a:bodyPr anchor="ctr" anchorCtr="0"/>
          <a:lstStyle>
            <a:lvl1pPr marL="0" indent="0" algn="ctr">
              <a:buFontTx/>
              <a:buNone/>
              <a:defRPr baseline="0"/>
            </a:lvl1pPr>
          </a:lstStyle>
          <a:p>
            <a:r>
              <a:rPr lang="en-GB" dirty="0"/>
              <a:t>Click icon to insert image</a:t>
            </a:r>
          </a:p>
        </p:txBody>
      </p:sp>
      <p:sp>
        <p:nvSpPr>
          <p:cNvPr id="3" name="Slide Number Placeholder 5">
            <a:extLst>
              <a:ext uri="{FF2B5EF4-FFF2-40B4-BE49-F238E27FC236}">
                <a16:creationId xmlns:a16="http://schemas.microsoft.com/office/drawing/2014/main" id="{E4EC229B-0358-58B7-ADC2-D9E0AEFFEC1C}"/>
              </a:ext>
            </a:extLst>
          </p:cNvPr>
          <p:cNvSpPr>
            <a:spLocks noGrp="1"/>
          </p:cNvSpPr>
          <p:nvPr>
            <p:ph type="sldNum" sz="quarter" idx="4"/>
          </p:nvPr>
        </p:nvSpPr>
        <p:spPr>
          <a:xfrm>
            <a:off x="11275948" y="6604577"/>
            <a:ext cx="540000" cy="144000"/>
          </a:xfrm>
          <a:prstGeom prst="rect">
            <a:avLst/>
          </a:prstGeom>
        </p:spPr>
        <p:txBody>
          <a:bodyPr vert="horz" lIns="0" tIns="0" rIns="0" bIns="0" rtlCol="0" anchor="b" anchorCtr="0">
            <a:noAutofit/>
          </a:bodyPr>
          <a:lstStyle>
            <a:lvl1pPr algn="r">
              <a:defRPr sz="1000" b="1">
                <a:solidFill>
                  <a:schemeClr val="bg1">
                    <a:lumMod val="50000"/>
                    <a:lumOff val="50000"/>
                  </a:schemeClr>
                </a:solidFill>
              </a:defRPr>
            </a:lvl1pPr>
          </a:lstStyle>
          <a:p>
            <a:endParaRPr lang="en-GB" dirty="0"/>
          </a:p>
        </p:txBody>
      </p:sp>
    </p:spTree>
    <p:extLst>
      <p:ext uri="{BB962C8B-B14F-4D97-AF65-F5344CB8AC3E}">
        <p14:creationId xmlns:p14="http://schemas.microsoft.com/office/powerpoint/2010/main" val="3587641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08_Portrait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8" name="Picture Placeholder 3"/>
          <p:cNvSpPr>
            <a:spLocks noGrp="1"/>
          </p:cNvSpPr>
          <p:nvPr>
            <p:ph type="pic" sz="quarter" idx="12" hasCustomPrompt="1"/>
          </p:nvPr>
        </p:nvSpPr>
        <p:spPr>
          <a:xfrm>
            <a:off x="70536" y="476360"/>
            <a:ext cx="5986575" cy="6194272"/>
          </a:xfrm>
        </p:spPr>
        <p:txBody>
          <a:bodyPr anchor="ctr" anchorCtr="0"/>
          <a:lstStyle>
            <a:lvl1pPr marL="0" indent="0" algn="ctr">
              <a:buFontTx/>
              <a:buNone/>
              <a:defRPr baseline="0"/>
            </a:lvl1pPr>
          </a:lstStyle>
          <a:p>
            <a:r>
              <a:rPr lang="en-GB" dirty="0"/>
              <a:t>Click icon to insert image</a:t>
            </a:r>
          </a:p>
        </p:txBody>
      </p:sp>
      <p:sp>
        <p:nvSpPr>
          <p:cNvPr id="36" name="Picture Placeholder 3"/>
          <p:cNvSpPr>
            <a:spLocks noGrp="1"/>
          </p:cNvSpPr>
          <p:nvPr>
            <p:ph type="pic" sz="quarter" idx="13" hasCustomPrompt="1"/>
          </p:nvPr>
        </p:nvSpPr>
        <p:spPr>
          <a:xfrm>
            <a:off x="6149551" y="476360"/>
            <a:ext cx="5983028" cy="6194272"/>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05205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09_4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2539" y="0"/>
            <a:ext cx="12038034" cy="404907"/>
          </a:xfrm>
        </p:spPr>
        <p:txBody>
          <a:bodyPr/>
          <a:lstStyle>
            <a:lvl1pPr>
              <a:defRPr/>
            </a:lvl1pPr>
          </a:lstStyle>
          <a:p>
            <a:r>
              <a:rPr lang="en-US"/>
              <a:t>Title | Subtitle</a:t>
            </a:r>
            <a:endParaRPr lang="en-GB"/>
          </a:p>
        </p:txBody>
      </p:sp>
      <p:sp>
        <p:nvSpPr>
          <p:cNvPr id="23" name="Picture Placeholder 3"/>
          <p:cNvSpPr>
            <a:spLocks noGrp="1"/>
          </p:cNvSpPr>
          <p:nvPr>
            <p:ph type="pic" sz="quarter" idx="12" hasCustomPrompt="1"/>
          </p:nvPr>
        </p:nvSpPr>
        <p:spPr>
          <a:xfrm>
            <a:off x="82540" y="476360"/>
            <a:ext cx="5983028" cy="3066172"/>
          </a:xfrm>
        </p:spPr>
        <p:txBody>
          <a:bodyPr anchor="ctr" anchorCtr="0"/>
          <a:lstStyle>
            <a:lvl1pPr marL="0" indent="0" algn="ctr">
              <a:buFontTx/>
              <a:buNone/>
              <a:defRPr baseline="0"/>
            </a:lvl1pPr>
          </a:lstStyle>
          <a:p>
            <a:r>
              <a:rPr lang="en-GB" dirty="0"/>
              <a:t>Click icon to insert image</a:t>
            </a:r>
          </a:p>
        </p:txBody>
      </p:sp>
      <p:sp>
        <p:nvSpPr>
          <p:cNvPr id="24" name="Picture Placeholder 3"/>
          <p:cNvSpPr>
            <a:spLocks noGrp="1"/>
          </p:cNvSpPr>
          <p:nvPr>
            <p:ph type="pic" sz="quarter" idx="13" hasCustomPrompt="1"/>
          </p:nvPr>
        </p:nvSpPr>
        <p:spPr>
          <a:xfrm>
            <a:off x="6161556" y="476360"/>
            <a:ext cx="5983028" cy="3066172"/>
          </a:xfrm>
        </p:spPr>
        <p:txBody>
          <a:bodyPr anchor="ctr" anchorCtr="0"/>
          <a:lstStyle>
            <a:lvl1pPr marL="0" indent="0" algn="ctr">
              <a:buFontTx/>
              <a:buNone/>
              <a:defRPr baseline="0"/>
            </a:lvl1pPr>
          </a:lstStyle>
          <a:p>
            <a:r>
              <a:rPr lang="en-GB" dirty="0"/>
              <a:t>Click icon to insert image</a:t>
            </a:r>
          </a:p>
        </p:txBody>
      </p:sp>
      <p:sp>
        <p:nvSpPr>
          <p:cNvPr id="25" name="Picture Placeholder 3"/>
          <p:cNvSpPr>
            <a:spLocks noGrp="1"/>
          </p:cNvSpPr>
          <p:nvPr>
            <p:ph type="pic" sz="quarter" idx="14" hasCustomPrompt="1"/>
          </p:nvPr>
        </p:nvSpPr>
        <p:spPr>
          <a:xfrm>
            <a:off x="82540" y="3613987"/>
            <a:ext cx="5983028" cy="3066172"/>
          </a:xfrm>
        </p:spPr>
        <p:txBody>
          <a:bodyPr anchor="ctr" anchorCtr="0"/>
          <a:lstStyle>
            <a:lvl1pPr marL="0" indent="0" algn="ctr">
              <a:buFontTx/>
              <a:buNone/>
              <a:defRPr baseline="0"/>
            </a:lvl1pPr>
          </a:lstStyle>
          <a:p>
            <a:r>
              <a:rPr lang="en-GB" dirty="0"/>
              <a:t>Click icon to insert image</a:t>
            </a:r>
          </a:p>
        </p:txBody>
      </p:sp>
      <p:sp>
        <p:nvSpPr>
          <p:cNvPr id="26" name="Picture Placeholder 3"/>
          <p:cNvSpPr>
            <a:spLocks noGrp="1"/>
          </p:cNvSpPr>
          <p:nvPr>
            <p:ph type="pic" sz="quarter" idx="15" hasCustomPrompt="1"/>
          </p:nvPr>
        </p:nvSpPr>
        <p:spPr>
          <a:xfrm>
            <a:off x="6161556" y="3613987"/>
            <a:ext cx="5983028" cy="3066172"/>
          </a:xfrm>
        </p:spPr>
        <p:txBody>
          <a:bodyPr anchor="ctr" anchorCtr="0"/>
          <a:lstStyle>
            <a:lvl1pPr marL="0" indent="0" algn="ctr">
              <a:buFontTx/>
              <a:buNone/>
              <a:defRPr baseline="0"/>
            </a:lvl1pPr>
          </a:lstStyle>
          <a:p>
            <a:r>
              <a:rPr lang="en-GB" dirty="0"/>
              <a:t>Click icon to insert image</a:t>
            </a:r>
          </a:p>
        </p:txBody>
      </p:sp>
    </p:spTree>
    <p:extLst>
      <p:ext uri="{BB962C8B-B14F-4D97-AF65-F5344CB8AC3E}">
        <p14:creationId xmlns:p14="http://schemas.microsoft.com/office/powerpoint/2010/main" val="153753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2539" y="0"/>
            <a:ext cx="12038034"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p>
            <a:pPr lvl="0"/>
            <a:r>
              <a:rPr lang="es-EC" noProof="0" dirty="0" err="1"/>
              <a:t>Title</a:t>
            </a:r>
            <a:r>
              <a:rPr lang="es-EC" noProof="0" dirty="0"/>
              <a:t> | </a:t>
            </a:r>
            <a:r>
              <a:rPr lang="es-EC" noProof="0" dirty="0" err="1"/>
              <a:t>Subtitle</a:t>
            </a:r>
            <a:endParaRPr lang="es-EC" noProof="0" dirty="0"/>
          </a:p>
        </p:txBody>
      </p:sp>
      <p:sp>
        <p:nvSpPr>
          <p:cNvPr id="1027" name="Rectangle 3"/>
          <p:cNvSpPr>
            <a:spLocks noGrp="1" noChangeArrowheads="1"/>
          </p:cNvSpPr>
          <p:nvPr>
            <p:ph type="body" idx="1"/>
          </p:nvPr>
        </p:nvSpPr>
        <p:spPr bwMode="auto">
          <a:xfrm>
            <a:off x="82539" y="476360"/>
            <a:ext cx="12038034" cy="6053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t" anchorCtr="0" compatLnSpc="1">
            <a:prstTxWarp prst="textNoShape">
              <a:avLst/>
            </a:prstTxWarp>
          </a:bodyPr>
          <a:lstStyle/>
          <a:p>
            <a:pPr lvl="0"/>
            <a:r>
              <a:rPr lang="es-EC" noProof="0" dirty="0" err="1"/>
              <a:t>Click</a:t>
            </a:r>
            <a:r>
              <a:rPr lang="es-EC" noProof="0" dirty="0"/>
              <a:t> </a:t>
            </a:r>
            <a:r>
              <a:rPr lang="es-EC" noProof="0" dirty="0" err="1"/>
              <a:t>to</a:t>
            </a:r>
            <a:r>
              <a:rPr lang="es-EC" noProof="0" dirty="0"/>
              <a:t> </a:t>
            </a:r>
            <a:r>
              <a:rPr lang="es-EC" noProof="0" dirty="0" err="1"/>
              <a:t>edit</a:t>
            </a:r>
            <a:r>
              <a:rPr lang="es-EC" noProof="0" dirty="0"/>
              <a:t> </a:t>
            </a:r>
            <a:r>
              <a:rPr lang="es-EC" noProof="0" dirty="0" err="1"/>
              <a:t>text</a:t>
            </a:r>
            <a:endParaRPr lang="es-EC" noProof="0" dirty="0"/>
          </a:p>
        </p:txBody>
      </p:sp>
      <p:cxnSp>
        <p:nvCxnSpPr>
          <p:cNvPr id="3" name="Straight Connector 2">
            <a:extLst>
              <a:ext uri="{FF2B5EF4-FFF2-40B4-BE49-F238E27FC236}">
                <a16:creationId xmlns:a16="http://schemas.microsoft.com/office/drawing/2014/main" id="{0CC49A89-37FA-704C-598C-F09875F82610}"/>
              </a:ext>
            </a:extLst>
          </p:cNvPr>
          <p:cNvCxnSpPr/>
          <p:nvPr userDrawn="1"/>
        </p:nvCxnSpPr>
        <p:spPr>
          <a:xfrm>
            <a:off x="443876" y="6597377"/>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BBEFC0C-0A64-4574-3A02-E68999BDD198}"/>
              </a:ext>
            </a:extLst>
          </p:cNvPr>
          <p:cNvSpPr/>
          <p:nvPr userDrawn="1"/>
        </p:nvSpPr>
        <p:spPr>
          <a:xfrm>
            <a:off x="1271508" y="6613367"/>
            <a:ext cx="6552728" cy="246221"/>
          </a:xfrm>
          <a:prstGeom prst="rect">
            <a:avLst/>
          </a:prstGeom>
        </p:spPr>
        <p:txBody>
          <a:bodyPr wrap="square">
            <a:spAutoFit/>
          </a:bodyPr>
          <a:lstStyle/>
          <a:p>
            <a:r>
              <a:rPr lang="es-EC" sz="1000" noProof="0" dirty="0">
                <a:solidFill>
                  <a:schemeClr val="bg1">
                    <a:lumMod val="50000"/>
                    <a:lumOff val="50000"/>
                  </a:schemeClr>
                </a:solidFill>
              </a:rPr>
              <a:t>Dr. Mateo Neira</a:t>
            </a:r>
          </a:p>
        </p:txBody>
      </p:sp>
      <p:sp>
        <p:nvSpPr>
          <p:cNvPr id="5" name="Rectangle 4">
            <a:extLst>
              <a:ext uri="{FF2B5EF4-FFF2-40B4-BE49-F238E27FC236}">
                <a16:creationId xmlns:a16="http://schemas.microsoft.com/office/drawing/2014/main" id="{BBD3CF89-7D20-07CB-6445-AA3534F10B7C}"/>
              </a:ext>
            </a:extLst>
          </p:cNvPr>
          <p:cNvSpPr/>
          <p:nvPr userDrawn="1"/>
        </p:nvSpPr>
        <p:spPr>
          <a:xfrm>
            <a:off x="407412" y="6613367"/>
            <a:ext cx="819455" cy="246221"/>
          </a:xfrm>
          <a:prstGeom prst="rect">
            <a:avLst/>
          </a:prstGeom>
        </p:spPr>
        <p:txBody>
          <a:bodyPr wrap="none">
            <a:spAutoFit/>
          </a:bodyPr>
          <a:lstStyle/>
          <a:p>
            <a:r>
              <a:rPr lang="es-EC" sz="1000" noProof="0" dirty="0">
                <a:solidFill>
                  <a:schemeClr val="bg1">
                    <a:lumMod val="50000"/>
                    <a:lumOff val="50000"/>
                  </a:schemeClr>
                </a:solidFill>
              </a:rPr>
              <a:t>14/01/2026</a:t>
            </a:r>
          </a:p>
        </p:txBody>
      </p:sp>
      <p:sp>
        <p:nvSpPr>
          <p:cNvPr id="7" name="Rectangle 6">
            <a:extLst>
              <a:ext uri="{FF2B5EF4-FFF2-40B4-BE49-F238E27FC236}">
                <a16:creationId xmlns:a16="http://schemas.microsoft.com/office/drawing/2014/main" id="{BF33D1EA-A97D-3475-DEFB-E4DF4FD719F2}"/>
              </a:ext>
            </a:extLst>
          </p:cNvPr>
          <p:cNvSpPr/>
          <p:nvPr userDrawn="1"/>
        </p:nvSpPr>
        <p:spPr>
          <a:xfrm>
            <a:off x="9771029" y="6597377"/>
            <a:ext cx="2027667" cy="246221"/>
          </a:xfrm>
          <a:prstGeom prst="rect">
            <a:avLst/>
          </a:prstGeom>
        </p:spPr>
        <p:txBody>
          <a:bodyPr wrap="square">
            <a:spAutoFit/>
          </a:bodyPr>
          <a:lstStyle/>
          <a:p>
            <a:pPr algn="r"/>
            <a:r>
              <a:rPr lang="es-EC" sz="1000" noProof="0" dirty="0">
                <a:solidFill>
                  <a:schemeClr val="bg1">
                    <a:lumMod val="50000"/>
                    <a:lumOff val="50000"/>
                  </a:schemeClr>
                </a:solidFill>
              </a:rPr>
              <a:t>Universidad de Cuenca</a:t>
            </a:r>
          </a:p>
        </p:txBody>
      </p:sp>
    </p:spTree>
  </p:cSld>
  <p:clrMap bg1="dk2" tx1="lt1" bg2="dk1" tx2="lt2" accent1="accent1" accent2="accent2" accent3="accent3" accent4="accent4" accent5="accent5" accent6="accent6" hlink="hlink" folHlink="folHlink"/>
  <p:sldLayoutIdLst>
    <p:sldLayoutId id="2147483649" r:id="rId1"/>
    <p:sldLayoutId id="2147483654" r:id="rId2"/>
    <p:sldLayoutId id="2147483668" r:id="rId3"/>
    <p:sldLayoutId id="2147483667" r:id="rId4"/>
    <p:sldLayoutId id="2147483661" r:id="rId5"/>
    <p:sldLayoutId id="2147483657" r:id="rId6"/>
    <p:sldLayoutId id="2147483659" r:id="rId7"/>
    <p:sldLayoutId id="2147483660" r:id="rId8"/>
    <p:sldLayoutId id="2147483662" r:id="rId9"/>
    <p:sldLayoutId id="2147483663" r:id="rId10"/>
    <p:sldLayoutId id="2147483664" r:id="rId11"/>
    <p:sldLayoutId id="2147483665" r:id="rId12"/>
    <p:sldLayoutId id="2147483650" r:id="rId13"/>
    <p:sldLayoutId id="2147483653" r:id="rId14"/>
    <p:sldLayoutId id="2147483666" r:id="rId15"/>
  </p:sldLayoutIdLst>
  <p:txStyles>
    <p:title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p:titleStyle>
    <p:body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85B1BB-A2A7-280B-2084-F5BC6AE7F442}"/>
              </a:ext>
            </a:extLst>
          </p:cNvPr>
          <p:cNvSpPr/>
          <p:nvPr userDrawn="1"/>
        </p:nvSpPr>
        <p:spPr>
          <a:xfrm>
            <a:off x="0" y="0"/>
            <a:ext cx="6095206" cy="6859588"/>
          </a:xfrm>
          <a:prstGeom prst="rect">
            <a:avLst/>
          </a:prstGeom>
          <a:solidFill>
            <a:srgbClr val="0070C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noProof="0" dirty="0">
              <a:solidFill>
                <a:schemeClr val="tx2"/>
              </a:solidFill>
            </a:endParaRPr>
          </a:p>
        </p:txBody>
      </p:sp>
      <p:cxnSp>
        <p:nvCxnSpPr>
          <p:cNvPr id="3" name="Straight Connector 2">
            <a:extLst>
              <a:ext uri="{FF2B5EF4-FFF2-40B4-BE49-F238E27FC236}">
                <a16:creationId xmlns:a16="http://schemas.microsoft.com/office/drawing/2014/main" id="{0CC49A89-37FA-704C-598C-F09875F82610}"/>
              </a:ext>
            </a:extLst>
          </p:cNvPr>
          <p:cNvCxnSpPr/>
          <p:nvPr userDrawn="1"/>
        </p:nvCxnSpPr>
        <p:spPr>
          <a:xfrm>
            <a:off x="443876" y="6597377"/>
            <a:ext cx="1137207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BBEFC0C-0A64-4574-3A02-E68999BDD198}"/>
              </a:ext>
            </a:extLst>
          </p:cNvPr>
          <p:cNvSpPr/>
          <p:nvPr userDrawn="1"/>
        </p:nvSpPr>
        <p:spPr>
          <a:xfrm>
            <a:off x="1271508" y="6613367"/>
            <a:ext cx="6552728" cy="246221"/>
          </a:xfrm>
          <a:prstGeom prst="rect">
            <a:avLst/>
          </a:prstGeom>
        </p:spPr>
        <p:txBody>
          <a:bodyPr wrap="square">
            <a:spAutoFit/>
          </a:bodyPr>
          <a:lstStyle/>
          <a:p>
            <a:r>
              <a:rPr lang="es-EC" sz="1000" noProof="0" dirty="0">
                <a:solidFill>
                  <a:schemeClr val="tx2"/>
                </a:solidFill>
              </a:rPr>
              <a:t>Dr. Mateo Neira</a:t>
            </a:r>
          </a:p>
        </p:txBody>
      </p:sp>
      <p:sp>
        <p:nvSpPr>
          <p:cNvPr id="5" name="Rectangle 4">
            <a:extLst>
              <a:ext uri="{FF2B5EF4-FFF2-40B4-BE49-F238E27FC236}">
                <a16:creationId xmlns:a16="http://schemas.microsoft.com/office/drawing/2014/main" id="{BBD3CF89-7D20-07CB-6445-AA3534F10B7C}"/>
              </a:ext>
            </a:extLst>
          </p:cNvPr>
          <p:cNvSpPr/>
          <p:nvPr userDrawn="1"/>
        </p:nvSpPr>
        <p:spPr>
          <a:xfrm>
            <a:off x="407412" y="6613367"/>
            <a:ext cx="819455" cy="246221"/>
          </a:xfrm>
          <a:prstGeom prst="rect">
            <a:avLst/>
          </a:prstGeom>
        </p:spPr>
        <p:txBody>
          <a:bodyPr wrap="none">
            <a:spAutoFit/>
          </a:bodyPr>
          <a:lstStyle/>
          <a:p>
            <a:r>
              <a:rPr lang="es-EC" sz="1000" noProof="0" dirty="0">
                <a:solidFill>
                  <a:schemeClr val="tx2"/>
                </a:solidFill>
              </a:rPr>
              <a:t>14/01/2026</a:t>
            </a:r>
          </a:p>
        </p:txBody>
      </p:sp>
      <p:sp>
        <p:nvSpPr>
          <p:cNvPr id="7" name="Rectangle 6">
            <a:extLst>
              <a:ext uri="{FF2B5EF4-FFF2-40B4-BE49-F238E27FC236}">
                <a16:creationId xmlns:a16="http://schemas.microsoft.com/office/drawing/2014/main" id="{BF33D1EA-A97D-3475-DEFB-E4DF4FD719F2}"/>
              </a:ext>
            </a:extLst>
          </p:cNvPr>
          <p:cNvSpPr/>
          <p:nvPr userDrawn="1"/>
        </p:nvSpPr>
        <p:spPr>
          <a:xfrm>
            <a:off x="9771029" y="6597377"/>
            <a:ext cx="2027667" cy="246221"/>
          </a:xfrm>
          <a:prstGeom prst="rect">
            <a:avLst/>
          </a:prstGeom>
        </p:spPr>
        <p:txBody>
          <a:bodyPr wrap="square">
            <a:spAutoFit/>
          </a:bodyPr>
          <a:lstStyle/>
          <a:p>
            <a:pPr algn="r"/>
            <a:r>
              <a:rPr lang="es-EC" sz="1000" noProof="0" dirty="0">
                <a:solidFill>
                  <a:schemeClr val="bg1">
                    <a:lumMod val="50000"/>
                    <a:lumOff val="50000"/>
                  </a:schemeClr>
                </a:solidFill>
              </a:rPr>
              <a:t>Universidad de Cuenca</a:t>
            </a:r>
          </a:p>
        </p:txBody>
      </p:sp>
    </p:spTree>
    <p:extLst>
      <p:ext uri="{BB962C8B-B14F-4D97-AF65-F5344CB8AC3E}">
        <p14:creationId xmlns:p14="http://schemas.microsoft.com/office/powerpoint/2010/main" val="3002693524"/>
      </p:ext>
    </p:extLst>
  </p:cSld>
  <p:clrMap bg1="dk2" tx1="lt1" bg2="dk1" tx2="lt2" accent1="accent1" accent2="accent2" accent3="accent3" accent4="accent4" accent5="accent5" accent6="accent6" hlink="hlink" folHlink="folHlink"/>
  <p:sldLayoutIdLst>
    <p:sldLayoutId id="2147483671" r:id="rId1"/>
    <p:sldLayoutId id="2147483672" r:id="rId2"/>
    <p:sldLayoutId id="2147483673" r:id="rId3"/>
  </p:sldLayoutIdLst>
  <p:txStyles>
    <p:title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p:titleStyle>
    <p:body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p:bodyStyle>
    <p:otherStyle>
      <a:defPPr>
        <a:defRPr lang="en-US"/>
      </a:defPPr>
      <a:lvl1pPr marL="0" algn="l" defTabSz="1088502" rtl="0" eaLnBrk="1" latinLnBrk="0" hangingPunct="1">
        <a:defRPr sz="2100" kern="1200">
          <a:solidFill>
            <a:schemeClr val="tx1"/>
          </a:solidFill>
          <a:latin typeface="+mn-lt"/>
          <a:ea typeface="+mn-ea"/>
          <a:cs typeface="+mn-cs"/>
        </a:defRPr>
      </a:lvl1pPr>
      <a:lvl2pPr marL="544251" algn="l" defTabSz="1088502" rtl="0" eaLnBrk="1" latinLnBrk="0" hangingPunct="1">
        <a:defRPr sz="2100" kern="1200">
          <a:solidFill>
            <a:schemeClr val="tx1"/>
          </a:solidFill>
          <a:latin typeface="+mn-lt"/>
          <a:ea typeface="+mn-ea"/>
          <a:cs typeface="+mn-cs"/>
        </a:defRPr>
      </a:lvl2pPr>
      <a:lvl3pPr marL="1088502" algn="l" defTabSz="1088502" rtl="0" eaLnBrk="1" latinLnBrk="0" hangingPunct="1">
        <a:defRPr sz="2100" kern="1200">
          <a:solidFill>
            <a:schemeClr val="tx1"/>
          </a:solidFill>
          <a:latin typeface="+mn-lt"/>
          <a:ea typeface="+mn-ea"/>
          <a:cs typeface="+mn-cs"/>
        </a:defRPr>
      </a:lvl3pPr>
      <a:lvl4pPr marL="1632753" algn="l" defTabSz="1088502" rtl="0" eaLnBrk="1" latinLnBrk="0" hangingPunct="1">
        <a:defRPr sz="2100" kern="1200">
          <a:solidFill>
            <a:schemeClr val="tx1"/>
          </a:solidFill>
          <a:latin typeface="+mn-lt"/>
          <a:ea typeface="+mn-ea"/>
          <a:cs typeface="+mn-cs"/>
        </a:defRPr>
      </a:lvl4pPr>
      <a:lvl5pPr marL="2177004" algn="l" defTabSz="1088502" rtl="0" eaLnBrk="1" latinLnBrk="0" hangingPunct="1">
        <a:defRPr sz="2100" kern="1200">
          <a:solidFill>
            <a:schemeClr val="tx1"/>
          </a:solidFill>
          <a:latin typeface="+mn-lt"/>
          <a:ea typeface="+mn-ea"/>
          <a:cs typeface="+mn-cs"/>
        </a:defRPr>
      </a:lvl5pPr>
      <a:lvl6pPr marL="2721254" algn="l" defTabSz="1088502" rtl="0" eaLnBrk="1" latinLnBrk="0" hangingPunct="1">
        <a:defRPr sz="2100" kern="1200">
          <a:solidFill>
            <a:schemeClr val="tx1"/>
          </a:solidFill>
          <a:latin typeface="+mn-lt"/>
          <a:ea typeface="+mn-ea"/>
          <a:cs typeface="+mn-cs"/>
        </a:defRPr>
      </a:lvl6pPr>
      <a:lvl7pPr marL="3265505" algn="l" defTabSz="1088502" rtl="0" eaLnBrk="1" latinLnBrk="0" hangingPunct="1">
        <a:defRPr sz="2100" kern="1200">
          <a:solidFill>
            <a:schemeClr val="tx1"/>
          </a:solidFill>
          <a:latin typeface="+mn-lt"/>
          <a:ea typeface="+mn-ea"/>
          <a:cs typeface="+mn-cs"/>
        </a:defRPr>
      </a:lvl7pPr>
      <a:lvl8pPr marL="3809756" algn="l" defTabSz="1088502" rtl="0" eaLnBrk="1" latinLnBrk="0" hangingPunct="1">
        <a:defRPr sz="2100" kern="1200">
          <a:solidFill>
            <a:schemeClr val="tx1"/>
          </a:solidFill>
          <a:latin typeface="+mn-lt"/>
          <a:ea typeface="+mn-ea"/>
          <a:cs typeface="+mn-cs"/>
        </a:defRPr>
      </a:lvl8pPr>
      <a:lvl9pPr marL="4354007" algn="l" defTabSz="1088502"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1.png"/><Relationship Id="rId3" Type="http://schemas.openxmlformats.org/officeDocument/2006/relationships/image" Target="../media/image36.png"/><Relationship Id="rId21" Type="http://schemas.openxmlformats.org/officeDocument/2006/relationships/image" Target="../media/image54.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image" Target="../media/image35.png"/><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3.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19" Type="http://schemas.openxmlformats.org/officeDocument/2006/relationships/image" Target="../media/image52.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3.png"/><Relationship Id="rId18" Type="http://schemas.openxmlformats.org/officeDocument/2006/relationships/image" Target="../media/image67.png"/><Relationship Id="rId26" Type="http://schemas.openxmlformats.org/officeDocument/2006/relationships/image" Target="../media/image74.png"/><Relationship Id="rId3" Type="http://schemas.openxmlformats.org/officeDocument/2006/relationships/image" Target="../media/image56.png"/><Relationship Id="rId21" Type="http://schemas.openxmlformats.org/officeDocument/2006/relationships/image" Target="../media/image70.png"/><Relationship Id="rId7" Type="http://schemas.openxmlformats.org/officeDocument/2006/relationships/image" Target="../media/image60.png"/><Relationship Id="rId12" Type="http://schemas.openxmlformats.org/officeDocument/2006/relationships/image" Target="../media/image40.png"/><Relationship Id="rId17" Type="http://schemas.openxmlformats.org/officeDocument/2006/relationships/image" Target="../media/image66.png"/><Relationship Id="rId25" Type="http://schemas.openxmlformats.org/officeDocument/2006/relationships/image" Target="../media/image73.png"/><Relationship Id="rId2" Type="http://schemas.openxmlformats.org/officeDocument/2006/relationships/image" Target="../media/image55.png"/><Relationship Id="rId16" Type="http://schemas.openxmlformats.org/officeDocument/2006/relationships/image" Target="../media/image43.png"/><Relationship Id="rId20" Type="http://schemas.openxmlformats.org/officeDocument/2006/relationships/image" Target="../media/image69.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38.png"/><Relationship Id="rId24" Type="http://schemas.openxmlformats.org/officeDocument/2006/relationships/image" Target="../media/image72.png"/><Relationship Id="rId5" Type="http://schemas.openxmlformats.org/officeDocument/2006/relationships/image" Target="../media/image58.png"/><Relationship Id="rId15" Type="http://schemas.openxmlformats.org/officeDocument/2006/relationships/image" Target="../media/image65.png"/><Relationship Id="rId23" Type="http://schemas.openxmlformats.org/officeDocument/2006/relationships/image" Target="../media/image71.png"/><Relationship Id="rId10" Type="http://schemas.openxmlformats.org/officeDocument/2006/relationships/image" Target="../media/image62.png"/><Relationship Id="rId19" Type="http://schemas.openxmlformats.org/officeDocument/2006/relationships/image" Target="../media/image68.png"/><Relationship Id="rId4" Type="http://schemas.openxmlformats.org/officeDocument/2006/relationships/image" Target="../media/image57.png"/><Relationship Id="rId9" Type="http://schemas.openxmlformats.org/officeDocument/2006/relationships/image" Target="../media/image36.png"/><Relationship Id="rId14" Type="http://schemas.openxmlformats.org/officeDocument/2006/relationships/image" Target="../media/image64.png"/><Relationship Id="rId22" Type="http://schemas.openxmlformats.org/officeDocument/2006/relationships/image" Target="../media/image47.png"/><Relationship Id="rId27" Type="http://schemas.openxmlformats.org/officeDocument/2006/relationships/image" Target="../media/image75.jp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oleObject" Target="../embeddings/oleObject2.bin"/><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3.xml"/><Relationship Id="rId4" Type="http://schemas.openxmlformats.org/officeDocument/2006/relationships/image" Target="../media/image14.jpg"/></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17.jp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63961-AAF5-7AFF-46AC-6D3314D57BC6}"/>
              </a:ext>
            </a:extLst>
          </p:cNvPr>
          <p:cNvSpPr>
            <a:spLocks noGrp="1"/>
          </p:cNvSpPr>
          <p:nvPr>
            <p:ph type="ctrTitle"/>
          </p:nvPr>
        </p:nvSpPr>
        <p:spPr/>
        <p:txBody>
          <a:bodyPr/>
          <a:lstStyle/>
          <a:p>
            <a:r>
              <a:rPr lang="es-EC" noProof="0" dirty="0"/>
              <a:t>Manejo y Análisis de Datos</a:t>
            </a:r>
          </a:p>
        </p:txBody>
      </p:sp>
      <p:sp>
        <p:nvSpPr>
          <p:cNvPr id="4" name="Subtitle 3">
            <a:extLst>
              <a:ext uri="{FF2B5EF4-FFF2-40B4-BE49-F238E27FC236}">
                <a16:creationId xmlns:a16="http://schemas.microsoft.com/office/drawing/2014/main" id="{367661AE-4965-9EB9-DE2C-912812C2E9FE}"/>
              </a:ext>
            </a:extLst>
          </p:cNvPr>
          <p:cNvSpPr>
            <a:spLocks noGrp="1"/>
          </p:cNvSpPr>
          <p:nvPr>
            <p:ph type="subTitle" idx="1"/>
          </p:nvPr>
        </p:nvSpPr>
        <p:spPr>
          <a:xfrm>
            <a:off x="3112154" y="3800402"/>
            <a:ext cx="5978804" cy="936698"/>
          </a:xfrm>
        </p:spPr>
        <p:txBody>
          <a:bodyPr/>
          <a:lstStyle/>
          <a:p>
            <a:r>
              <a:rPr lang="es-EC" noProof="0" dirty="0"/>
              <a:t>Modelos de Agrupamiento y Ética en Datos</a:t>
            </a:r>
          </a:p>
          <a:p>
            <a:r>
              <a:rPr lang="es-EC" noProof="0" dirty="0"/>
              <a:t>Dr. Mateo Neira</a:t>
            </a:r>
          </a:p>
          <a:p>
            <a:endParaRPr lang="es-EC" noProof="0" dirty="0"/>
          </a:p>
          <a:p>
            <a:r>
              <a:rPr lang="es-EC" noProof="0" dirty="0"/>
              <a:t>Maestría en Ciudades Sostenibles, Universidad de Cuenca</a:t>
            </a:r>
          </a:p>
        </p:txBody>
      </p:sp>
    </p:spTree>
    <p:extLst>
      <p:ext uri="{BB962C8B-B14F-4D97-AF65-F5344CB8AC3E}">
        <p14:creationId xmlns:p14="http://schemas.microsoft.com/office/powerpoint/2010/main" val="28086630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FC669-6625-3EE1-BE25-C50C6A7D78A1}"/>
              </a:ext>
            </a:extLst>
          </p:cNvPr>
          <p:cNvSpPr>
            <a:spLocks noGrp="1"/>
          </p:cNvSpPr>
          <p:nvPr>
            <p:ph type="title"/>
          </p:nvPr>
        </p:nvSpPr>
        <p:spPr/>
        <p:txBody>
          <a:bodyPr/>
          <a:lstStyle/>
          <a:p>
            <a:r>
              <a:rPr lang="es-EC" dirty="0"/>
              <a:t>Motivación | ejemplo</a:t>
            </a:r>
          </a:p>
        </p:txBody>
      </p:sp>
      <p:sp>
        <p:nvSpPr>
          <p:cNvPr id="3" name="object 9">
            <a:extLst>
              <a:ext uri="{FF2B5EF4-FFF2-40B4-BE49-F238E27FC236}">
                <a16:creationId xmlns:a16="http://schemas.microsoft.com/office/drawing/2014/main" id="{DBF1FB86-34DE-3662-4521-DA5996420A76}"/>
              </a:ext>
            </a:extLst>
          </p:cNvPr>
          <p:cNvSpPr txBox="1"/>
          <p:nvPr/>
        </p:nvSpPr>
        <p:spPr>
          <a:xfrm>
            <a:off x="381000" y="609598"/>
            <a:ext cx="9397482" cy="505267"/>
          </a:xfrm>
          <a:prstGeom prst="rect">
            <a:avLst/>
          </a:prstGeom>
        </p:spPr>
        <p:txBody>
          <a:bodyPr vert="horz" wrap="square" lIns="0" tIns="12700" rIns="0" bIns="0" rtlCol="0">
            <a:spAutoFit/>
          </a:bodyPr>
          <a:lstStyle/>
          <a:p>
            <a:pPr marL="12700">
              <a:lnSpc>
                <a:spcPct val="100000"/>
              </a:lnSpc>
              <a:spcBef>
                <a:spcPts val="100"/>
              </a:spcBef>
            </a:pPr>
            <a:r>
              <a:rPr lang="es" sz="3200" spc="65" dirty="0">
                <a:solidFill>
                  <a:schemeClr val="accent6"/>
                </a:solidFill>
                <a:latin typeface="Open Sans" pitchFamily="2" charset="0"/>
                <a:ea typeface="Open Sans" pitchFamily="2" charset="0"/>
                <a:cs typeface="Open Sans" pitchFamily="2" charset="0"/>
              </a:rPr>
              <a:t>Índice de Entropía de Shannon</a:t>
            </a:r>
            <a:endParaRPr sz="3200" dirty="0">
              <a:solidFill>
                <a:schemeClr val="accent6"/>
              </a:solidFill>
              <a:latin typeface="Open Sans" pitchFamily="2" charset="0"/>
              <a:ea typeface="Open Sans" pitchFamily="2" charset="0"/>
              <a:cs typeface="Open Sans" pitchFamily="2" charset="0"/>
            </a:endParaRPr>
          </a:p>
        </p:txBody>
      </p:sp>
      <p:pic>
        <p:nvPicPr>
          <p:cNvPr id="4" name="object 12">
            <a:extLst>
              <a:ext uri="{FF2B5EF4-FFF2-40B4-BE49-F238E27FC236}">
                <a16:creationId xmlns:a16="http://schemas.microsoft.com/office/drawing/2014/main" id="{F2428D12-EF7B-D31B-93FF-773711717532}"/>
              </a:ext>
            </a:extLst>
          </p:cNvPr>
          <p:cNvPicPr/>
          <p:nvPr/>
        </p:nvPicPr>
        <p:blipFill>
          <a:blip r:embed="rId2" cstate="print"/>
          <a:stretch>
            <a:fillRect/>
          </a:stretch>
        </p:blipFill>
        <p:spPr>
          <a:xfrm>
            <a:off x="381000" y="1270012"/>
            <a:ext cx="7465296" cy="5330194"/>
          </a:xfrm>
          <a:prstGeom prst="rect">
            <a:avLst/>
          </a:prstGeom>
        </p:spPr>
      </p:pic>
      <p:pic>
        <p:nvPicPr>
          <p:cNvPr id="5" name="object 13">
            <a:extLst>
              <a:ext uri="{FF2B5EF4-FFF2-40B4-BE49-F238E27FC236}">
                <a16:creationId xmlns:a16="http://schemas.microsoft.com/office/drawing/2014/main" id="{FD72DACC-B6DD-9D19-B0FD-E449E02AB8FD}"/>
              </a:ext>
            </a:extLst>
          </p:cNvPr>
          <p:cNvPicPr/>
          <p:nvPr/>
        </p:nvPicPr>
        <p:blipFill>
          <a:blip r:embed="rId3" cstate="print"/>
          <a:stretch>
            <a:fillRect/>
          </a:stretch>
        </p:blipFill>
        <p:spPr>
          <a:xfrm>
            <a:off x="9038399" y="1270012"/>
            <a:ext cx="2290759" cy="5333987"/>
          </a:xfrm>
          <a:prstGeom prst="rect">
            <a:avLst/>
          </a:prstGeom>
        </p:spPr>
      </p:pic>
    </p:spTree>
    <p:extLst>
      <p:ext uri="{BB962C8B-B14F-4D97-AF65-F5344CB8AC3E}">
        <p14:creationId xmlns:p14="http://schemas.microsoft.com/office/powerpoint/2010/main" val="13070957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EF272-550B-C3C6-B57F-BD1AFDA6D525}"/>
              </a:ext>
            </a:extLst>
          </p:cNvPr>
          <p:cNvSpPr>
            <a:spLocks noGrp="1"/>
          </p:cNvSpPr>
          <p:nvPr>
            <p:ph type="title"/>
          </p:nvPr>
        </p:nvSpPr>
        <p:spPr/>
        <p:txBody>
          <a:bodyPr/>
          <a:lstStyle/>
          <a:p>
            <a:endParaRPr lang="es-EC"/>
          </a:p>
        </p:txBody>
      </p:sp>
      <p:sp>
        <p:nvSpPr>
          <p:cNvPr id="3" name="object 9">
            <a:extLst>
              <a:ext uri="{FF2B5EF4-FFF2-40B4-BE49-F238E27FC236}">
                <a16:creationId xmlns:a16="http://schemas.microsoft.com/office/drawing/2014/main" id="{FF00BE0D-4E97-8209-45DC-BCAF43D8C524}"/>
              </a:ext>
            </a:extLst>
          </p:cNvPr>
          <p:cNvSpPr txBox="1"/>
          <p:nvPr/>
        </p:nvSpPr>
        <p:spPr>
          <a:xfrm>
            <a:off x="381000" y="609598"/>
            <a:ext cx="5254625" cy="443711"/>
          </a:xfrm>
          <a:prstGeom prst="rect">
            <a:avLst/>
          </a:prstGeom>
        </p:spPr>
        <p:txBody>
          <a:bodyPr vert="horz" wrap="square" lIns="0" tIns="12700" rIns="0" bIns="0" rtlCol="0">
            <a:spAutoFit/>
          </a:bodyPr>
          <a:lstStyle/>
          <a:p>
            <a:pPr marL="12700">
              <a:lnSpc>
                <a:spcPct val="100000"/>
              </a:lnSpc>
              <a:spcBef>
                <a:spcPts val="100"/>
              </a:spcBef>
            </a:pPr>
            <a:r>
              <a:rPr lang="es" sz="2800" b="1" spc="85" dirty="0">
                <a:solidFill>
                  <a:schemeClr val="accent6"/>
                </a:solidFill>
                <a:latin typeface="Open Sans" pitchFamily="2" charset="0"/>
                <a:ea typeface="Open Sans" pitchFamily="2" charset="0"/>
                <a:cs typeface="Open Sans" pitchFamily="2" charset="0"/>
              </a:rPr>
              <a:t>Agrupamiento jerárquico</a:t>
            </a:r>
            <a:endParaRPr sz="2800" b="1" dirty="0">
              <a:solidFill>
                <a:schemeClr val="accent6"/>
              </a:solidFill>
              <a:latin typeface="Open Sans" pitchFamily="2" charset="0"/>
              <a:ea typeface="Open Sans" pitchFamily="2" charset="0"/>
              <a:cs typeface="Open Sans" pitchFamily="2" charset="0"/>
            </a:endParaRPr>
          </a:p>
        </p:txBody>
      </p:sp>
      <p:grpSp>
        <p:nvGrpSpPr>
          <p:cNvPr id="4" name="object 10">
            <a:extLst>
              <a:ext uri="{FF2B5EF4-FFF2-40B4-BE49-F238E27FC236}">
                <a16:creationId xmlns:a16="http://schemas.microsoft.com/office/drawing/2014/main" id="{E49CC059-5DBF-D592-1E08-CAA3CD842FBA}"/>
              </a:ext>
            </a:extLst>
          </p:cNvPr>
          <p:cNvGrpSpPr/>
          <p:nvPr/>
        </p:nvGrpSpPr>
        <p:grpSpPr>
          <a:xfrm>
            <a:off x="439628" y="1565616"/>
            <a:ext cx="11677015" cy="4477385"/>
            <a:chOff x="439628" y="2022816"/>
            <a:chExt cx="11677015" cy="4477385"/>
          </a:xfrm>
        </p:grpSpPr>
        <p:pic>
          <p:nvPicPr>
            <p:cNvPr id="5" name="object 11">
              <a:extLst>
                <a:ext uri="{FF2B5EF4-FFF2-40B4-BE49-F238E27FC236}">
                  <a16:creationId xmlns:a16="http://schemas.microsoft.com/office/drawing/2014/main" id="{0338B447-A674-4968-5719-7AEF35984304}"/>
                </a:ext>
              </a:extLst>
            </p:cNvPr>
            <p:cNvPicPr/>
            <p:nvPr/>
          </p:nvPicPr>
          <p:blipFill>
            <a:blip r:embed="rId2" cstate="print"/>
            <a:stretch>
              <a:fillRect/>
            </a:stretch>
          </p:blipFill>
          <p:spPr>
            <a:xfrm>
              <a:off x="439628" y="2022816"/>
              <a:ext cx="11645773" cy="4477084"/>
            </a:xfrm>
            <a:prstGeom prst="rect">
              <a:avLst/>
            </a:prstGeom>
          </p:spPr>
        </p:pic>
        <p:sp>
          <p:nvSpPr>
            <p:cNvPr id="6" name="object 12">
              <a:extLst>
                <a:ext uri="{FF2B5EF4-FFF2-40B4-BE49-F238E27FC236}">
                  <a16:creationId xmlns:a16="http://schemas.microsoft.com/office/drawing/2014/main" id="{4FCB8A68-D224-FF09-5331-FE6FEFB42AB8}"/>
                </a:ext>
              </a:extLst>
            </p:cNvPr>
            <p:cNvSpPr/>
            <p:nvPr/>
          </p:nvSpPr>
          <p:spPr>
            <a:xfrm>
              <a:off x="884400" y="5826695"/>
              <a:ext cx="11232515" cy="0"/>
            </a:xfrm>
            <a:custGeom>
              <a:avLst/>
              <a:gdLst/>
              <a:ahLst/>
              <a:cxnLst/>
              <a:rect l="l" t="t" r="r" b="b"/>
              <a:pathLst>
                <a:path w="11232515">
                  <a:moveTo>
                    <a:pt x="0" y="0"/>
                  </a:moveTo>
                  <a:lnTo>
                    <a:pt x="11231994" y="0"/>
                  </a:lnTo>
                </a:path>
              </a:pathLst>
            </a:custGeom>
            <a:ln w="25400">
              <a:solidFill>
                <a:srgbClr val="FF0000"/>
              </a:solidFill>
            </a:ln>
          </p:spPr>
          <p:txBody>
            <a:bodyPr wrap="square" lIns="0" tIns="0" rIns="0" bIns="0" rtlCol="0"/>
            <a:lstStyle/>
            <a:p>
              <a:endParaRPr/>
            </a:p>
          </p:txBody>
        </p:sp>
      </p:grpSp>
    </p:spTree>
    <p:extLst>
      <p:ext uri="{BB962C8B-B14F-4D97-AF65-F5344CB8AC3E}">
        <p14:creationId xmlns:p14="http://schemas.microsoft.com/office/powerpoint/2010/main" val="33978988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C7FDCFAC-FB28-4102-8715-3313F5177E95}"/>
              </a:ext>
            </a:extLst>
          </p:cNvPr>
          <p:cNvSpPr/>
          <p:nvPr/>
        </p:nvSpPr>
        <p:spPr>
          <a:xfrm>
            <a:off x="363977" y="549448"/>
            <a:ext cx="6016839" cy="6016839"/>
          </a:xfrm>
          <a:prstGeom prst="ellipse">
            <a:avLst/>
          </a:prstGeom>
          <a:solidFill>
            <a:srgbClr val="44546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endParaRPr kumimoji="0" lang="es-EC" sz="1900" b="0"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endParaRPr>
          </a:p>
        </p:txBody>
      </p:sp>
      <p:sp>
        <p:nvSpPr>
          <p:cNvPr id="6" name="Oval 5">
            <a:extLst>
              <a:ext uri="{FF2B5EF4-FFF2-40B4-BE49-F238E27FC236}">
                <a16:creationId xmlns:a16="http://schemas.microsoft.com/office/drawing/2014/main" id="{20DFEBA8-5332-4837-87E8-AC87A9BEF99A}"/>
              </a:ext>
            </a:extLst>
          </p:cNvPr>
          <p:cNvSpPr/>
          <p:nvPr/>
        </p:nvSpPr>
        <p:spPr>
          <a:xfrm>
            <a:off x="1277927" y="2377348"/>
            <a:ext cx="4188938" cy="4188938"/>
          </a:xfrm>
          <a:prstGeom prst="ellipse">
            <a:avLst/>
          </a:prstGeom>
          <a:solidFill>
            <a:srgbClr val="44546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endParaRPr kumimoji="0" lang="es-EC" sz="1900" b="0"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endParaRPr>
          </a:p>
        </p:txBody>
      </p:sp>
      <p:sp>
        <p:nvSpPr>
          <p:cNvPr id="8" name="Oval 7">
            <a:extLst>
              <a:ext uri="{FF2B5EF4-FFF2-40B4-BE49-F238E27FC236}">
                <a16:creationId xmlns:a16="http://schemas.microsoft.com/office/drawing/2014/main" id="{79BCBB98-4ABE-422E-B396-989A949FE9C9}"/>
              </a:ext>
            </a:extLst>
          </p:cNvPr>
          <p:cNvSpPr/>
          <p:nvPr/>
        </p:nvSpPr>
        <p:spPr>
          <a:xfrm>
            <a:off x="1877708" y="3614991"/>
            <a:ext cx="2922736" cy="2922736"/>
          </a:xfrm>
          <a:prstGeom prst="ellipse">
            <a:avLst/>
          </a:prstGeom>
          <a:solidFill>
            <a:srgbClr val="44546A">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126" rtl="0" eaLnBrk="1" fontAlgn="base" latinLnBrk="0" hangingPunct="1">
              <a:lnSpc>
                <a:spcPct val="100000"/>
              </a:lnSpc>
              <a:spcBef>
                <a:spcPct val="0"/>
              </a:spcBef>
              <a:spcAft>
                <a:spcPct val="0"/>
              </a:spcAft>
              <a:buClrTx/>
              <a:buSzTx/>
              <a:buFontTx/>
              <a:buNone/>
              <a:tabLst/>
              <a:defRPr/>
            </a:pPr>
            <a:endParaRPr kumimoji="0" lang="es-EC" sz="1900" b="0"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endParaRPr>
          </a:p>
        </p:txBody>
      </p:sp>
      <p:sp>
        <p:nvSpPr>
          <p:cNvPr id="10" name="TextBox 9">
            <a:extLst>
              <a:ext uri="{FF2B5EF4-FFF2-40B4-BE49-F238E27FC236}">
                <a16:creationId xmlns:a16="http://schemas.microsoft.com/office/drawing/2014/main" id="{C1BEA147-7817-4714-9B18-D63A7C3D4AB5}"/>
              </a:ext>
            </a:extLst>
          </p:cNvPr>
          <p:cNvSpPr txBox="1"/>
          <p:nvPr/>
        </p:nvSpPr>
        <p:spPr>
          <a:xfrm>
            <a:off x="2191877" y="1530069"/>
            <a:ext cx="2418160" cy="707538"/>
          </a:xfrm>
          <a:prstGeom prst="rect">
            <a:avLst/>
          </a:prstGeom>
          <a:noFill/>
        </p:spPr>
        <p:txBody>
          <a:bodyPr wrap="squar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s-EC" sz="2000" b="1"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rPr>
              <a:t>Inteligencia artificial</a:t>
            </a:r>
          </a:p>
        </p:txBody>
      </p:sp>
      <p:sp>
        <p:nvSpPr>
          <p:cNvPr id="13" name="TextBox 12">
            <a:extLst>
              <a:ext uri="{FF2B5EF4-FFF2-40B4-BE49-F238E27FC236}">
                <a16:creationId xmlns:a16="http://schemas.microsoft.com/office/drawing/2014/main" id="{C9711434-0DBC-4741-92EC-DF0D76506280}"/>
              </a:ext>
            </a:extLst>
          </p:cNvPr>
          <p:cNvSpPr txBox="1"/>
          <p:nvPr/>
        </p:nvSpPr>
        <p:spPr>
          <a:xfrm>
            <a:off x="2344201" y="2819878"/>
            <a:ext cx="2113511" cy="707886"/>
          </a:xfrm>
          <a:prstGeom prst="rect">
            <a:avLst/>
          </a:prstGeom>
          <a:noFill/>
        </p:spPr>
        <p:txBody>
          <a:bodyPr wrap="squar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s-EC" sz="2000" b="1"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rPr>
              <a:t>Machine </a:t>
            </a:r>
          </a:p>
          <a:p>
            <a:pPr marL="0" marR="0" lvl="0" indent="0" algn="l" defTabSz="914126" rtl="0" eaLnBrk="1" fontAlgn="base" latinLnBrk="0" hangingPunct="1">
              <a:lnSpc>
                <a:spcPct val="100000"/>
              </a:lnSpc>
              <a:spcBef>
                <a:spcPct val="0"/>
              </a:spcBef>
              <a:spcAft>
                <a:spcPct val="0"/>
              </a:spcAft>
              <a:buClrTx/>
              <a:buSzTx/>
              <a:buFontTx/>
              <a:buNone/>
              <a:tabLst/>
              <a:defRPr/>
            </a:pPr>
            <a:r>
              <a:rPr kumimoji="0" lang="es-EC" sz="2000" b="1" i="0" u="none" strike="noStrike" kern="1200" cap="none" spc="0" normalizeH="0" baseline="0" noProof="0" dirty="0" err="1">
                <a:ln>
                  <a:noFill/>
                </a:ln>
                <a:solidFill>
                  <a:srgbClr val="000000"/>
                </a:solidFill>
                <a:effectLst/>
                <a:uLnTx/>
                <a:uFillTx/>
                <a:latin typeface="Open Sans" pitchFamily="2" charset="0"/>
                <a:ea typeface="Open Sans" pitchFamily="2" charset="0"/>
                <a:cs typeface="Open Sans" pitchFamily="2" charset="0"/>
              </a:rPr>
              <a:t>Learning</a:t>
            </a:r>
            <a:endParaRPr kumimoji="0" lang="es-EC" sz="2000" b="1"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endParaRPr>
          </a:p>
        </p:txBody>
      </p:sp>
      <p:sp>
        <p:nvSpPr>
          <p:cNvPr id="15" name="TextBox 14">
            <a:extLst>
              <a:ext uri="{FF2B5EF4-FFF2-40B4-BE49-F238E27FC236}">
                <a16:creationId xmlns:a16="http://schemas.microsoft.com/office/drawing/2014/main" id="{D7635724-6B6E-49DE-8DAD-7780AAA68346}"/>
              </a:ext>
            </a:extLst>
          </p:cNvPr>
          <p:cNvSpPr txBox="1"/>
          <p:nvPr/>
        </p:nvSpPr>
        <p:spPr>
          <a:xfrm>
            <a:off x="2591731" y="4148422"/>
            <a:ext cx="1865982" cy="707886"/>
          </a:xfrm>
          <a:prstGeom prst="rect">
            <a:avLst/>
          </a:prstGeom>
          <a:noFill/>
        </p:spPr>
        <p:txBody>
          <a:bodyPr wrap="squar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s-EC" sz="2000" b="1"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rPr>
              <a:t>Deep </a:t>
            </a:r>
          </a:p>
          <a:p>
            <a:pPr marL="0" marR="0" lvl="0" indent="0" algn="l" defTabSz="914126" rtl="0" eaLnBrk="1" fontAlgn="base" latinLnBrk="0" hangingPunct="1">
              <a:lnSpc>
                <a:spcPct val="100000"/>
              </a:lnSpc>
              <a:spcBef>
                <a:spcPct val="0"/>
              </a:spcBef>
              <a:spcAft>
                <a:spcPct val="0"/>
              </a:spcAft>
              <a:buClrTx/>
              <a:buSzTx/>
              <a:buFontTx/>
              <a:buNone/>
              <a:tabLst/>
              <a:defRPr/>
            </a:pPr>
            <a:r>
              <a:rPr kumimoji="0" lang="es-EC" sz="2000" b="1" i="0" u="none" strike="noStrike" kern="1200" cap="none" spc="0" normalizeH="0" baseline="0" noProof="0" dirty="0" err="1">
                <a:ln>
                  <a:noFill/>
                </a:ln>
                <a:solidFill>
                  <a:srgbClr val="000000"/>
                </a:solidFill>
                <a:effectLst/>
                <a:uLnTx/>
                <a:uFillTx/>
                <a:latin typeface="Open Sans" pitchFamily="2" charset="0"/>
                <a:ea typeface="Open Sans" pitchFamily="2" charset="0"/>
                <a:cs typeface="Open Sans" pitchFamily="2" charset="0"/>
              </a:rPr>
              <a:t>Learning</a:t>
            </a:r>
            <a:endParaRPr kumimoji="0" lang="es-EC" sz="2000" b="1"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endParaRPr>
          </a:p>
        </p:txBody>
      </p:sp>
      <p:cxnSp>
        <p:nvCxnSpPr>
          <p:cNvPr id="20" name="Straight Connector 19">
            <a:extLst>
              <a:ext uri="{FF2B5EF4-FFF2-40B4-BE49-F238E27FC236}">
                <a16:creationId xmlns:a16="http://schemas.microsoft.com/office/drawing/2014/main" id="{35332A63-C5AB-48A2-A04D-BCEED6CE2352}"/>
              </a:ext>
            </a:extLst>
          </p:cNvPr>
          <p:cNvCxnSpPr>
            <a:cxnSpLocks/>
          </p:cNvCxnSpPr>
          <p:nvPr/>
        </p:nvCxnSpPr>
        <p:spPr>
          <a:xfrm>
            <a:off x="4552915" y="1847449"/>
            <a:ext cx="6353224" cy="0"/>
          </a:xfrm>
          <a:prstGeom prst="line">
            <a:avLst/>
          </a:prstGeom>
          <a:ln w="12700">
            <a:solidFill>
              <a:schemeClr val="bg2"/>
            </a:solidFill>
            <a:prstDash val="lgDash"/>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6FFCEAA7-B307-466A-9972-83639C62902A}"/>
              </a:ext>
            </a:extLst>
          </p:cNvPr>
          <p:cNvCxnSpPr>
            <a:cxnSpLocks/>
          </p:cNvCxnSpPr>
          <p:nvPr/>
        </p:nvCxnSpPr>
        <p:spPr>
          <a:xfrm>
            <a:off x="4457711" y="3310517"/>
            <a:ext cx="6416692" cy="1"/>
          </a:xfrm>
          <a:prstGeom prst="line">
            <a:avLst/>
          </a:prstGeom>
          <a:ln w="12700">
            <a:solidFill>
              <a:schemeClr val="bg2"/>
            </a:solidFill>
            <a:prstDash val="lgDash"/>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1D25C18C-6FBA-4A74-A493-F59DFB799FC4}"/>
              </a:ext>
            </a:extLst>
          </p:cNvPr>
          <p:cNvSpPr txBox="1"/>
          <p:nvPr/>
        </p:nvSpPr>
        <p:spPr>
          <a:xfrm>
            <a:off x="8208717" y="1847450"/>
            <a:ext cx="2960818" cy="738301"/>
          </a:xfrm>
          <a:prstGeom prst="rect">
            <a:avLst/>
          </a:prstGeom>
          <a:noFill/>
        </p:spPr>
        <p:txBody>
          <a:bodyPr wrap="squar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rPr>
              <a:t>Técnicas que permiten a las máquinas imitar el comportamiento humano</a:t>
            </a:r>
          </a:p>
        </p:txBody>
      </p:sp>
      <p:sp>
        <p:nvSpPr>
          <p:cNvPr id="35" name="TextBox 34">
            <a:extLst>
              <a:ext uri="{FF2B5EF4-FFF2-40B4-BE49-F238E27FC236}">
                <a16:creationId xmlns:a16="http://schemas.microsoft.com/office/drawing/2014/main" id="{CCFEE5B3-39A0-4473-ADE1-BFA111C569FC}"/>
              </a:ext>
            </a:extLst>
          </p:cNvPr>
          <p:cNvSpPr txBox="1"/>
          <p:nvPr/>
        </p:nvSpPr>
        <p:spPr>
          <a:xfrm>
            <a:off x="8240451" y="3337345"/>
            <a:ext cx="2776758" cy="953983"/>
          </a:xfrm>
          <a:prstGeom prst="rect">
            <a:avLst/>
          </a:prstGeom>
          <a:noFill/>
        </p:spPr>
        <p:txBody>
          <a:bodyPr wrap="squar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rPr>
              <a:t>Uso de métodos estadísticos que permiten a las máquinas aprender a partir de datos + experiencia</a:t>
            </a:r>
          </a:p>
        </p:txBody>
      </p:sp>
      <p:cxnSp>
        <p:nvCxnSpPr>
          <p:cNvPr id="39" name="Straight Connector 38">
            <a:extLst>
              <a:ext uri="{FF2B5EF4-FFF2-40B4-BE49-F238E27FC236}">
                <a16:creationId xmlns:a16="http://schemas.microsoft.com/office/drawing/2014/main" id="{FF2EAEBF-9F25-4EA3-80D9-23ADBB3DB5D2}"/>
              </a:ext>
            </a:extLst>
          </p:cNvPr>
          <p:cNvCxnSpPr>
            <a:cxnSpLocks/>
          </p:cNvCxnSpPr>
          <p:nvPr/>
        </p:nvCxnSpPr>
        <p:spPr>
          <a:xfrm>
            <a:off x="4457711" y="4484690"/>
            <a:ext cx="6416692" cy="1"/>
          </a:xfrm>
          <a:prstGeom prst="line">
            <a:avLst/>
          </a:prstGeom>
          <a:ln w="12700">
            <a:solidFill>
              <a:schemeClr val="bg2"/>
            </a:solidFill>
            <a:prstDash val="lgDash"/>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529EC415-13A8-4211-977A-FB3E4EFA7C5B}"/>
              </a:ext>
            </a:extLst>
          </p:cNvPr>
          <p:cNvSpPr txBox="1"/>
          <p:nvPr/>
        </p:nvSpPr>
        <p:spPr>
          <a:xfrm>
            <a:off x="8240450" y="4548336"/>
            <a:ext cx="2776758" cy="738301"/>
          </a:xfrm>
          <a:prstGeom prst="rect">
            <a:avLst/>
          </a:prstGeom>
          <a:noFill/>
        </p:spPr>
        <p:txBody>
          <a:bodyPr wrap="square" rtlCol="0">
            <a:spAutoFit/>
          </a:bodyPr>
          <a:lstStyle/>
          <a:p>
            <a:pPr marL="0" marR="0" lvl="0" indent="0" algn="l" defTabSz="914126"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000000"/>
                </a:solidFill>
                <a:effectLst/>
                <a:uLnTx/>
                <a:uFillTx/>
                <a:latin typeface="Open Sans" pitchFamily="2" charset="0"/>
                <a:ea typeface="Open Sans" pitchFamily="2" charset="0"/>
                <a:cs typeface="Open Sans" pitchFamily="2" charset="0"/>
              </a:rPr>
              <a:t>Redes neuronales multicapa + técnicas que hacen posible el aprendizaje</a:t>
            </a:r>
          </a:p>
        </p:txBody>
      </p:sp>
      <p:sp>
        <p:nvSpPr>
          <p:cNvPr id="2" name="Title 1">
            <a:extLst>
              <a:ext uri="{FF2B5EF4-FFF2-40B4-BE49-F238E27FC236}">
                <a16:creationId xmlns:a16="http://schemas.microsoft.com/office/drawing/2014/main" id="{6EE2B753-40D1-ECD7-4541-42A6281E1559}"/>
              </a:ext>
            </a:extLst>
          </p:cNvPr>
          <p:cNvSpPr>
            <a:spLocks noGrp="1"/>
          </p:cNvSpPr>
          <p:nvPr>
            <p:ph type="title"/>
          </p:nvPr>
        </p:nvSpPr>
        <p:spPr/>
        <p:txBody>
          <a:bodyPr/>
          <a:lstStyle/>
          <a:p>
            <a:r>
              <a:rPr lang="es-EC" noProof="0" dirty="0"/>
              <a:t>Introducción a Machine </a:t>
            </a:r>
            <a:r>
              <a:rPr lang="es-EC" noProof="0" dirty="0" err="1"/>
              <a:t>Learning</a:t>
            </a:r>
            <a:endParaRPr lang="es-EC" noProof="0" dirty="0"/>
          </a:p>
        </p:txBody>
      </p:sp>
    </p:spTree>
    <p:extLst>
      <p:ext uri="{BB962C8B-B14F-4D97-AF65-F5344CB8AC3E}">
        <p14:creationId xmlns:p14="http://schemas.microsoft.com/office/powerpoint/2010/main" val="1710191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8F3DC-1ADC-6F91-AA93-1BC5D02105DB}"/>
              </a:ext>
            </a:extLst>
          </p:cNvPr>
          <p:cNvSpPr>
            <a:spLocks noGrp="1"/>
          </p:cNvSpPr>
          <p:nvPr>
            <p:ph type="title"/>
          </p:nvPr>
        </p:nvSpPr>
        <p:spPr/>
        <p:txBody>
          <a:bodyPr/>
          <a:lstStyle/>
          <a:p>
            <a:r>
              <a:rPr lang="es-EC" dirty="0"/>
              <a:t>Tipos de Machine </a:t>
            </a:r>
            <a:r>
              <a:rPr lang="es-EC" dirty="0" err="1"/>
              <a:t>Learning</a:t>
            </a:r>
            <a:endParaRPr lang="es-EC" dirty="0"/>
          </a:p>
        </p:txBody>
      </p:sp>
      <p:sp>
        <p:nvSpPr>
          <p:cNvPr id="3" name="Rectangle: Rounded Corners 2">
            <a:extLst>
              <a:ext uri="{FF2B5EF4-FFF2-40B4-BE49-F238E27FC236}">
                <a16:creationId xmlns:a16="http://schemas.microsoft.com/office/drawing/2014/main" id="{F695E294-98DE-0C05-4BED-8B55D9FA0168}"/>
              </a:ext>
            </a:extLst>
          </p:cNvPr>
          <p:cNvSpPr/>
          <p:nvPr/>
        </p:nvSpPr>
        <p:spPr>
          <a:xfrm>
            <a:off x="3679666" y="1054782"/>
            <a:ext cx="4373880" cy="1100097"/>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C" sz="3200" b="1" i="0" u="none" strike="noStrike" kern="1200" cap="none" spc="0" normalizeH="0" baseline="0" noProof="0" dirty="0">
                <a:ln>
                  <a:noFill/>
                </a:ln>
                <a:solidFill>
                  <a:srgbClr val="FFFFFF"/>
                </a:solidFill>
                <a:effectLst/>
                <a:uLnTx/>
                <a:uFillTx/>
                <a:latin typeface="Open Sans" pitchFamily="2" charset="0"/>
                <a:ea typeface="Open Sans" pitchFamily="2" charset="0"/>
                <a:cs typeface="Open Sans" pitchFamily="2" charset="0"/>
              </a:rPr>
              <a:t>Machine </a:t>
            </a:r>
            <a:r>
              <a:rPr kumimoji="0" lang="es-EC" sz="3200" b="1" i="0" u="none" strike="noStrike" kern="1200" cap="none" spc="0" normalizeH="0" baseline="0" noProof="0" dirty="0" err="1">
                <a:ln>
                  <a:noFill/>
                </a:ln>
                <a:solidFill>
                  <a:srgbClr val="FFFFFF"/>
                </a:solidFill>
                <a:effectLst/>
                <a:uLnTx/>
                <a:uFillTx/>
                <a:latin typeface="Open Sans" pitchFamily="2" charset="0"/>
                <a:ea typeface="Open Sans" pitchFamily="2" charset="0"/>
                <a:cs typeface="Open Sans" pitchFamily="2" charset="0"/>
              </a:rPr>
              <a:t>Learning</a:t>
            </a:r>
            <a:endParaRPr kumimoji="0" lang="es-EC" sz="3200" b="1" i="0" u="none" strike="noStrike" kern="1200" cap="none" spc="0" normalizeH="0" baseline="0" noProof="0" dirty="0">
              <a:ln>
                <a:noFill/>
              </a:ln>
              <a:solidFill>
                <a:srgbClr val="FFFFFF"/>
              </a:solidFill>
              <a:effectLst/>
              <a:uLnTx/>
              <a:uFillTx/>
              <a:latin typeface="Open Sans" pitchFamily="2" charset="0"/>
              <a:ea typeface="Open Sans" pitchFamily="2" charset="0"/>
              <a:cs typeface="Open Sans" pitchFamily="2" charset="0"/>
            </a:endParaRPr>
          </a:p>
        </p:txBody>
      </p:sp>
      <p:sp>
        <p:nvSpPr>
          <p:cNvPr id="4" name="Rectangle: Rounded Corners 3">
            <a:extLst>
              <a:ext uri="{FF2B5EF4-FFF2-40B4-BE49-F238E27FC236}">
                <a16:creationId xmlns:a16="http://schemas.microsoft.com/office/drawing/2014/main" id="{ECCE4C95-902E-4F61-E87D-20B65F830D78}"/>
              </a:ext>
            </a:extLst>
          </p:cNvPr>
          <p:cNvSpPr/>
          <p:nvPr/>
        </p:nvSpPr>
        <p:spPr>
          <a:xfrm>
            <a:off x="418306" y="3051694"/>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C" sz="1800" b="1" i="0" u="none" strike="noStrike" kern="1200" cap="none" spc="0" normalizeH="0" baseline="0" noProof="0" dirty="0">
                <a:ln>
                  <a:noFill/>
                </a:ln>
                <a:solidFill>
                  <a:srgbClr val="FFFFFF"/>
                </a:solidFill>
                <a:effectLst/>
                <a:uLnTx/>
                <a:uFillTx/>
                <a:latin typeface="Open Sans" pitchFamily="2" charset="0"/>
                <a:ea typeface="Open Sans" pitchFamily="2" charset="0"/>
                <a:cs typeface="Open Sans" pitchFamily="2" charset="0"/>
              </a:rPr>
              <a:t>Aprendizaje supervisado</a:t>
            </a:r>
          </a:p>
        </p:txBody>
      </p:sp>
      <p:sp>
        <p:nvSpPr>
          <p:cNvPr id="5" name="Rectangle: Rounded Corners 4">
            <a:extLst>
              <a:ext uri="{FF2B5EF4-FFF2-40B4-BE49-F238E27FC236}">
                <a16:creationId xmlns:a16="http://schemas.microsoft.com/office/drawing/2014/main" id="{2D3CAB9A-B7FA-8B0D-36ED-AC2630B1CABA}"/>
              </a:ext>
            </a:extLst>
          </p:cNvPr>
          <p:cNvSpPr/>
          <p:nvPr/>
        </p:nvSpPr>
        <p:spPr>
          <a:xfrm>
            <a:off x="3252865" y="3051694"/>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C" sz="1800" b="1" i="0" u="none" strike="noStrike" kern="1200" cap="none" spc="0" normalizeH="0" baseline="0" noProof="0" dirty="0">
                <a:ln>
                  <a:noFill/>
                </a:ln>
                <a:solidFill>
                  <a:srgbClr val="FFFFFF"/>
                </a:solidFill>
                <a:effectLst/>
                <a:uLnTx/>
                <a:uFillTx/>
                <a:latin typeface="Open Sans" pitchFamily="2" charset="0"/>
                <a:ea typeface="Open Sans" pitchFamily="2" charset="0"/>
                <a:cs typeface="Open Sans" pitchFamily="2" charset="0"/>
              </a:rPr>
              <a:t>Aprendizaje no supervisado</a:t>
            </a:r>
          </a:p>
        </p:txBody>
      </p:sp>
      <p:sp>
        <p:nvSpPr>
          <p:cNvPr id="6" name="Rectangle: Rounded Corners 5">
            <a:extLst>
              <a:ext uri="{FF2B5EF4-FFF2-40B4-BE49-F238E27FC236}">
                <a16:creationId xmlns:a16="http://schemas.microsoft.com/office/drawing/2014/main" id="{02FAD766-4F06-A842-182E-F7766A1DEE85}"/>
              </a:ext>
            </a:extLst>
          </p:cNvPr>
          <p:cNvSpPr/>
          <p:nvPr/>
        </p:nvSpPr>
        <p:spPr>
          <a:xfrm>
            <a:off x="6087424" y="3051693"/>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C" sz="1800" b="1" i="0" u="none" strike="noStrike" kern="1200" cap="none" spc="0" normalizeH="0" baseline="0" noProof="0" dirty="0">
                <a:ln>
                  <a:noFill/>
                </a:ln>
                <a:solidFill>
                  <a:srgbClr val="FFFFFF"/>
                </a:solidFill>
                <a:effectLst/>
                <a:uLnTx/>
                <a:uFillTx/>
                <a:latin typeface="Open Sans" pitchFamily="2" charset="0"/>
                <a:ea typeface="Open Sans" pitchFamily="2" charset="0"/>
                <a:cs typeface="Open Sans" pitchFamily="2" charset="0"/>
              </a:rPr>
              <a:t>Aprendizaje por refuerzo</a:t>
            </a:r>
          </a:p>
        </p:txBody>
      </p:sp>
      <p:sp>
        <p:nvSpPr>
          <p:cNvPr id="7" name="Rectangle: Rounded Corners 6">
            <a:extLst>
              <a:ext uri="{FF2B5EF4-FFF2-40B4-BE49-F238E27FC236}">
                <a16:creationId xmlns:a16="http://schemas.microsoft.com/office/drawing/2014/main" id="{2785C4FC-64FE-67D6-DFBA-D29F2EE11094}"/>
              </a:ext>
            </a:extLst>
          </p:cNvPr>
          <p:cNvSpPr/>
          <p:nvPr/>
        </p:nvSpPr>
        <p:spPr>
          <a:xfrm>
            <a:off x="8921983" y="3051693"/>
            <a:ext cx="2462297" cy="979006"/>
          </a:xfrm>
          <a:prstGeom prst="roundRect">
            <a:avLst/>
          </a:prstGeom>
          <a:solidFill>
            <a:schemeClr val="accent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C" sz="1800" b="1" i="0" u="none" strike="noStrike" kern="1200" cap="none" spc="0" normalizeH="0" baseline="0" noProof="0" dirty="0">
                <a:ln>
                  <a:noFill/>
                </a:ln>
                <a:solidFill>
                  <a:srgbClr val="FFFFFF"/>
                </a:solidFill>
                <a:effectLst/>
                <a:uLnTx/>
                <a:uFillTx/>
                <a:latin typeface="Open Sans" pitchFamily="2" charset="0"/>
                <a:ea typeface="Open Sans" pitchFamily="2" charset="0"/>
                <a:cs typeface="Open Sans" pitchFamily="2" charset="0"/>
              </a:rPr>
              <a:t>Aprendizaje </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s-EC" sz="1800" b="1" i="0" u="none" strike="noStrike" kern="1200" cap="none" spc="0" normalizeH="0" baseline="0" noProof="0" dirty="0" err="1">
                <a:ln>
                  <a:noFill/>
                </a:ln>
                <a:solidFill>
                  <a:srgbClr val="FFFFFF"/>
                </a:solidFill>
                <a:effectLst/>
                <a:uLnTx/>
                <a:uFillTx/>
                <a:latin typeface="Open Sans" pitchFamily="2" charset="0"/>
                <a:ea typeface="Open Sans" pitchFamily="2" charset="0"/>
                <a:cs typeface="Open Sans" pitchFamily="2" charset="0"/>
              </a:rPr>
              <a:t>auto-supervisado</a:t>
            </a:r>
            <a:endParaRPr kumimoji="0" lang="es-EC" sz="1800" b="1" i="0" u="none" strike="noStrike" kern="1200" cap="none" spc="0" normalizeH="0" baseline="0" noProof="0" dirty="0">
              <a:ln>
                <a:noFill/>
              </a:ln>
              <a:solidFill>
                <a:srgbClr val="FFFFFF"/>
              </a:solidFill>
              <a:effectLst/>
              <a:uLnTx/>
              <a:uFillTx/>
              <a:latin typeface="Open Sans" pitchFamily="2" charset="0"/>
              <a:ea typeface="Open Sans" pitchFamily="2" charset="0"/>
              <a:cs typeface="Open Sans" pitchFamily="2" charset="0"/>
            </a:endParaRPr>
          </a:p>
        </p:txBody>
      </p:sp>
      <p:cxnSp>
        <p:nvCxnSpPr>
          <p:cNvPr id="10" name="Connector: Elbow 9">
            <a:extLst>
              <a:ext uri="{FF2B5EF4-FFF2-40B4-BE49-F238E27FC236}">
                <a16:creationId xmlns:a16="http://schemas.microsoft.com/office/drawing/2014/main" id="{04802870-9EE4-0364-C120-CC9186FFEBAC}"/>
              </a:ext>
            </a:extLst>
          </p:cNvPr>
          <p:cNvCxnSpPr>
            <a:stCxn id="3" idx="2"/>
            <a:endCxn id="4" idx="0"/>
          </p:cNvCxnSpPr>
          <p:nvPr/>
        </p:nvCxnSpPr>
        <p:spPr>
          <a:xfrm rot="5400000">
            <a:off x="3309624" y="494711"/>
            <a:ext cx="896815" cy="4217151"/>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Connector: Elbow 11">
            <a:extLst>
              <a:ext uri="{FF2B5EF4-FFF2-40B4-BE49-F238E27FC236}">
                <a16:creationId xmlns:a16="http://schemas.microsoft.com/office/drawing/2014/main" id="{972D3888-D64E-A586-587E-72B2C01C1723}"/>
              </a:ext>
            </a:extLst>
          </p:cNvPr>
          <p:cNvCxnSpPr>
            <a:stCxn id="3" idx="2"/>
            <a:endCxn id="5" idx="0"/>
          </p:cNvCxnSpPr>
          <p:nvPr/>
        </p:nvCxnSpPr>
        <p:spPr>
          <a:xfrm rot="5400000">
            <a:off x="4726903" y="1911990"/>
            <a:ext cx="896815" cy="1382592"/>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4" name="Connector: Elbow 13">
            <a:extLst>
              <a:ext uri="{FF2B5EF4-FFF2-40B4-BE49-F238E27FC236}">
                <a16:creationId xmlns:a16="http://schemas.microsoft.com/office/drawing/2014/main" id="{4C031A2F-9A66-296E-D98A-7F072277ABFB}"/>
              </a:ext>
            </a:extLst>
          </p:cNvPr>
          <p:cNvCxnSpPr>
            <a:stCxn id="3" idx="2"/>
            <a:endCxn id="6" idx="0"/>
          </p:cNvCxnSpPr>
          <p:nvPr/>
        </p:nvCxnSpPr>
        <p:spPr>
          <a:xfrm rot="16200000" flipH="1">
            <a:off x="6144182" y="1877302"/>
            <a:ext cx="896814" cy="1451967"/>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cxnSp>
        <p:nvCxnSpPr>
          <p:cNvPr id="16" name="Connector: Elbow 15">
            <a:extLst>
              <a:ext uri="{FF2B5EF4-FFF2-40B4-BE49-F238E27FC236}">
                <a16:creationId xmlns:a16="http://schemas.microsoft.com/office/drawing/2014/main" id="{3CB45CC1-FE07-6779-179B-628EC5065FBB}"/>
              </a:ext>
            </a:extLst>
          </p:cNvPr>
          <p:cNvCxnSpPr>
            <a:stCxn id="3" idx="2"/>
            <a:endCxn id="7" idx="0"/>
          </p:cNvCxnSpPr>
          <p:nvPr/>
        </p:nvCxnSpPr>
        <p:spPr>
          <a:xfrm rot="16200000" flipH="1">
            <a:off x="7561462" y="460023"/>
            <a:ext cx="896814" cy="4286526"/>
          </a:xfrm>
          <a:prstGeom prst="bentConnector3">
            <a:avLst/>
          </a:prstGeom>
          <a:ln w="38100">
            <a:tail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0912BA3C-637D-291C-C124-360BBF26DE7E}"/>
              </a:ext>
            </a:extLst>
          </p:cNvPr>
          <p:cNvSpPr txBox="1"/>
          <p:nvPr/>
        </p:nvSpPr>
        <p:spPr>
          <a:xfrm>
            <a:off x="532497" y="4174940"/>
            <a:ext cx="2233914"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Clasificación</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Regresión</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Ej. Predecir el uso de suelo</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Aprende comparando predicciones con la respuesta correcta</a:t>
            </a:r>
          </a:p>
        </p:txBody>
      </p:sp>
      <p:sp>
        <p:nvSpPr>
          <p:cNvPr id="19" name="TextBox 18">
            <a:extLst>
              <a:ext uri="{FF2B5EF4-FFF2-40B4-BE49-F238E27FC236}">
                <a16:creationId xmlns:a16="http://schemas.microsoft.com/office/drawing/2014/main" id="{DBFDEEA2-63CA-BAB9-CD4C-03516B76BCF5}"/>
              </a:ext>
            </a:extLst>
          </p:cNvPr>
          <p:cNvSpPr txBox="1"/>
          <p:nvPr/>
        </p:nvSpPr>
        <p:spPr>
          <a:xfrm>
            <a:off x="3252864" y="4151791"/>
            <a:ext cx="2613741"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err="1">
                <a:ln>
                  <a:noFill/>
                </a:ln>
                <a:solidFill>
                  <a:srgbClr val="565656"/>
                </a:solidFill>
                <a:effectLst/>
                <a:uLnTx/>
                <a:uFillTx/>
                <a:latin typeface="Open Sans" pitchFamily="2" charset="0"/>
                <a:ea typeface="Open Sans" pitchFamily="2" charset="0"/>
                <a:cs typeface="Open Sans" pitchFamily="2" charset="0"/>
              </a:rPr>
              <a:t>Clustering</a:t>
            </a: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Reducción de dimensionalidad</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Detección de anomalías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Ej. Crear tipologías de edificios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Explora patrones sin saber “la respuesta”.</a:t>
            </a: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p:txBody>
      </p:sp>
      <p:sp>
        <p:nvSpPr>
          <p:cNvPr id="20" name="TextBox 19">
            <a:extLst>
              <a:ext uri="{FF2B5EF4-FFF2-40B4-BE49-F238E27FC236}">
                <a16:creationId xmlns:a16="http://schemas.microsoft.com/office/drawing/2014/main" id="{F927CF60-93A3-C0FD-EC08-5421E0004E29}"/>
              </a:ext>
            </a:extLst>
          </p:cNvPr>
          <p:cNvSpPr txBox="1"/>
          <p:nvPr/>
        </p:nvSpPr>
        <p:spPr>
          <a:xfrm>
            <a:off x="6101556" y="4271598"/>
            <a:ext cx="2613741"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Decisión secuencias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Control</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Juegos, robótica</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Ej. Crear tipologías de edificios</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Aprende por prueba y error interactuando con un entorno.</a:t>
            </a: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p:txBody>
      </p:sp>
      <p:sp>
        <p:nvSpPr>
          <p:cNvPr id="21" name="TextBox 20">
            <a:extLst>
              <a:ext uri="{FF2B5EF4-FFF2-40B4-BE49-F238E27FC236}">
                <a16:creationId xmlns:a16="http://schemas.microsoft.com/office/drawing/2014/main" id="{5F9A6117-99AC-0A33-8EA7-A40560674923}"/>
              </a:ext>
            </a:extLst>
          </p:cNvPr>
          <p:cNvSpPr txBox="1"/>
          <p:nvPr/>
        </p:nvSpPr>
        <p:spPr>
          <a:xfrm>
            <a:off x="9044175" y="4271597"/>
            <a:ext cx="2613741" cy="1938992"/>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err="1">
                <a:ln>
                  <a:noFill/>
                </a:ln>
                <a:solidFill>
                  <a:srgbClr val="565656"/>
                </a:solidFill>
                <a:effectLst/>
                <a:uLnTx/>
                <a:uFillTx/>
                <a:latin typeface="Open Sans" pitchFamily="2" charset="0"/>
                <a:ea typeface="Open Sans" pitchFamily="2" charset="0"/>
                <a:cs typeface="Open Sans" pitchFamily="2" charset="0"/>
              </a:rPr>
              <a:t>Prediccion</a:t>
            </a: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 a partes faltantes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err="1">
                <a:ln>
                  <a:noFill/>
                </a:ln>
                <a:solidFill>
                  <a:srgbClr val="565656"/>
                </a:solidFill>
                <a:effectLst/>
                <a:uLnTx/>
                <a:uFillTx/>
                <a:latin typeface="Open Sans" pitchFamily="2" charset="0"/>
                <a:ea typeface="Open Sans" pitchFamily="2" charset="0"/>
                <a:cs typeface="Open Sans" pitchFamily="2" charset="0"/>
              </a:rPr>
              <a:t>Foundation</a:t>
            </a: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 </a:t>
            </a:r>
            <a:r>
              <a:rPr kumimoji="0" lang="es-EC" sz="1400" b="0" i="0" u="none" strike="noStrike" kern="1200" cap="none" spc="0" normalizeH="0" baseline="0" noProof="0" dirty="0" err="1">
                <a:ln>
                  <a:noFill/>
                </a:ln>
                <a:solidFill>
                  <a:srgbClr val="565656"/>
                </a:solidFill>
                <a:effectLst/>
                <a:uLnTx/>
                <a:uFillTx/>
                <a:latin typeface="Open Sans" pitchFamily="2" charset="0"/>
                <a:ea typeface="Open Sans" pitchFamily="2" charset="0"/>
                <a:cs typeface="Open Sans" pitchFamily="2" charset="0"/>
              </a:rPr>
              <a:t>models</a:t>
            </a: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err="1">
                <a:ln>
                  <a:noFill/>
                </a:ln>
                <a:solidFill>
                  <a:srgbClr val="565656"/>
                </a:solidFill>
                <a:effectLst/>
                <a:uLnTx/>
                <a:uFillTx/>
                <a:latin typeface="Open Sans" pitchFamily="2" charset="0"/>
                <a:ea typeface="Open Sans" pitchFamily="2" charset="0"/>
                <a:cs typeface="Open Sans" pitchFamily="2" charset="0"/>
              </a:rPr>
              <a:t>Pre-entrenamiento</a:t>
            </a: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Ej. </a:t>
            </a:r>
            <a:r>
              <a:rPr kumimoji="0" lang="es-EC" sz="1400" b="0" i="0" u="none" strike="noStrike" kern="1200" cap="none" spc="0" normalizeH="0" baseline="0" noProof="0" dirty="0" err="1">
                <a:ln>
                  <a:noFill/>
                </a:ln>
                <a:solidFill>
                  <a:srgbClr val="565656"/>
                </a:solidFill>
                <a:effectLst/>
                <a:uLnTx/>
                <a:uFillTx/>
                <a:latin typeface="Open Sans" pitchFamily="2" charset="0"/>
                <a:ea typeface="Open Sans" pitchFamily="2" charset="0"/>
                <a:cs typeface="Open Sans" pitchFamily="2" charset="0"/>
              </a:rPr>
              <a:t>ChatGPT</a:t>
            </a:r>
            <a:r>
              <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 / </a:t>
            </a:r>
            <a:r>
              <a:rPr kumimoji="0" lang="es-EC" sz="1400" b="0" i="0" u="none" strike="noStrike" kern="1200" cap="none" spc="0" normalizeH="0" baseline="0" noProof="0" dirty="0" err="1">
                <a:ln>
                  <a:noFill/>
                </a:ln>
                <a:solidFill>
                  <a:srgbClr val="565656"/>
                </a:solidFill>
                <a:effectLst/>
                <a:uLnTx/>
                <a:uFillTx/>
                <a:latin typeface="Open Sans" pitchFamily="2" charset="0"/>
                <a:ea typeface="Open Sans" pitchFamily="2" charset="0"/>
                <a:cs typeface="Open Sans" pitchFamily="2" charset="0"/>
              </a:rPr>
              <a:t>MidJourney</a:t>
            </a: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s-ES"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rPr>
              <a:t>Aprende sin etiquetas humanas, creando su propio “objetivo”</a:t>
            </a:r>
            <a:endParaRPr kumimoji="0" lang="es-EC" sz="1400" b="0" i="0" u="none" strike="noStrike" kern="1200" cap="none" spc="0" normalizeH="0" baseline="0" noProof="0" dirty="0">
              <a:ln>
                <a:noFill/>
              </a:ln>
              <a:solidFill>
                <a:srgbClr val="565656"/>
              </a:solidFill>
              <a:effectLst/>
              <a:uLnTx/>
              <a:uFillTx/>
              <a:latin typeface="Open Sans" pitchFamily="2" charset="0"/>
              <a:ea typeface="Open Sans" pitchFamily="2" charset="0"/>
              <a:cs typeface="Open Sans" pitchFamily="2" charset="0"/>
            </a:endParaRPr>
          </a:p>
        </p:txBody>
      </p:sp>
      <p:sp>
        <p:nvSpPr>
          <p:cNvPr id="8" name="Rectangle 7">
            <a:extLst>
              <a:ext uri="{FF2B5EF4-FFF2-40B4-BE49-F238E27FC236}">
                <a16:creationId xmlns:a16="http://schemas.microsoft.com/office/drawing/2014/main" id="{2D6EE845-B9B1-6636-32E1-C0AA5BF77063}"/>
              </a:ext>
            </a:extLst>
          </p:cNvPr>
          <p:cNvSpPr/>
          <p:nvPr/>
        </p:nvSpPr>
        <p:spPr>
          <a:xfrm>
            <a:off x="196770" y="2817845"/>
            <a:ext cx="5747211" cy="3392744"/>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Tree>
    <p:extLst>
      <p:ext uri="{BB962C8B-B14F-4D97-AF65-F5344CB8AC3E}">
        <p14:creationId xmlns:p14="http://schemas.microsoft.com/office/powerpoint/2010/main" val="21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66A1-4AB6-E1E5-DEA6-67B8D7766B80}"/>
              </a:ext>
            </a:extLst>
          </p:cNvPr>
          <p:cNvSpPr>
            <a:spLocks noGrp="1"/>
          </p:cNvSpPr>
          <p:nvPr>
            <p:ph type="title"/>
          </p:nvPr>
        </p:nvSpPr>
        <p:spPr/>
        <p:txBody>
          <a:bodyPr/>
          <a:lstStyle/>
          <a:p>
            <a:r>
              <a:rPr lang="es-EC" dirty="0"/>
              <a:t>Diferencias entre aprendizaje supervisado y no supervisado</a:t>
            </a:r>
          </a:p>
        </p:txBody>
      </p:sp>
      <p:graphicFrame>
        <p:nvGraphicFramePr>
          <p:cNvPr id="3" name="Diagram 2">
            <a:extLst>
              <a:ext uri="{FF2B5EF4-FFF2-40B4-BE49-F238E27FC236}">
                <a16:creationId xmlns:a16="http://schemas.microsoft.com/office/drawing/2014/main" id="{C2ECFDD9-DCF1-6BAB-949C-5C1FF8BA596E}"/>
              </a:ext>
            </a:extLst>
          </p:cNvPr>
          <p:cNvGraphicFramePr/>
          <p:nvPr>
            <p:extLst>
              <p:ext uri="{D42A27DB-BD31-4B8C-83A1-F6EECF244321}">
                <p14:modId xmlns:p14="http://schemas.microsoft.com/office/powerpoint/2010/main" val="1579696628"/>
              </p:ext>
            </p:extLst>
          </p:nvPr>
        </p:nvGraphicFramePr>
        <p:xfrm>
          <a:off x="793082" y="720813"/>
          <a:ext cx="10226371" cy="54179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954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4312986B-F030-9F3E-4DFD-6843B0904D37}"/>
              </a:ext>
            </a:extLst>
          </p:cNvPr>
          <p:cNvSpPr/>
          <p:nvPr/>
        </p:nvSpPr>
        <p:spPr>
          <a:xfrm>
            <a:off x="6101556" y="1262071"/>
            <a:ext cx="2581154" cy="790233"/>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dirty="0">
                <a:solidFill>
                  <a:schemeClr val="bg2"/>
                </a:solidFill>
                <a:latin typeface="Open Sans" pitchFamily="2" charset="0"/>
                <a:ea typeface="Open Sans" pitchFamily="2" charset="0"/>
                <a:cs typeface="Open Sans" pitchFamily="2" charset="0"/>
              </a:rPr>
              <a:t>Etiquetas (variable objetivo)</a:t>
            </a:r>
          </a:p>
        </p:txBody>
      </p:sp>
      <p:sp>
        <p:nvSpPr>
          <p:cNvPr id="2" name="Title 1">
            <a:extLst>
              <a:ext uri="{FF2B5EF4-FFF2-40B4-BE49-F238E27FC236}">
                <a16:creationId xmlns:a16="http://schemas.microsoft.com/office/drawing/2014/main" id="{4E74A0EB-64BB-51CD-CB77-F2ED6A9112D4}"/>
              </a:ext>
            </a:extLst>
          </p:cNvPr>
          <p:cNvSpPr>
            <a:spLocks noGrp="1"/>
          </p:cNvSpPr>
          <p:nvPr>
            <p:ph type="title"/>
          </p:nvPr>
        </p:nvSpPr>
        <p:spPr/>
        <p:txBody>
          <a:bodyPr/>
          <a:lstStyle/>
          <a:p>
            <a:r>
              <a:rPr lang="es-EC" dirty="0"/>
              <a:t>Aprendizaje Supervisado</a:t>
            </a:r>
          </a:p>
        </p:txBody>
      </p:sp>
      <p:sp>
        <p:nvSpPr>
          <p:cNvPr id="3" name="Rectangle: Rounded Corners 2">
            <a:extLst>
              <a:ext uri="{FF2B5EF4-FFF2-40B4-BE49-F238E27FC236}">
                <a16:creationId xmlns:a16="http://schemas.microsoft.com/office/drawing/2014/main" id="{71AC63DB-8D64-DEC7-0F3D-51E85BDEE60F}"/>
              </a:ext>
            </a:extLst>
          </p:cNvPr>
          <p:cNvSpPr/>
          <p:nvPr/>
        </p:nvSpPr>
        <p:spPr>
          <a:xfrm>
            <a:off x="3199825" y="1262071"/>
            <a:ext cx="2581154" cy="790233"/>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dirty="0">
                <a:solidFill>
                  <a:schemeClr val="bg2"/>
                </a:solidFill>
                <a:latin typeface="Open Sans" pitchFamily="2" charset="0"/>
                <a:ea typeface="Open Sans" pitchFamily="2" charset="0"/>
                <a:cs typeface="Open Sans" pitchFamily="2" charset="0"/>
              </a:rPr>
              <a:t>Data de Entrenamiento</a:t>
            </a:r>
          </a:p>
        </p:txBody>
      </p:sp>
      <p:sp>
        <p:nvSpPr>
          <p:cNvPr id="5" name="Rectangle: Rounded Corners 4">
            <a:extLst>
              <a:ext uri="{FF2B5EF4-FFF2-40B4-BE49-F238E27FC236}">
                <a16:creationId xmlns:a16="http://schemas.microsoft.com/office/drawing/2014/main" id="{459F2F20-7F25-13BB-F55D-6B74057FD5B2}"/>
              </a:ext>
            </a:extLst>
          </p:cNvPr>
          <p:cNvSpPr/>
          <p:nvPr/>
        </p:nvSpPr>
        <p:spPr>
          <a:xfrm>
            <a:off x="4312924" y="2785063"/>
            <a:ext cx="3204926" cy="1224273"/>
          </a:xfrm>
          <a:prstGeom prst="roundRect">
            <a:avLst/>
          </a:prstGeom>
          <a:solidFill>
            <a:schemeClr val="accent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b="1" dirty="0">
                <a:solidFill>
                  <a:schemeClr val="tx2"/>
                </a:solidFill>
                <a:latin typeface="Open Sans" pitchFamily="2" charset="0"/>
                <a:ea typeface="Open Sans" pitchFamily="2" charset="0"/>
                <a:cs typeface="Open Sans" pitchFamily="2" charset="0"/>
              </a:rPr>
              <a:t>Algoritmo de Machine </a:t>
            </a:r>
            <a:r>
              <a:rPr lang="es-EC" b="1" dirty="0" err="1">
                <a:solidFill>
                  <a:schemeClr val="tx2"/>
                </a:solidFill>
                <a:latin typeface="Open Sans" pitchFamily="2" charset="0"/>
                <a:ea typeface="Open Sans" pitchFamily="2" charset="0"/>
                <a:cs typeface="Open Sans" pitchFamily="2" charset="0"/>
              </a:rPr>
              <a:t>Learning</a:t>
            </a:r>
            <a:endParaRPr lang="es-EC" b="1" dirty="0">
              <a:solidFill>
                <a:schemeClr val="tx2"/>
              </a:solidFill>
              <a:latin typeface="Open Sans" pitchFamily="2" charset="0"/>
              <a:ea typeface="Open Sans" pitchFamily="2" charset="0"/>
              <a:cs typeface="Open Sans" pitchFamily="2" charset="0"/>
            </a:endParaRPr>
          </a:p>
        </p:txBody>
      </p:sp>
      <p:sp>
        <p:nvSpPr>
          <p:cNvPr id="6" name="Rectangle: Rounded Corners 5">
            <a:extLst>
              <a:ext uri="{FF2B5EF4-FFF2-40B4-BE49-F238E27FC236}">
                <a16:creationId xmlns:a16="http://schemas.microsoft.com/office/drawing/2014/main" id="{9F5EB94D-EA8D-9925-27CB-29F514248228}"/>
              </a:ext>
            </a:extLst>
          </p:cNvPr>
          <p:cNvSpPr/>
          <p:nvPr/>
        </p:nvSpPr>
        <p:spPr>
          <a:xfrm>
            <a:off x="4624810" y="4559781"/>
            <a:ext cx="2581154" cy="790233"/>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dirty="0">
                <a:solidFill>
                  <a:schemeClr val="bg2"/>
                </a:solidFill>
                <a:latin typeface="Open Sans" pitchFamily="2" charset="0"/>
                <a:ea typeface="Open Sans" pitchFamily="2" charset="0"/>
                <a:cs typeface="Open Sans" pitchFamily="2" charset="0"/>
              </a:rPr>
              <a:t>Modelo predictivo</a:t>
            </a:r>
          </a:p>
        </p:txBody>
      </p:sp>
      <p:sp>
        <p:nvSpPr>
          <p:cNvPr id="7" name="Rectangle: Rounded Corners 6">
            <a:extLst>
              <a:ext uri="{FF2B5EF4-FFF2-40B4-BE49-F238E27FC236}">
                <a16:creationId xmlns:a16="http://schemas.microsoft.com/office/drawing/2014/main" id="{BC17B107-7BC0-3217-4901-FE4470256A09}"/>
              </a:ext>
            </a:extLst>
          </p:cNvPr>
          <p:cNvSpPr/>
          <p:nvPr/>
        </p:nvSpPr>
        <p:spPr>
          <a:xfrm>
            <a:off x="850122" y="4559781"/>
            <a:ext cx="2581154" cy="790233"/>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dirty="0">
                <a:solidFill>
                  <a:schemeClr val="bg2"/>
                </a:solidFill>
                <a:latin typeface="Open Sans" pitchFamily="2" charset="0"/>
                <a:ea typeface="Open Sans" pitchFamily="2" charset="0"/>
                <a:cs typeface="Open Sans" pitchFamily="2" charset="0"/>
              </a:rPr>
              <a:t>Nueva data</a:t>
            </a:r>
          </a:p>
        </p:txBody>
      </p:sp>
      <p:sp>
        <p:nvSpPr>
          <p:cNvPr id="8" name="Rectangle: Rounded Corners 7">
            <a:extLst>
              <a:ext uri="{FF2B5EF4-FFF2-40B4-BE49-F238E27FC236}">
                <a16:creationId xmlns:a16="http://schemas.microsoft.com/office/drawing/2014/main" id="{012DF6B8-E8B6-BE22-A14B-9A4CFF7AA26E}"/>
              </a:ext>
            </a:extLst>
          </p:cNvPr>
          <p:cNvSpPr/>
          <p:nvPr/>
        </p:nvSpPr>
        <p:spPr>
          <a:xfrm>
            <a:off x="8490191" y="4559781"/>
            <a:ext cx="2581154" cy="790233"/>
          </a:xfrm>
          <a:prstGeom prst="roundRect">
            <a:avLst/>
          </a:prstGeom>
          <a:solidFill>
            <a:schemeClr val="tx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dirty="0">
                <a:solidFill>
                  <a:schemeClr val="bg2"/>
                </a:solidFill>
                <a:latin typeface="Open Sans" pitchFamily="2" charset="0"/>
                <a:ea typeface="Open Sans" pitchFamily="2" charset="0"/>
                <a:cs typeface="Open Sans" pitchFamily="2" charset="0"/>
              </a:rPr>
              <a:t>Etiquetas predichas</a:t>
            </a:r>
          </a:p>
        </p:txBody>
      </p:sp>
      <p:cxnSp>
        <p:nvCxnSpPr>
          <p:cNvPr id="10" name="Connector: Elbow 9">
            <a:extLst>
              <a:ext uri="{FF2B5EF4-FFF2-40B4-BE49-F238E27FC236}">
                <a16:creationId xmlns:a16="http://schemas.microsoft.com/office/drawing/2014/main" id="{D81D8E4D-0A27-C077-0226-AE83F30FFC7B}"/>
              </a:ext>
            </a:extLst>
          </p:cNvPr>
          <p:cNvCxnSpPr>
            <a:stCxn id="3" idx="2"/>
            <a:endCxn id="5" idx="0"/>
          </p:cNvCxnSpPr>
          <p:nvPr/>
        </p:nvCxnSpPr>
        <p:spPr>
          <a:xfrm rot="16200000" flipH="1">
            <a:off x="4836515" y="1706190"/>
            <a:ext cx="732759" cy="1424985"/>
          </a:xfrm>
          <a:prstGeom prst="bentConnector3">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CBBA93F-EE07-56A2-7EF9-0C2A58D1D098}"/>
              </a:ext>
            </a:extLst>
          </p:cNvPr>
          <p:cNvCxnSpPr>
            <a:stCxn id="4" idx="2"/>
            <a:endCxn id="5" idx="0"/>
          </p:cNvCxnSpPr>
          <p:nvPr/>
        </p:nvCxnSpPr>
        <p:spPr>
          <a:xfrm rot="5400000">
            <a:off x="6287381" y="1680310"/>
            <a:ext cx="732759" cy="1476746"/>
          </a:xfrm>
          <a:prstGeom prst="bentConnector3">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CA0478EB-EEBE-B81D-A43F-91D1335D0F27}"/>
              </a:ext>
            </a:extLst>
          </p:cNvPr>
          <p:cNvCxnSpPr>
            <a:stCxn id="7" idx="3"/>
            <a:endCxn id="6" idx="1"/>
          </p:cNvCxnSpPr>
          <p:nvPr/>
        </p:nvCxnSpPr>
        <p:spPr>
          <a:xfrm>
            <a:off x="3431276" y="4954898"/>
            <a:ext cx="1193534" cy="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C8308D6E-E7B6-81E9-468E-1FF1DBF912AE}"/>
              </a:ext>
            </a:extLst>
          </p:cNvPr>
          <p:cNvCxnSpPr>
            <a:stCxn id="6" idx="3"/>
            <a:endCxn id="8" idx="1"/>
          </p:cNvCxnSpPr>
          <p:nvPr/>
        </p:nvCxnSpPr>
        <p:spPr>
          <a:xfrm>
            <a:off x="7205964" y="4954898"/>
            <a:ext cx="1284227" cy="0"/>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CB1EA7F-2DBC-8840-6F0E-2147ED94268D}"/>
              </a:ext>
            </a:extLst>
          </p:cNvPr>
          <p:cNvCxnSpPr>
            <a:stCxn id="5" idx="2"/>
            <a:endCxn id="6" idx="0"/>
          </p:cNvCxnSpPr>
          <p:nvPr/>
        </p:nvCxnSpPr>
        <p:spPr>
          <a:xfrm>
            <a:off x="5915387" y="4009336"/>
            <a:ext cx="0" cy="550445"/>
          </a:xfrm>
          <a:prstGeom prst="straightConnector1">
            <a:avLst/>
          </a:prstGeom>
          <a:ln w="57150">
            <a:solidFill>
              <a:schemeClr val="bg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7341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E19A2-4DB6-1470-D508-04F3342709BE}"/>
              </a:ext>
            </a:extLst>
          </p:cNvPr>
          <p:cNvSpPr>
            <a:spLocks noGrp="1"/>
          </p:cNvSpPr>
          <p:nvPr>
            <p:ph type="title"/>
          </p:nvPr>
        </p:nvSpPr>
        <p:spPr/>
        <p:txBody>
          <a:bodyPr/>
          <a:lstStyle/>
          <a:p>
            <a:r>
              <a:rPr lang="es-EC" dirty="0"/>
              <a:t>Aprendizaje supervisado</a:t>
            </a:r>
          </a:p>
        </p:txBody>
      </p:sp>
      <p:grpSp>
        <p:nvGrpSpPr>
          <p:cNvPr id="8" name="Group 7">
            <a:extLst>
              <a:ext uri="{FF2B5EF4-FFF2-40B4-BE49-F238E27FC236}">
                <a16:creationId xmlns:a16="http://schemas.microsoft.com/office/drawing/2014/main" id="{2A842F77-E270-CDF5-0321-A2E61098792E}"/>
              </a:ext>
            </a:extLst>
          </p:cNvPr>
          <p:cNvGrpSpPr/>
          <p:nvPr/>
        </p:nvGrpSpPr>
        <p:grpSpPr>
          <a:xfrm>
            <a:off x="538621" y="1304184"/>
            <a:ext cx="10896845" cy="5011394"/>
            <a:chOff x="538621" y="1072690"/>
            <a:chExt cx="10896845" cy="5011394"/>
          </a:xfrm>
        </p:grpSpPr>
        <p:grpSp>
          <p:nvGrpSpPr>
            <p:cNvPr id="3" name="Group 2">
              <a:extLst>
                <a:ext uri="{FF2B5EF4-FFF2-40B4-BE49-F238E27FC236}">
                  <a16:creationId xmlns:a16="http://schemas.microsoft.com/office/drawing/2014/main" id="{7C35E6EB-0A79-40CA-6E46-F645827A3DC0}"/>
                </a:ext>
              </a:extLst>
            </p:cNvPr>
            <p:cNvGrpSpPr/>
            <p:nvPr/>
          </p:nvGrpSpPr>
          <p:grpSpPr>
            <a:xfrm>
              <a:off x="538621" y="1365812"/>
              <a:ext cx="10896845" cy="4718272"/>
              <a:chOff x="-2941396" y="0"/>
              <a:chExt cx="15842213" cy="6859588"/>
            </a:xfrm>
          </p:grpSpPr>
          <p:pic>
            <p:nvPicPr>
              <p:cNvPr id="2050" name="Picture 2">
                <a:extLst>
                  <a:ext uri="{FF2B5EF4-FFF2-40B4-BE49-F238E27FC236}">
                    <a16:creationId xmlns:a16="http://schemas.microsoft.com/office/drawing/2014/main" id="{5F8D68A5-3C91-1244-30A3-1D829CB84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368" y="0"/>
                <a:ext cx="7283449" cy="68595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hart, scatter chart&#10;&#10;Description automatically generated">
                <a:extLst>
                  <a:ext uri="{FF2B5EF4-FFF2-40B4-BE49-F238E27FC236}">
                    <a16:creationId xmlns:a16="http://schemas.microsoft.com/office/drawing/2014/main" id="{DF2A5CC9-062A-FD65-20C4-8DF58827C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1396" y="0"/>
                <a:ext cx="7748587" cy="685958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1C9D1C32-D912-7A46-D4BD-49590FD62316}"/>
                </a:ext>
              </a:extLst>
            </p:cNvPr>
            <p:cNvSpPr/>
            <p:nvPr/>
          </p:nvSpPr>
          <p:spPr>
            <a:xfrm>
              <a:off x="2558005" y="1458410"/>
              <a:ext cx="1446836" cy="55558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5" name="Rectangle 4">
              <a:extLst>
                <a:ext uri="{FF2B5EF4-FFF2-40B4-BE49-F238E27FC236}">
                  <a16:creationId xmlns:a16="http://schemas.microsoft.com/office/drawing/2014/main" id="{47103716-A81B-21AF-6AD4-85610DD7DBDC}"/>
                </a:ext>
              </a:extLst>
            </p:cNvPr>
            <p:cNvSpPr/>
            <p:nvPr/>
          </p:nvSpPr>
          <p:spPr>
            <a:xfrm>
              <a:off x="7887762" y="1072690"/>
              <a:ext cx="1446836" cy="555585"/>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6" name="Title 1">
              <a:extLst>
                <a:ext uri="{FF2B5EF4-FFF2-40B4-BE49-F238E27FC236}">
                  <a16:creationId xmlns:a16="http://schemas.microsoft.com/office/drawing/2014/main" id="{17259D0A-41C4-AE87-CF59-5BCAE25A33AA}"/>
                </a:ext>
              </a:extLst>
            </p:cNvPr>
            <p:cNvSpPr txBox="1">
              <a:spLocks/>
            </p:cNvSpPr>
            <p:nvPr/>
          </p:nvSpPr>
          <p:spPr bwMode="auto">
            <a:xfrm>
              <a:off x="2353106" y="1533748"/>
              <a:ext cx="2600859"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r>
                <a:rPr lang="es-EC" sz="1800" kern="0" dirty="0"/>
                <a:t>Nueva observación </a:t>
              </a:r>
            </a:p>
          </p:txBody>
        </p:sp>
        <p:sp>
          <p:nvSpPr>
            <p:cNvPr id="7" name="Title 1">
              <a:extLst>
                <a:ext uri="{FF2B5EF4-FFF2-40B4-BE49-F238E27FC236}">
                  <a16:creationId xmlns:a16="http://schemas.microsoft.com/office/drawing/2014/main" id="{E8589FDB-29B7-E188-ECA0-5B09D86A311D}"/>
                </a:ext>
              </a:extLst>
            </p:cNvPr>
            <p:cNvSpPr txBox="1">
              <a:spLocks/>
            </p:cNvSpPr>
            <p:nvPr/>
          </p:nvSpPr>
          <p:spPr bwMode="auto">
            <a:xfrm>
              <a:off x="7630126" y="1223368"/>
              <a:ext cx="2600859"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r>
                <a:rPr lang="es-EC" sz="1800" kern="0" dirty="0"/>
                <a:t>Nueva observación </a:t>
              </a:r>
            </a:p>
          </p:txBody>
        </p:sp>
      </p:grpSp>
      <p:sp>
        <p:nvSpPr>
          <p:cNvPr id="9" name="Title 1">
            <a:extLst>
              <a:ext uri="{FF2B5EF4-FFF2-40B4-BE49-F238E27FC236}">
                <a16:creationId xmlns:a16="http://schemas.microsoft.com/office/drawing/2014/main" id="{A4065716-5B70-8A03-CA00-5EF84A7750E8}"/>
              </a:ext>
            </a:extLst>
          </p:cNvPr>
          <p:cNvSpPr txBox="1">
            <a:spLocks/>
          </p:cNvSpPr>
          <p:nvPr/>
        </p:nvSpPr>
        <p:spPr bwMode="auto">
          <a:xfrm>
            <a:off x="2493869" y="720783"/>
            <a:ext cx="1808782"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r>
              <a:rPr lang="es-EC" sz="2400" b="1" kern="0" dirty="0">
                <a:latin typeface="Open Sans" pitchFamily="2" charset="0"/>
                <a:ea typeface="Open Sans" pitchFamily="2" charset="0"/>
                <a:cs typeface="Open Sans" pitchFamily="2" charset="0"/>
              </a:rPr>
              <a:t>Regresión</a:t>
            </a:r>
          </a:p>
        </p:txBody>
      </p:sp>
      <p:sp>
        <p:nvSpPr>
          <p:cNvPr id="10" name="Title 1">
            <a:extLst>
              <a:ext uri="{FF2B5EF4-FFF2-40B4-BE49-F238E27FC236}">
                <a16:creationId xmlns:a16="http://schemas.microsoft.com/office/drawing/2014/main" id="{0D6E3FCA-780D-9CD9-150F-62560982C092}"/>
              </a:ext>
            </a:extLst>
          </p:cNvPr>
          <p:cNvSpPr txBox="1">
            <a:spLocks/>
          </p:cNvSpPr>
          <p:nvPr/>
        </p:nvSpPr>
        <p:spPr bwMode="auto">
          <a:xfrm>
            <a:off x="7887762" y="720782"/>
            <a:ext cx="2180374"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r>
              <a:rPr lang="es-EC" sz="2400" b="1" kern="0" dirty="0">
                <a:latin typeface="Open Sans" pitchFamily="2" charset="0"/>
                <a:ea typeface="Open Sans" pitchFamily="2" charset="0"/>
                <a:cs typeface="Open Sans" pitchFamily="2" charset="0"/>
              </a:rPr>
              <a:t>Clasificación</a:t>
            </a:r>
          </a:p>
        </p:txBody>
      </p:sp>
    </p:spTree>
    <p:extLst>
      <p:ext uri="{BB962C8B-B14F-4D97-AF65-F5344CB8AC3E}">
        <p14:creationId xmlns:p14="http://schemas.microsoft.com/office/powerpoint/2010/main" val="2233740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8747-AD3C-F900-1112-785AA073B20B}"/>
              </a:ext>
            </a:extLst>
          </p:cNvPr>
          <p:cNvSpPr>
            <a:spLocks noGrp="1"/>
          </p:cNvSpPr>
          <p:nvPr>
            <p:ph type="title"/>
          </p:nvPr>
        </p:nvSpPr>
        <p:spPr/>
        <p:txBody>
          <a:bodyPr/>
          <a:lstStyle/>
          <a:p>
            <a:r>
              <a:rPr lang="es-EC" dirty="0"/>
              <a:t>Proceso de modelado predictivo</a:t>
            </a:r>
          </a:p>
        </p:txBody>
      </p:sp>
      <p:grpSp>
        <p:nvGrpSpPr>
          <p:cNvPr id="63" name="Group 62">
            <a:extLst>
              <a:ext uri="{FF2B5EF4-FFF2-40B4-BE49-F238E27FC236}">
                <a16:creationId xmlns:a16="http://schemas.microsoft.com/office/drawing/2014/main" id="{96016CEC-717F-7313-FE24-0BA22D78AD9E}"/>
              </a:ext>
            </a:extLst>
          </p:cNvPr>
          <p:cNvGrpSpPr/>
          <p:nvPr/>
        </p:nvGrpSpPr>
        <p:grpSpPr>
          <a:xfrm>
            <a:off x="1040659" y="390696"/>
            <a:ext cx="10891414" cy="6078196"/>
            <a:chOff x="633135" y="256349"/>
            <a:chExt cx="10891414" cy="6078196"/>
          </a:xfrm>
        </p:grpSpPr>
        <p:sp>
          <p:nvSpPr>
            <p:cNvPr id="39" name="Rectangle: Rounded Corners 38">
              <a:extLst>
                <a:ext uri="{FF2B5EF4-FFF2-40B4-BE49-F238E27FC236}">
                  <a16:creationId xmlns:a16="http://schemas.microsoft.com/office/drawing/2014/main" id="{E9744AAD-45BC-E372-37DD-97224D373A5F}"/>
                </a:ext>
              </a:extLst>
            </p:cNvPr>
            <p:cNvSpPr/>
            <p:nvPr/>
          </p:nvSpPr>
          <p:spPr>
            <a:xfrm>
              <a:off x="9120945" y="5929638"/>
              <a:ext cx="2212480" cy="404907"/>
            </a:xfrm>
            <a:prstGeom prst="round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 preprocesamiento</a:t>
              </a:r>
              <a:endParaRPr lang="es-EC" sz="1200" dirty="0">
                <a:solidFill>
                  <a:schemeClr val="bg2"/>
                </a:solidFill>
                <a:latin typeface="Open Sans" pitchFamily="2" charset="0"/>
                <a:ea typeface="Open Sans" pitchFamily="2" charset="0"/>
                <a:cs typeface="Open Sans" pitchFamily="2" charset="0"/>
              </a:endParaRPr>
            </a:p>
          </p:txBody>
        </p:sp>
        <p:sp>
          <p:nvSpPr>
            <p:cNvPr id="4" name="Rectangle: Rounded Corners 3">
              <a:extLst>
                <a:ext uri="{FF2B5EF4-FFF2-40B4-BE49-F238E27FC236}">
                  <a16:creationId xmlns:a16="http://schemas.microsoft.com/office/drawing/2014/main" id="{E7ACD6E6-CACD-A039-E52B-4D4D5BB22144}"/>
                </a:ext>
              </a:extLst>
            </p:cNvPr>
            <p:cNvSpPr/>
            <p:nvPr/>
          </p:nvSpPr>
          <p:spPr>
            <a:xfrm>
              <a:off x="633135" y="868101"/>
              <a:ext cx="3067292" cy="960699"/>
            </a:xfrm>
            <a:prstGeom prst="roundRect">
              <a:avLst/>
            </a:prstGeom>
            <a:solidFill>
              <a:schemeClr val="bg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600" b="1" dirty="0">
                  <a:solidFill>
                    <a:schemeClr val="tx2"/>
                  </a:solidFill>
                  <a:latin typeface="Open Sans" pitchFamily="2" charset="0"/>
                  <a:ea typeface="Open Sans" pitchFamily="2" charset="0"/>
                  <a:cs typeface="Open Sans" pitchFamily="2" charset="0"/>
                </a:rPr>
                <a:t>Preprocesamiento 1</a:t>
              </a:r>
            </a:p>
            <a:p>
              <a:pPr marL="342900" indent="-342900">
                <a:buFont typeface="Arial" panose="020B0604020202020204" pitchFamily="34" charset="0"/>
                <a:buChar char="•"/>
              </a:pPr>
              <a:r>
                <a:rPr lang="es-EC" sz="1200" dirty="0">
                  <a:solidFill>
                    <a:schemeClr val="tx2"/>
                  </a:solidFill>
                  <a:latin typeface="Open Sans" pitchFamily="2" charset="0"/>
                  <a:ea typeface="Open Sans" pitchFamily="2" charset="0"/>
                  <a:cs typeface="Open Sans" pitchFamily="2" charset="0"/>
                </a:rPr>
                <a:t>Tratamiento de datos faltantes</a:t>
              </a:r>
            </a:p>
            <a:p>
              <a:pPr marL="342900" indent="-342900">
                <a:buFont typeface="Arial" panose="020B0604020202020204" pitchFamily="34" charset="0"/>
                <a:buChar char="•"/>
              </a:pPr>
              <a:r>
                <a:rPr lang="es-EC" sz="1200" dirty="0">
                  <a:solidFill>
                    <a:schemeClr val="tx2"/>
                  </a:solidFill>
                  <a:latin typeface="Open Sans" pitchFamily="2" charset="0"/>
                  <a:ea typeface="Open Sans" pitchFamily="2" charset="0"/>
                  <a:cs typeface="Open Sans" pitchFamily="2" charset="0"/>
                </a:rPr>
                <a:t>Extracción y selección inicial de características</a:t>
              </a:r>
            </a:p>
          </p:txBody>
        </p:sp>
        <p:sp>
          <p:nvSpPr>
            <p:cNvPr id="5" name="Rectangle: Rounded Corners 4">
              <a:extLst>
                <a:ext uri="{FF2B5EF4-FFF2-40B4-BE49-F238E27FC236}">
                  <a16:creationId xmlns:a16="http://schemas.microsoft.com/office/drawing/2014/main" id="{79164945-5B43-9E6D-FDBC-92BEF292AF5C}"/>
                </a:ext>
              </a:extLst>
            </p:cNvPr>
            <p:cNvSpPr/>
            <p:nvPr/>
          </p:nvSpPr>
          <p:spPr>
            <a:xfrm>
              <a:off x="633135" y="2348126"/>
              <a:ext cx="3067292" cy="860008"/>
            </a:xfrm>
            <a:prstGeom prst="roundRect">
              <a:avLst/>
            </a:prstGeom>
            <a:solidFill>
              <a:schemeClr val="bg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600" b="1" dirty="0">
                  <a:solidFill>
                    <a:schemeClr val="tx2"/>
                  </a:solidFill>
                  <a:latin typeface="Open Sans" pitchFamily="2" charset="0"/>
                  <a:ea typeface="Open Sans" pitchFamily="2" charset="0"/>
                  <a:cs typeface="Open Sans" pitchFamily="2" charset="0"/>
                </a:rPr>
                <a:t>Preprocesamiento 2</a:t>
              </a:r>
            </a:p>
            <a:p>
              <a:pPr marL="342900" indent="-342900">
                <a:buFont typeface="Arial" panose="020B0604020202020204" pitchFamily="34" charset="0"/>
                <a:buChar char="•"/>
              </a:pPr>
              <a:r>
                <a:rPr lang="es-EC" sz="1200" dirty="0">
                  <a:solidFill>
                    <a:schemeClr val="tx2"/>
                  </a:solidFill>
                  <a:latin typeface="Open Sans" pitchFamily="2" charset="0"/>
                  <a:ea typeface="Open Sans" pitchFamily="2" charset="0"/>
                  <a:cs typeface="Open Sans" pitchFamily="2" charset="0"/>
                </a:rPr>
                <a:t>Escalado de variables</a:t>
              </a:r>
            </a:p>
            <a:p>
              <a:pPr marL="342900" indent="-342900">
                <a:buFont typeface="Arial" panose="020B0604020202020204" pitchFamily="34" charset="0"/>
                <a:buChar char="•"/>
              </a:pPr>
              <a:r>
                <a:rPr lang="es-EC" sz="1200" dirty="0">
                  <a:solidFill>
                    <a:schemeClr val="tx2"/>
                  </a:solidFill>
                  <a:latin typeface="Open Sans" pitchFamily="2" charset="0"/>
                  <a:ea typeface="Open Sans" pitchFamily="2" charset="0"/>
                  <a:cs typeface="Open Sans" pitchFamily="2" charset="0"/>
                </a:rPr>
                <a:t>Reducción de dimensionalidad</a:t>
              </a:r>
            </a:p>
          </p:txBody>
        </p:sp>
        <p:sp>
          <p:nvSpPr>
            <p:cNvPr id="6" name="Rectangle: Rounded Corners 5">
              <a:extLst>
                <a:ext uri="{FF2B5EF4-FFF2-40B4-BE49-F238E27FC236}">
                  <a16:creationId xmlns:a16="http://schemas.microsoft.com/office/drawing/2014/main" id="{92375090-B858-EECD-34E6-5C082A09FDD0}"/>
                </a:ext>
              </a:extLst>
            </p:cNvPr>
            <p:cNvSpPr/>
            <p:nvPr/>
          </p:nvSpPr>
          <p:spPr>
            <a:xfrm>
              <a:off x="5937093" y="256349"/>
              <a:ext cx="4095510" cy="624840"/>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600" b="1" dirty="0">
                  <a:solidFill>
                    <a:schemeClr val="bg2"/>
                  </a:solidFill>
                  <a:latin typeface="Open Sans" pitchFamily="2" charset="0"/>
                  <a:ea typeface="Open Sans" pitchFamily="2" charset="0"/>
                  <a:cs typeface="Open Sans" pitchFamily="2" charset="0"/>
                </a:rPr>
                <a:t>Recolección de datos crudos</a:t>
              </a:r>
              <a:endParaRPr lang="es-EC" sz="1200" dirty="0">
                <a:solidFill>
                  <a:schemeClr val="bg2"/>
                </a:solidFill>
                <a:latin typeface="Open Sans" pitchFamily="2" charset="0"/>
                <a:ea typeface="Open Sans" pitchFamily="2" charset="0"/>
                <a:cs typeface="Open Sans" pitchFamily="2" charset="0"/>
              </a:endParaRPr>
            </a:p>
          </p:txBody>
        </p:sp>
        <p:sp>
          <p:nvSpPr>
            <p:cNvPr id="7" name="Rectangle: Rounded Corners 6">
              <a:extLst>
                <a:ext uri="{FF2B5EF4-FFF2-40B4-BE49-F238E27FC236}">
                  <a16:creationId xmlns:a16="http://schemas.microsoft.com/office/drawing/2014/main" id="{A3AD89E2-4B74-7DA4-0A3E-176C0E216274}"/>
                </a:ext>
              </a:extLst>
            </p:cNvPr>
            <p:cNvSpPr/>
            <p:nvPr/>
          </p:nvSpPr>
          <p:spPr>
            <a:xfrm>
              <a:off x="6852629" y="1151966"/>
              <a:ext cx="2264438" cy="454036"/>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600" b="1" dirty="0" err="1">
                  <a:solidFill>
                    <a:schemeClr val="bg2"/>
                  </a:solidFill>
                  <a:latin typeface="Open Sans" pitchFamily="2" charset="0"/>
                  <a:ea typeface="Open Sans" pitchFamily="2" charset="0"/>
                  <a:cs typeface="Open Sans" pitchFamily="2" charset="0"/>
                </a:rPr>
                <a:t>Dataset</a:t>
              </a:r>
              <a:endParaRPr lang="es-EC" sz="1200" dirty="0">
                <a:solidFill>
                  <a:schemeClr val="bg2"/>
                </a:solidFill>
                <a:latin typeface="Open Sans" pitchFamily="2" charset="0"/>
                <a:ea typeface="Open Sans" pitchFamily="2" charset="0"/>
                <a:cs typeface="Open Sans" pitchFamily="2" charset="0"/>
              </a:endParaRPr>
            </a:p>
          </p:txBody>
        </p:sp>
        <p:sp>
          <p:nvSpPr>
            <p:cNvPr id="10" name="Rectangle: Rounded Corners 9">
              <a:extLst>
                <a:ext uri="{FF2B5EF4-FFF2-40B4-BE49-F238E27FC236}">
                  <a16:creationId xmlns:a16="http://schemas.microsoft.com/office/drawing/2014/main" id="{AAA7E97E-BFB9-5E87-08FD-F083E172210B}"/>
                </a:ext>
              </a:extLst>
            </p:cNvPr>
            <p:cNvSpPr/>
            <p:nvPr/>
          </p:nvSpPr>
          <p:spPr>
            <a:xfrm>
              <a:off x="5386525" y="2918926"/>
              <a:ext cx="2520389" cy="574034"/>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Data de entrenamiento procesada</a:t>
              </a:r>
              <a:endParaRPr lang="es-EC" sz="1200" dirty="0">
                <a:solidFill>
                  <a:schemeClr val="bg2"/>
                </a:solidFill>
                <a:latin typeface="Open Sans" pitchFamily="2" charset="0"/>
                <a:ea typeface="Open Sans" pitchFamily="2" charset="0"/>
                <a:cs typeface="Open Sans" pitchFamily="2" charset="0"/>
              </a:endParaRPr>
            </a:p>
          </p:txBody>
        </p:sp>
        <p:sp>
          <p:nvSpPr>
            <p:cNvPr id="11" name="Rectangle: Rounded Corners 10">
              <a:extLst>
                <a:ext uri="{FF2B5EF4-FFF2-40B4-BE49-F238E27FC236}">
                  <a16:creationId xmlns:a16="http://schemas.microsoft.com/office/drawing/2014/main" id="{2D6B143A-B242-1E79-70BE-46E94EBF52D0}"/>
                </a:ext>
              </a:extLst>
            </p:cNvPr>
            <p:cNvSpPr/>
            <p:nvPr/>
          </p:nvSpPr>
          <p:spPr>
            <a:xfrm>
              <a:off x="5370898" y="3763737"/>
              <a:ext cx="2520389" cy="574034"/>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Modelo Machine </a:t>
              </a:r>
              <a:r>
                <a:rPr lang="es-EC" sz="1200" b="1" dirty="0" err="1">
                  <a:solidFill>
                    <a:schemeClr val="bg2"/>
                  </a:solidFill>
                  <a:latin typeface="Open Sans" pitchFamily="2" charset="0"/>
                  <a:ea typeface="Open Sans" pitchFamily="2" charset="0"/>
                  <a:cs typeface="Open Sans" pitchFamily="2" charset="0"/>
                </a:rPr>
                <a:t>Learning</a:t>
              </a:r>
              <a:endParaRPr lang="es-EC" sz="1200" dirty="0">
                <a:solidFill>
                  <a:schemeClr val="bg2"/>
                </a:solidFill>
                <a:latin typeface="Open Sans" pitchFamily="2" charset="0"/>
                <a:ea typeface="Open Sans" pitchFamily="2" charset="0"/>
                <a:cs typeface="Open Sans" pitchFamily="2" charset="0"/>
              </a:endParaRPr>
            </a:p>
          </p:txBody>
        </p:sp>
        <p:sp>
          <p:nvSpPr>
            <p:cNvPr id="12" name="Rectangle: Rounded Corners 11">
              <a:extLst>
                <a:ext uri="{FF2B5EF4-FFF2-40B4-BE49-F238E27FC236}">
                  <a16:creationId xmlns:a16="http://schemas.microsoft.com/office/drawing/2014/main" id="{F92CCA0D-817F-91D1-D656-7E7769B64E9E}"/>
                </a:ext>
              </a:extLst>
            </p:cNvPr>
            <p:cNvSpPr/>
            <p:nvPr/>
          </p:nvSpPr>
          <p:spPr>
            <a:xfrm>
              <a:off x="5370897" y="4608548"/>
              <a:ext cx="2520389" cy="574034"/>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Modelo predictivo candidato</a:t>
              </a:r>
              <a:endParaRPr lang="es-EC" sz="1200" dirty="0">
                <a:solidFill>
                  <a:schemeClr val="bg2"/>
                </a:solidFill>
                <a:latin typeface="Open Sans" pitchFamily="2" charset="0"/>
                <a:ea typeface="Open Sans" pitchFamily="2" charset="0"/>
                <a:cs typeface="Open Sans" pitchFamily="2" charset="0"/>
              </a:endParaRPr>
            </a:p>
          </p:txBody>
        </p:sp>
        <p:grpSp>
          <p:nvGrpSpPr>
            <p:cNvPr id="19" name="Group 18">
              <a:extLst>
                <a:ext uri="{FF2B5EF4-FFF2-40B4-BE49-F238E27FC236}">
                  <a16:creationId xmlns:a16="http://schemas.microsoft.com/office/drawing/2014/main" id="{1A31DBA5-8D0D-26D7-B0C3-A4A505C4F624}"/>
                </a:ext>
              </a:extLst>
            </p:cNvPr>
            <p:cNvGrpSpPr/>
            <p:nvPr/>
          </p:nvGrpSpPr>
          <p:grpSpPr>
            <a:xfrm>
              <a:off x="5386525" y="5453356"/>
              <a:ext cx="6138024" cy="574034"/>
              <a:chOff x="5112205" y="4597458"/>
              <a:chExt cx="6138024" cy="574034"/>
            </a:xfrm>
          </p:grpSpPr>
          <p:sp>
            <p:nvSpPr>
              <p:cNvPr id="13" name="Rectangle: Rounded Corners 12">
                <a:extLst>
                  <a:ext uri="{FF2B5EF4-FFF2-40B4-BE49-F238E27FC236}">
                    <a16:creationId xmlns:a16="http://schemas.microsoft.com/office/drawing/2014/main" id="{95E47570-BCD1-2FB8-6C1D-999EC8D689FA}"/>
                  </a:ext>
                </a:extLst>
              </p:cNvPr>
              <p:cNvSpPr/>
              <p:nvPr/>
            </p:nvSpPr>
            <p:spPr>
              <a:xfrm>
                <a:off x="5112205" y="4597458"/>
                <a:ext cx="2520389" cy="574034"/>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Modelo predictivo final</a:t>
                </a:r>
                <a:endParaRPr lang="es-EC" sz="1200" dirty="0">
                  <a:solidFill>
                    <a:schemeClr val="bg2"/>
                  </a:solidFill>
                  <a:latin typeface="Open Sans" pitchFamily="2" charset="0"/>
                  <a:ea typeface="Open Sans" pitchFamily="2" charset="0"/>
                  <a:cs typeface="Open Sans" pitchFamily="2" charset="0"/>
                </a:endParaRPr>
              </a:p>
            </p:txBody>
          </p:sp>
          <p:sp>
            <p:nvSpPr>
              <p:cNvPr id="15" name="Rectangle: Rounded Corners 14">
                <a:extLst>
                  <a:ext uri="{FF2B5EF4-FFF2-40B4-BE49-F238E27FC236}">
                    <a16:creationId xmlns:a16="http://schemas.microsoft.com/office/drawing/2014/main" id="{248B7251-B930-FFC3-19E8-B5F9367428B7}"/>
                  </a:ext>
                </a:extLst>
              </p:cNvPr>
              <p:cNvSpPr/>
              <p:nvPr/>
            </p:nvSpPr>
            <p:spPr>
              <a:xfrm>
                <a:off x="8729840" y="4597458"/>
                <a:ext cx="2520389" cy="574034"/>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Nuevo </a:t>
                </a:r>
                <a:r>
                  <a:rPr lang="es-EC" sz="1200" b="1" dirty="0" err="1">
                    <a:solidFill>
                      <a:schemeClr val="bg2"/>
                    </a:solidFill>
                    <a:latin typeface="Open Sans" pitchFamily="2" charset="0"/>
                    <a:ea typeface="Open Sans" pitchFamily="2" charset="0"/>
                    <a:cs typeface="Open Sans" pitchFamily="2" charset="0"/>
                  </a:rPr>
                  <a:t>dataset</a:t>
                </a:r>
                <a:endParaRPr lang="es-EC" sz="1200" dirty="0">
                  <a:solidFill>
                    <a:schemeClr val="bg2"/>
                  </a:solidFill>
                  <a:latin typeface="Open Sans" pitchFamily="2" charset="0"/>
                  <a:ea typeface="Open Sans" pitchFamily="2" charset="0"/>
                  <a:cs typeface="Open Sans" pitchFamily="2" charset="0"/>
                </a:endParaRPr>
              </a:p>
            </p:txBody>
          </p:sp>
        </p:grpSp>
        <p:sp>
          <p:nvSpPr>
            <p:cNvPr id="16" name="Rectangle: Rounded Corners 15">
              <a:extLst>
                <a:ext uri="{FF2B5EF4-FFF2-40B4-BE49-F238E27FC236}">
                  <a16:creationId xmlns:a16="http://schemas.microsoft.com/office/drawing/2014/main" id="{88E6E5D4-AFF8-1D5C-CA73-C4485B5034C9}"/>
                </a:ext>
              </a:extLst>
            </p:cNvPr>
            <p:cNvSpPr/>
            <p:nvPr/>
          </p:nvSpPr>
          <p:spPr>
            <a:xfrm>
              <a:off x="752677" y="3949920"/>
              <a:ext cx="2520389" cy="131539"/>
            </a:xfrm>
            <a:prstGeom prst="round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accent6"/>
                  </a:solidFill>
                  <a:latin typeface="Open Sans" pitchFamily="2" charset="0"/>
                  <a:ea typeface="Open Sans" pitchFamily="2" charset="0"/>
                  <a:cs typeface="Open Sans" pitchFamily="2" charset="0"/>
                </a:rPr>
                <a:t>Selección de </a:t>
              </a:r>
              <a:r>
                <a:rPr lang="es-EC" sz="1200" b="1" dirty="0" err="1">
                  <a:solidFill>
                    <a:schemeClr val="accent6"/>
                  </a:solidFill>
                  <a:latin typeface="Open Sans" pitchFamily="2" charset="0"/>
                  <a:ea typeface="Open Sans" pitchFamily="2" charset="0"/>
                  <a:cs typeface="Open Sans" pitchFamily="2" charset="0"/>
                </a:rPr>
                <a:t>hiperparametros</a:t>
              </a:r>
              <a:r>
                <a:rPr lang="es-EC" sz="1200" b="1" dirty="0">
                  <a:solidFill>
                    <a:schemeClr val="accent6"/>
                  </a:solidFill>
                  <a:latin typeface="Open Sans" pitchFamily="2" charset="0"/>
                  <a:ea typeface="Open Sans" pitchFamily="2" charset="0"/>
                  <a:cs typeface="Open Sans" pitchFamily="2" charset="0"/>
                </a:rPr>
                <a:t> + entrenamiento</a:t>
              </a:r>
              <a:endParaRPr lang="es-EC" sz="1050" dirty="0">
                <a:solidFill>
                  <a:schemeClr val="accent6"/>
                </a:solidFill>
                <a:latin typeface="Open Sans" pitchFamily="2" charset="0"/>
                <a:ea typeface="Open Sans" pitchFamily="2" charset="0"/>
                <a:cs typeface="Open Sans" pitchFamily="2" charset="0"/>
              </a:endParaRPr>
            </a:p>
          </p:txBody>
        </p:sp>
        <p:sp>
          <p:nvSpPr>
            <p:cNvPr id="17" name="Rectangle: Rounded Corners 16">
              <a:extLst>
                <a:ext uri="{FF2B5EF4-FFF2-40B4-BE49-F238E27FC236}">
                  <a16:creationId xmlns:a16="http://schemas.microsoft.com/office/drawing/2014/main" id="{EAD9216C-9182-4FD2-B248-5190BF5CE23D}"/>
                </a:ext>
              </a:extLst>
            </p:cNvPr>
            <p:cNvSpPr/>
            <p:nvPr/>
          </p:nvSpPr>
          <p:spPr>
            <a:xfrm>
              <a:off x="870626" y="4707324"/>
              <a:ext cx="2520389" cy="1033049"/>
            </a:xfrm>
            <a:prstGeom prst="roundRect">
              <a:avLst/>
            </a:prstGeom>
            <a:solidFill>
              <a:schemeClr val="bg1">
                <a:lumMod val="50000"/>
                <a:lumOff val="5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600" b="1" dirty="0">
                  <a:solidFill>
                    <a:schemeClr val="tx2"/>
                  </a:solidFill>
                  <a:latin typeface="Open Sans" pitchFamily="2" charset="0"/>
                  <a:ea typeface="Open Sans" pitchFamily="2" charset="0"/>
                  <a:cs typeface="Open Sans" pitchFamily="2" charset="0"/>
                </a:rPr>
                <a:t>Iterar y evaluar la función de perdida</a:t>
              </a:r>
              <a:endParaRPr lang="es-EC" sz="1200" dirty="0">
                <a:solidFill>
                  <a:schemeClr val="tx2"/>
                </a:solidFill>
                <a:latin typeface="Open Sans" pitchFamily="2" charset="0"/>
                <a:ea typeface="Open Sans" pitchFamily="2" charset="0"/>
                <a:cs typeface="Open Sans" pitchFamily="2" charset="0"/>
              </a:endParaRPr>
            </a:p>
          </p:txBody>
        </p:sp>
        <p:grpSp>
          <p:nvGrpSpPr>
            <p:cNvPr id="20" name="Group 19">
              <a:extLst>
                <a:ext uri="{FF2B5EF4-FFF2-40B4-BE49-F238E27FC236}">
                  <a16:creationId xmlns:a16="http://schemas.microsoft.com/office/drawing/2014/main" id="{FB329020-2FD8-148F-6D86-D5C44DB7182B}"/>
                </a:ext>
              </a:extLst>
            </p:cNvPr>
            <p:cNvGrpSpPr/>
            <p:nvPr/>
          </p:nvGrpSpPr>
          <p:grpSpPr>
            <a:xfrm>
              <a:off x="5370898" y="1876779"/>
              <a:ext cx="5354740" cy="771370"/>
              <a:chOff x="5096578" y="1779209"/>
              <a:chExt cx="5354740" cy="771370"/>
            </a:xfrm>
          </p:grpSpPr>
          <p:sp>
            <p:nvSpPr>
              <p:cNvPr id="14" name="Rectangle: Rounded Corners 13">
                <a:extLst>
                  <a:ext uri="{FF2B5EF4-FFF2-40B4-BE49-F238E27FC236}">
                    <a16:creationId xmlns:a16="http://schemas.microsoft.com/office/drawing/2014/main" id="{828EDF1C-00E1-D8B7-0C98-DD510E68E871}"/>
                  </a:ext>
                </a:extLst>
              </p:cNvPr>
              <p:cNvSpPr/>
              <p:nvPr/>
            </p:nvSpPr>
            <p:spPr>
              <a:xfrm>
                <a:off x="8084883" y="2145672"/>
                <a:ext cx="2212480" cy="404907"/>
              </a:xfrm>
              <a:prstGeom prst="round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 preprocesamiento</a:t>
                </a:r>
                <a:endParaRPr lang="es-EC" sz="1200" dirty="0">
                  <a:solidFill>
                    <a:schemeClr val="bg2"/>
                  </a:solidFill>
                  <a:latin typeface="Open Sans" pitchFamily="2" charset="0"/>
                  <a:ea typeface="Open Sans" pitchFamily="2" charset="0"/>
                  <a:cs typeface="Open Sans" pitchFamily="2" charset="0"/>
                </a:endParaRPr>
              </a:p>
            </p:txBody>
          </p:sp>
          <p:grpSp>
            <p:nvGrpSpPr>
              <p:cNvPr id="18" name="Group 17">
                <a:extLst>
                  <a:ext uri="{FF2B5EF4-FFF2-40B4-BE49-F238E27FC236}">
                    <a16:creationId xmlns:a16="http://schemas.microsoft.com/office/drawing/2014/main" id="{3E36E039-AE16-EC61-44DF-51F22F63F708}"/>
                  </a:ext>
                </a:extLst>
              </p:cNvPr>
              <p:cNvGrpSpPr/>
              <p:nvPr/>
            </p:nvGrpSpPr>
            <p:grpSpPr>
              <a:xfrm>
                <a:off x="5096578" y="1779209"/>
                <a:ext cx="5354740" cy="478812"/>
                <a:chOff x="5096578" y="1469783"/>
                <a:chExt cx="5354740" cy="478812"/>
              </a:xfrm>
            </p:grpSpPr>
            <p:sp>
              <p:nvSpPr>
                <p:cNvPr id="8" name="Rectangle: Rounded Corners 7">
                  <a:extLst>
                    <a:ext uri="{FF2B5EF4-FFF2-40B4-BE49-F238E27FC236}">
                      <a16:creationId xmlns:a16="http://schemas.microsoft.com/office/drawing/2014/main" id="{05A5729D-BD0B-1DDD-5294-6CE08A219161}"/>
                    </a:ext>
                  </a:extLst>
                </p:cNvPr>
                <p:cNvSpPr/>
                <p:nvPr/>
              </p:nvSpPr>
              <p:spPr>
                <a:xfrm>
                  <a:off x="5096578" y="1469783"/>
                  <a:ext cx="2520389" cy="478812"/>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Data de entrenamiento</a:t>
                  </a:r>
                  <a:endParaRPr lang="es-EC" sz="1200" dirty="0">
                    <a:solidFill>
                      <a:schemeClr val="bg2"/>
                    </a:solidFill>
                    <a:latin typeface="Open Sans" pitchFamily="2" charset="0"/>
                    <a:ea typeface="Open Sans" pitchFamily="2" charset="0"/>
                    <a:cs typeface="Open Sans" pitchFamily="2" charset="0"/>
                  </a:endParaRPr>
                </a:p>
              </p:txBody>
            </p:sp>
            <p:sp>
              <p:nvSpPr>
                <p:cNvPr id="9" name="Rectangle: Rounded Corners 8">
                  <a:extLst>
                    <a:ext uri="{FF2B5EF4-FFF2-40B4-BE49-F238E27FC236}">
                      <a16:creationId xmlns:a16="http://schemas.microsoft.com/office/drawing/2014/main" id="{5481E0F5-CEDA-0E5B-D688-1F30D509642D}"/>
                    </a:ext>
                  </a:extLst>
                </p:cNvPr>
                <p:cNvSpPr/>
                <p:nvPr/>
              </p:nvSpPr>
              <p:spPr>
                <a:xfrm>
                  <a:off x="7930929" y="1469783"/>
                  <a:ext cx="2520389" cy="478812"/>
                </a:xfrm>
                <a:prstGeom prst="round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err="1">
                      <a:solidFill>
                        <a:schemeClr val="bg2"/>
                      </a:solidFill>
                      <a:latin typeface="Open Sans" pitchFamily="2" charset="0"/>
                      <a:ea typeface="Open Sans" pitchFamily="2" charset="0"/>
                      <a:cs typeface="Open Sans" pitchFamily="2" charset="0"/>
                    </a:rPr>
                    <a:t>Dataset</a:t>
                  </a:r>
                  <a:r>
                    <a:rPr lang="es-EC" sz="1200" b="1" dirty="0">
                      <a:solidFill>
                        <a:schemeClr val="bg2"/>
                      </a:solidFill>
                      <a:latin typeface="Open Sans" pitchFamily="2" charset="0"/>
                      <a:ea typeface="Open Sans" pitchFamily="2" charset="0"/>
                      <a:cs typeface="Open Sans" pitchFamily="2" charset="0"/>
                    </a:rPr>
                    <a:t> de Prueba</a:t>
                  </a:r>
                  <a:endParaRPr lang="es-EC" sz="1200" dirty="0">
                    <a:solidFill>
                      <a:schemeClr val="bg2"/>
                    </a:solidFill>
                    <a:latin typeface="Open Sans" pitchFamily="2" charset="0"/>
                    <a:ea typeface="Open Sans" pitchFamily="2" charset="0"/>
                    <a:cs typeface="Open Sans" pitchFamily="2" charset="0"/>
                  </a:endParaRPr>
                </a:p>
              </p:txBody>
            </p:sp>
          </p:grpSp>
        </p:grpSp>
        <p:cxnSp>
          <p:nvCxnSpPr>
            <p:cNvPr id="22" name="Straight Arrow Connector 21">
              <a:extLst>
                <a:ext uri="{FF2B5EF4-FFF2-40B4-BE49-F238E27FC236}">
                  <a16:creationId xmlns:a16="http://schemas.microsoft.com/office/drawing/2014/main" id="{CE56EDC8-424B-EA9F-0131-9D75C248861F}"/>
                </a:ext>
              </a:extLst>
            </p:cNvPr>
            <p:cNvCxnSpPr>
              <a:stCxn id="6" idx="2"/>
              <a:endCxn id="7" idx="0"/>
            </p:cNvCxnSpPr>
            <p:nvPr/>
          </p:nvCxnSpPr>
          <p:spPr>
            <a:xfrm>
              <a:off x="7984848" y="881189"/>
              <a:ext cx="0" cy="27077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6314597C-7D30-19D4-074A-E8CC8F7581C8}"/>
                </a:ext>
              </a:extLst>
            </p:cNvPr>
            <p:cNvCxnSpPr>
              <a:stCxn id="7" idx="2"/>
              <a:endCxn id="8" idx="0"/>
            </p:cNvCxnSpPr>
            <p:nvPr/>
          </p:nvCxnSpPr>
          <p:spPr>
            <a:xfrm rot="5400000">
              <a:off x="7172583" y="1064513"/>
              <a:ext cx="270777" cy="1353755"/>
            </a:xfrm>
            <a:prstGeom prst="bent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10B5F21C-2B11-AE06-E3EA-51A8F3C41E9C}"/>
                </a:ext>
              </a:extLst>
            </p:cNvPr>
            <p:cNvCxnSpPr>
              <a:stCxn id="7" idx="2"/>
              <a:endCxn id="9" idx="0"/>
            </p:cNvCxnSpPr>
            <p:nvPr/>
          </p:nvCxnSpPr>
          <p:spPr>
            <a:xfrm rot="16200000" flipH="1">
              <a:off x="8589758" y="1001092"/>
              <a:ext cx="270777" cy="1480596"/>
            </a:xfrm>
            <a:prstGeom prst="bentConnector3">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62B5DB5-875B-B328-C805-8A94836DA45D}"/>
                </a:ext>
              </a:extLst>
            </p:cNvPr>
            <p:cNvCxnSpPr>
              <a:stCxn id="8" idx="2"/>
              <a:endCxn id="10" idx="0"/>
            </p:cNvCxnSpPr>
            <p:nvPr/>
          </p:nvCxnSpPr>
          <p:spPr>
            <a:xfrm>
              <a:off x="6631093" y="2355591"/>
              <a:ext cx="15627" cy="56333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44F1EC9-CD77-8A2A-7DD2-E66ED79F6A0F}"/>
                </a:ext>
              </a:extLst>
            </p:cNvPr>
            <p:cNvCxnSpPr>
              <a:stCxn id="10" idx="2"/>
              <a:endCxn id="11" idx="0"/>
            </p:cNvCxnSpPr>
            <p:nvPr/>
          </p:nvCxnSpPr>
          <p:spPr>
            <a:xfrm flipH="1">
              <a:off x="6631093" y="3492960"/>
              <a:ext cx="15627" cy="27077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D753E72-5152-5746-C9BC-13E6FE5B6B9B}"/>
                </a:ext>
              </a:extLst>
            </p:cNvPr>
            <p:cNvCxnSpPr>
              <a:stCxn id="11" idx="2"/>
              <a:endCxn id="12" idx="0"/>
            </p:cNvCxnSpPr>
            <p:nvPr/>
          </p:nvCxnSpPr>
          <p:spPr>
            <a:xfrm flipH="1">
              <a:off x="6631092" y="4337771"/>
              <a:ext cx="1" cy="27077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44E672-5BDC-4C3E-4060-2E52AFAB9C62}"/>
                </a:ext>
              </a:extLst>
            </p:cNvPr>
            <p:cNvCxnSpPr>
              <a:stCxn id="12" idx="2"/>
              <a:endCxn id="13" idx="0"/>
            </p:cNvCxnSpPr>
            <p:nvPr/>
          </p:nvCxnSpPr>
          <p:spPr>
            <a:xfrm>
              <a:off x="6631092" y="5182582"/>
              <a:ext cx="15628" cy="27077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3161FA95-554B-961A-5F30-5E82C2E8F6AF}"/>
                </a:ext>
              </a:extLst>
            </p:cNvPr>
            <p:cNvCxnSpPr>
              <a:stCxn id="13" idx="3"/>
              <a:endCxn id="15" idx="1"/>
            </p:cNvCxnSpPr>
            <p:nvPr/>
          </p:nvCxnSpPr>
          <p:spPr>
            <a:xfrm>
              <a:off x="7906914" y="5740373"/>
              <a:ext cx="1097246" cy="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67329838-7707-E2F3-F494-7EAAA39A9484}"/>
                </a:ext>
              </a:extLst>
            </p:cNvPr>
            <p:cNvCxnSpPr>
              <a:stCxn id="13" idx="3"/>
              <a:endCxn id="14" idx="2"/>
            </p:cNvCxnSpPr>
            <p:nvPr/>
          </p:nvCxnSpPr>
          <p:spPr>
            <a:xfrm flipV="1">
              <a:off x="7906914" y="2648149"/>
              <a:ext cx="1558529" cy="309222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B3662D5C-9EDD-A5EA-0ED7-78DA13586BD3}"/>
                </a:ext>
              </a:extLst>
            </p:cNvPr>
            <p:cNvCxnSpPr>
              <a:cxnSpLocks/>
              <a:stCxn id="4" idx="3"/>
            </p:cNvCxnSpPr>
            <p:nvPr/>
          </p:nvCxnSpPr>
          <p:spPr>
            <a:xfrm flipV="1">
              <a:off x="3700427" y="985986"/>
              <a:ext cx="4284420" cy="362465"/>
            </a:xfrm>
            <a:prstGeom prst="bentConnector3">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4A9C252E-DCB7-FB87-B0D0-6006BB908215}"/>
                </a:ext>
              </a:extLst>
            </p:cNvPr>
            <p:cNvCxnSpPr>
              <a:cxnSpLocks/>
              <a:stCxn id="5" idx="3"/>
            </p:cNvCxnSpPr>
            <p:nvPr/>
          </p:nvCxnSpPr>
          <p:spPr>
            <a:xfrm flipV="1">
              <a:off x="3700427" y="2583760"/>
              <a:ext cx="2946292" cy="194370"/>
            </a:xfrm>
            <a:prstGeom prst="bentConnector3">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AA3C850D-B784-17AD-1154-192EE8C65789}"/>
                </a:ext>
              </a:extLst>
            </p:cNvPr>
            <p:cNvCxnSpPr>
              <a:cxnSpLocks/>
              <a:stCxn id="16" idx="3"/>
            </p:cNvCxnSpPr>
            <p:nvPr/>
          </p:nvCxnSpPr>
          <p:spPr>
            <a:xfrm>
              <a:off x="3273066" y="4015690"/>
              <a:ext cx="3357062" cy="427753"/>
            </a:xfrm>
            <a:prstGeom prst="bentConnector3">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Connector: Elbow 56">
              <a:extLst>
                <a:ext uri="{FF2B5EF4-FFF2-40B4-BE49-F238E27FC236}">
                  <a16:creationId xmlns:a16="http://schemas.microsoft.com/office/drawing/2014/main" id="{16D8E8A4-CA90-4657-E91F-845DE59D4C65}"/>
                </a:ext>
              </a:extLst>
            </p:cNvPr>
            <p:cNvCxnSpPr>
              <a:cxnSpLocks/>
              <a:stCxn id="17" idx="3"/>
              <a:endCxn id="12" idx="1"/>
            </p:cNvCxnSpPr>
            <p:nvPr/>
          </p:nvCxnSpPr>
          <p:spPr>
            <a:xfrm flipV="1">
              <a:off x="3391015" y="4895565"/>
              <a:ext cx="1979882" cy="328284"/>
            </a:xfrm>
            <a:prstGeom prst="bentConnector3">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Connector: Elbow 60">
              <a:extLst>
                <a:ext uri="{FF2B5EF4-FFF2-40B4-BE49-F238E27FC236}">
                  <a16:creationId xmlns:a16="http://schemas.microsoft.com/office/drawing/2014/main" id="{51D538B0-07BF-FAC5-C46A-7D674ED1E2DF}"/>
                </a:ext>
              </a:extLst>
            </p:cNvPr>
            <p:cNvCxnSpPr>
              <a:stCxn id="17" idx="1"/>
              <a:endCxn id="8" idx="1"/>
            </p:cNvCxnSpPr>
            <p:nvPr/>
          </p:nvCxnSpPr>
          <p:spPr>
            <a:xfrm rot="10800000" flipH="1">
              <a:off x="870626" y="2116185"/>
              <a:ext cx="4500272" cy="3107664"/>
            </a:xfrm>
            <a:prstGeom prst="bentConnector3">
              <a:avLst>
                <a:gd name="adj1" fmla="val -8938"/>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5120" name="Rectangle: Rounded Corners 5119">
            <a:extLst>
              <a:ext uri="{FF2B5EF4-FFF2-40B4-BE49-F238E27FC236}">
                <a16:creationId xmlns:a16="http://schemas.microsoft.com/office/drawing/2014/main" id="{583599B4-30C8-6D50-0055-747355ADB22A}"/>
              </a:ext>
            </a:extLst>
          </p:cNvPr>
          <p:cNvSpPr/>
          <p:nvPr/>
        </p:nvSpPr>
        <p:spPr>
          <a:xfrm>
            <a:off x="8455116" y="5690762"/>
            <a:ext cx="815889" cy="404907"/>
          </a:xfrm>
          <a:prstGeom prst="round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aplicar</a:t>
            </a:r>
            <a:endParaRPr lang="es-EC" sz="1200" dirty="0">
              <a:solidFill>
                <a:schemeClr val="bg2"/>
              </a:solidFill>
              <a:latin typeface="Open Sans" pitchFamily="2" charset="0"/>
              <a:ea typeface="Open Sans" pitchFamily="2" charset="0"/>
              <a:cs typeface="Open Sans" pitchFamily="2" charset="0"/>
            </a:endParaRPr>
          </a:p>
        </p:txBody>
      </p:sp>
      <p:sp>
        <p:nvSpPr>
          <p:cNvPr id="5123" name="Rectangle: Rounded Corners 5122">
            <a:extLst>
              <a:ext uri="{FF2B5EF4-FFF2-40B4-BE49-F238E27FC236}">
                <a16:creationId xmlns:a16="http://schemas.microsoft.com/office/drawing/2014/main" id="{A0CC7A1D-A0A2-91D4-A9B0-503A22632882}"/>
              </a:ext>
            </a:extLst>
          </p:cNvPr>
          <p:cNvSpPr/>
          <p:nvPr/>
        </p:nvSpPr>
        <p:spPr>
          <a:xfrm>
            <a:off x="8839593" y="3762695"/>
            <a:ext cx="815889" cy="404907"/>
          </a:xfrm>
          <a:prstGeom prst="round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s-EC" sz="1200" b="1" dirty="0">
                <a:solidFill>
                  <a:schemeClr val="bg2"/>
                </a:solidFill>
                <a:latin typeface="Open Sans" pitchFamily="2" charset="0"/>
                <a:ea typeface="Open Sans" pitchFamily="2" charset="0"/>
                <a:cs typeface="Open Sans" pitchFamily="2" charset="0"/>
              </a:rPr>
              <a:t>Evaluar</a:t>
            </a:r>
            <a:endParaRPr lang="es-EC" sz="1200"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97574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B6642-14D0-6185-43EE-DAED54809EB7}"/>
              </a:ext>
            </a:extLst>
          </p:cNvPr>
          <p:cNvSpPr>
            <a:spLocks noGrp="1"/>
          </p:cNvSpPr>
          <p:nvPr>
            <p:ph type="title"/>
          </p:nvPr>
        </p:nvSpPr>
        <p:spPr/>
        <p:txBody>
          <a:bodyPr/>
          <a:lstStyle/>
          <a:p>
            <a:r>
              <a:rPr lang="es-ES" dirty="0"/>
              <a:t>Selección de Algoritmos de Clasificación</a:t>
            </a:r>
            <a:endParaRPr lang="es-EC" dirty="0"/>
          </a:p>
        </p:txBody>
      </p:sp>
      <p:sp>
        <p:nvSpPr>
          <p:cNvPr id="4" name="TextBox 3">
            <a:extLst>
              <a:ext uri="{FF2B5EF4-FFF2-40B4-BE49-F238E27FC236}">
                <a16:creationId xmlns:a16="http://schemas.microsoft.com/office/drawing/2014/main" id="{3A9E1EFD-51B2-963C-35F1-F5216A3EAB29}"/>
              </a:ext>
            </a:extLst>
          </p:cNvPr>
          <p:cNvSpPr txBox="1"/>
          <p:nvPr/>
        </p:nvSpPr>
        <p:spPr>
          <a:xfrm>
            <a:off x="1977512" y="684042"/>
            <a:ext cx="8235387" cy="3154710"/>
          </a:xfrm>
          <a:prstGeom prst="rect">
            <a:avLst/>
          </a:prstGeom>
          <a:noFill/>
        </p:spPr>
        <p:txBody>
          <a:bodyPr wrap="square">
            <a:spAutoFit/>
          </a:bodyPr>
          <a:lstStyle/>
          <a:p>
            <a:pPr algn="ctr">
              <a:buNone/>
            </a:pPr>
            <a:r>
              <a:rPr lang="es-ES" sz="2800" b="1" dirty="0">
                <a:solidFill>
                  <a:schemeClr val="bg2"/>
                </a:solidFill>
                <a:latin typeface="Open Sans" pitchFamily="2" charset="0"/>
                <a:ea typeface="Open Sans" pitchFamily="2" charset="0"/>
                <a:cs typeface="Open Sans" pitchFamily="2" charset="0"/>
              </a:rPr>
              <a:t>Principios Clave:</a:t>
            </a:r>
          </a:p>
          <a:p>
            <a:pPr algn="ctr">
              <a:buNone/>
            </a:pPr>
            <a:endParaRPr lang="es-ES" dirty="0">
              <a:solidFill>
                <a:schemeClr val="bg2"/>
              </a:solidFill>
              <a:latin typeface="Open Sans" pitchFamily="2" charset="0"/>
              <a:ea typeface="Open Sans" pitchFamily="2" charset="0"/>
              <a:cs typeface="Open Sans" pitchFamily="2" charset="0"/>
            </a:endParaRPr>
          </a:p>
          <a:p>
            <a:pPr algn="ctr">
              <a:buFont typeface="Arial" panose="020B0604020202020204" pitchFamily="34" charset="0"/>
              <a:buChar char="•"/>
            </a:pPr>
            <a:r>
              <a:rPr lang="es-ES" b="1" dirty="0">
                <a:solidFill>
                  <a:schemeClr val="accent6"/>
                </a:solidFill>
                <a:latin typeface="Open Sans" pitchFamily="2" charset="0"/>
                <a:ea typeface="Open Sans" pitchFamily="2" charset="0"/>
                <a:cs typeface="Open Sans" pitchFamily="2" charset="0"/>
              </a:rPr>
              <a:t>Teorema "No Free Lunch":</a:t>
            </a:r>
            <a:r>
              <a:rPr lang="es-ES" dirty="0">
                <a:solidFill>
                  <a:schemeClr val="accent6"/>
                </a:solidFill>
                <a:latin typeface="Open Sans" pitchFamily="2" charset="0"/>
                <a:ea typeface="Open Sans" pitchFamily="2" charset="0"/>
                <a:cs typeface="Open Sans" pitchFamily="2" charset="0"/>
              </a:rPr>
              <a:t> </a:t>
            </a:r>
            <a:r>
              <a:rPr lang="es-ES" dirty="0">
                <a:solidFill>
                  <a:schemeClr val="bg2"/>
                </a:solidFill>
                <a:latin typeface="Open Sans" pitchFamily="2" charset="0"/>
                <a:ea typeface="Open Sans" pitchFamily="2" charset="0"/>
                <a:cs typeface="Open Sans" pitchFamily="2" charset="0"/>
              </a:rPr>
              <a:t>No existe un único clasificador universalmente perfecto.</a:t>
            </a:r>
          </a:p>
          <a:p>
            <a:pPr algn="ctr">
              <a:buFont typeface="Arial" panose="020B0604020202020204" pitchFamily="34" charset="0"/>
              <a:buChar char="•"/>
            </a:pPr>
            <a:endParaRPr lang="es-ES" dirty="0">
              <a:solidFill>
                <a:schemeClr val="bg2"/>
              </a:solidFill>
              <a:latin typeface="Open Sans" pitchFamily="2" charset="0"/>
              <a:ea typeface="Open Sans" pitchFamily="2" charset="0"/>
              <a:cs typeface="Open Sans" pitchFamily="2" charset="0"/>
            </a:endParaRPr>
          </a:p>
          <a:p>
            <a:pPr algn="ctr">
              <a:buFont typeface="Arial" panose="020B0604020202020204" pitchFamily="34" charset="0"/>
              <a:buChar char="•"/>
            </a:pPr>
            <a:r>
              <a:rPr lang="es-ES" b="1" dirty="0">
                <a:solidFill>
                  <a:schemeClr val="accent6"/>
                </a:solidFill>
                <a:latin typeface="Open Sans" pitchFamily="2" charset="0"/>
                <a:ea typeface="Open Sans" pitchFamily="2" charset="0"/>
                <a:cs typeface="Open Sans" pitchFamily="2" charset="0"/>
              </a:rPr>
              <a:t>Dependencia de los Datos:</a:t>
            </a:r>
            <a:r>
              <a:rPr lang="es-ES" dirty="0">
                <a:solidFill>
                  <a:schemeClr val="accent6"/>
                </a:solidFill>
                <a:latin typeface="Open Sans" pitchFamily="2" charset="0"/>
                <a:ea typeface="Open Sans" pitchFamily="2" charset="0"/>
                <a:cs typeface="Open Sans" pitchFamily="2" charset="0"/>
              </a:rPr>
              <a:t> </a:t>
            </a:r>
            <a:r>
              <a:rPr lang="es-ES" dirty="0">
                <a:solidFill>
                  <a:schemeClr val="bg2"/>
                </a:solidFill>
                <a:latin typeface="Open Sans" pitchFamily="2" charset="0"/>
                <a:ea typeface="Open Sans" pitchFamily="2" charset="0"/>
                <a:cs typeface="Open Sans" pitchFamily="2" charset="0"/>
              </a:rPr>
              <a:t>El rendimiento varía según el ruido, la separabilidad y el volumen de datos.</a:t>
            </a:r>
          </a:p>
          <a:p>
            <a:pPr algn="ctr">
              <a:buFont typeface="Arial" panose="020B0604020202020204" pitchFamily="34" charset="0"/>
              <a:buChar char="•"/>
            </a:pPr>
            <a:endParaRPr lang="es-ES" dirty="0">
              <a:solidFill>
                <a:schemeClr val="bg2"/>
              </a:solidFill>
              <a:latin typeface="Open Sans" pitchFamily="2" charset="0"/>
              <a:ea typeface="Open Sans" pitchFamily="2" charset="0"/>
              <a:cs typeface="Open Sans" pitchFamily="2" charset="0"/>
            </a:endParaRPr>
          </a:p>
          <a:p>
            <a:pPr algn="ctr">
              <a:buFont typeface="Arial" panose="020B0604020202020204" pitchFamily="34" charset="0"/>
              <a:buChar char="•"/>
            </a:pPr>
            <a:r>
              <a:rPr lang="es-ES" b="1" dirty="0">
                <a:solidFill>
                  <a:schemeClr val="accent6"/>
                </a:solidFill>
                <a:latin typeface="Open Sans" pitchFamily="2" charset="0"/>
                <a:ea typeface="Open Sans" pitchFamily="2" charset="0"/>
                <a:cs typeface="Open Sans" pitchFamily="2" charset="0"/>
              </a:rPr>
              <a:t>Estrategia:</a:t>
            </a:r>
            <a:r>
              <a:rPr lang="es-ES" dirty="0">
                <a:solidFill>
                  <a:schemeClr val="accent6"/>
                </a:solidFill>
                <a:latin typeface="Open Sans" pitchFamily="2" charset="0"/>
                <a:ea typeface="Open Sans" pitchFamily="2" charset="0"/>
                <a:cs typeface="Open Sans" pitchFamily="2" charset="0"/>
              </a:rPr>
              <a:t> </a:t>
            </a:r>
            <a:r>
              <a:rPr lang="es-ES" dirty="0">
                <a:solidFill>
                  <a:schemeClr val="bg2"/>
                </a:solidFill>
                <a:latin typeface="Open Sans" pitchFamily="2" charset="0"/>
                <a:ea typeface="Open Sans" pitchFamily="2" charset="0"/>
                <a:cs typeface="Open Sans" pitchFamily="2" charset="0"/>
              </a:rPr>
              <a:t>Es necesario comparar múltiples algoritmos para encontrar el mejor ajuste.</a:t>
            </a:r>
          </a:p>
        </p:txBody>
      </p:sp>
      <p:graphicFrame>
        <p:nvGraphicFramePr>
          <p:cNvPr id="6" name="Diagram 5">
            <a:extLst>
              <a:ext uri="{FF2B5EF4-FFF2-40B4-BE49-F238E27FC236}">
                <a16:creationId xmlns:a16="http://schemas.microsoft.com/office/drawing/2014/main" id="{AF358B74-AB76-1239-E9B8-A5D5703B8794}"/>
              </a:ext>
            </a:extLst>
          </p:cNvPr>
          <p:cNvGraphicFramePr/>
          <p:nvPr>
            <p:extLst>
              <p:ext uri="{D42A27DB-BD31-4B8C-83A1-F6EECF244321}">
                <p14:modId xmlns:p14="http://schemas.microsoft.com/office/powerpoint/2010/main" val="2281368351"/>
              </p:ext>
            </p:extLst>
          </p:nvPr>
        </p:nvGraphicFramePr>
        <p:xfrm>
          <a:off x="459093" y="3211054"/>
          <a:ext cx="11272225" cy="37220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80997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C718-A358-6DEC-E877-CFF0A1F1A960}"/>
              </a:ext>
            </a:extLst>
          </p:cNvPr>
          <p:cNvSpPr>
            <a:spLocks noGrp="1"/>
          </p:cNvSpPr>
          <p:nvPr>
            <p:ph type="title"/>
          </p:nvPr>
        </p:nvSpPr>
        <p:spPr/>
        <p:txBody>
          <a:bodyPr/>
          <a:lstStyle/>
          <a:p>
            <a:r>
              <a:rPr lang="es-ES" dirty="0"/>
              <a:t>Aprendizaje supervisado | Modelos de Clasificación</a:t>
            </a:r>
            <a:endParaRPr lang="es-EC" dirty="0"/>
          </a:p>
        </p:txBody>
      </p:sp>
      <p:pic>
        <p:nvPicPr>
          <p:cNvPr id="6" name="Picture 5">
            <a:extLst>
              <a:ext uri="{FF2B5EF4-FFF2-40B4-BE49-F238E27FC236}">
                <a16:creationId xmlns:a16="http://schemas.microsoft.com/office/drawing/2014/main" id="{87551CA0-72E0-FF8F-69B1-1DBB16509BB4}"/>
              </a:ext>
            </a:extLst>
          </p:cNvPr>
          <p:cNvPicPr>
            <a:picLocks noChangeAspect="1"/>
          </p:cNvPicPr>
          <p:nvPr/>
        </p:nvPicPr>
        <p:blipFill rotWithShape="1">
          <a:blip r:embed="rId2"/>
          <a:srcRect l="-189" r="-87"/>
          <a:stretch>
            <a:fillRect/>
          </a:stretch>
        </p:blipFill>
        <p:spPr>
          <a:xfrm>
            <a:off x="41269" y="2105128"/>
            <a:ext cx="12107874" cy="2649332"/>
          </a:xfrm>
          <a:prstGeom prst="rect">
            <a:avLst/>
          </a:prstGeom>
        </p:spPr>
      </p:pic>
    </p:spTree>
    <p:extLst>
      <p:ext uri="{BB962C8B-B14F-4D97-AF65-F5344CB8AC3E}">
        <p14:creationId xmlns:p14="http://schemas.microsoft.com/office/powerpoint/2010/main" val="14170620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F88D5E-4A26-4C40-1A46-DE9E7E9EB61E}"/>
              </a:ext>
            </a:extLst>
          </p:cNvPr>
          <p:cNvSpPr>
            <a:spLocks noGrp="1"/>
          </p:cNvSpPr>
          <p:nvPr>
            <p:ph type="title"/>
          </p:nvPr>
        </p:nvSpPr>
        <p:spPr/>
        <p:txBody>
          <a:bodyPr/>
          <a:lstStyle/>
          <a:p>
            <a:endParaRPr lang="es-EC" noProof="0" dirty="0"/>
          </a:p>
        </p:txBody>
      </p:sp>
      <p:sp>
        <p:nvSpPr>
          <p:cNvPr id="5" name="Text Placeholder 4">
            <a:extLst>
              <a:ext uri="{FF2B5EF4-FFF2-40B4-BE49-F238E27FC236}">
                <a16:creationId xmlns:a16="http://schemas.microsoft.com/office/drawing/2014/main" id="{D6E4D1F4-6FDF-E53F-7C28-BFFDEC693765}"/>
              </a:ext>
            </a:extLst>
          </p:cNvPr>
          <p:cNvSpPr>
            <a:spLocks noGrp="1"/>
          </p:cNvSpPr>
          <p:nvPr>
            <p:ph type="body" sz="quarter" idx="10"/>
          </p:nvPr>
        </p:nvSpPr>
        <p:spPr/>
        <p:txBody>
          <a:bodyPr/>
          <a:lstStyle/>
          <a:p>
            <a:pPr marL="285750" indent="-285750">
              <a:buFont typeface="Arial" panose="020B0604020202020204" pitchFamily="34" charset="0"/>
              <a:buChar char="•"/>
            </a:pPr>
            <a:r>
              <a:rPr lang="es-ES" dirty="0">
                <a:solidFill>
                  <a:schemeClr val="accent6"/>
                </a:solidFill>
              </a:rPr>
              <a:t>Motivación </a:t>
            </a:r>
            <a:endParaRPr lang="es-ES" noProof="0" dirty="0">
              <a:solidFill>
                <a:schemeClr val="accent6"/>
              </a:solidFill>
            </a:endParaRPr>
          </a:p>
          <a:p>
            <a:pPr marL="285750" indent="-285750">
              <a:buFont typeface="Arial" panose="020B0604020202020204" pitchFamily="34" charset="0"/>
              <a:buChar char="•"/>
            </a:pPr>
            <a:r>
              <a:rPr lang="es-EC" noProof="0" dirty="0"/>
              <a:t>Repaso de machine </a:t>
            </a:r>
            <a:r>
              <a:rPr lang="es-EC" noProof="0" dirty="0" err="1"/>
              <a:t>learning</a:t>
            </a:r>
            <a:r>
              <a:rPr lang="es-EC" noProof="0" dirty="0"/>
              <a:t> y aprendizaje supervisado</a:t>
            </a:r>
            <a:endParaRPr lang="es-EC" dirty="0"/>
          </a:p>
          <a:p>
            <a:pPr marL="285750" indent="-285750">
              <a:buFont typeface="Arial" panose="020B0604020202020204" pitchFamily="34" charset="0"/>
              <a:buChar char="•"/>
            </a:pPr>
            <a:r>
              <a:rPr lang="es-EC" noProof="0" dirty="0"/>
              <a:t>Tutorial y Preguntas</a:t>
            </a:r>
            <a:endParaRPr lang="es-EC" dirty="0"/>
          </a:p>
          <a:p>
            <a:pPr marL="285750" indent="-285750">
              <a:buFont typeface="Arial" panose="020B0604020202020204" pitchFamily="34" charset="0"/>
              <a:buChar char="•"/>
            </a:pPr>
            <a:r>
              <a:rPr lang="es-EC" noProof="0" dirty="0"/>
              <a:t>Aprendizaje no supervisado</a:t>
            </a:r>
          </a:p>
          <a:p>
            <a:pPr marL="285750" indent="-285750">
              <a:buFont typeface="Arial" panose="020B0604020202020204" pitchFamily="34" charset="0"/>
              <a:buChar char="•"/>
            </a:pPr>
            <a:r>
              <a:rPr lang="es-EC" dirty="0"/>
              <a:t>Reducción de dimensiones (PCA)</a:t>
            </a:r>
            <a:endParaRPr lang="es-EC" noProof="0" dirty="0"/>
          </a:p>
          <a:p>
            <a:pPr marL="285750" indent="-285750">
              <a:buFont typeface="Arial" panose="020B0604020202020204" pitchFamily="34" charset="0"/>
              <a:buChar char="•"/>
            </a:pPr>
            <a:r>
              <a:rPr lang="es-EC" dirty="0" err="1"/>
              <a:t>Clustering</a:t>
            </a:r>
            <a:r>
              <a:rPr lang="es-EC" dirty="0"/>
              <a:t> (Agrupación)</a:t>
            </a:r>
          </a:p>
          <a:p>
            <a:pPr marL="285750" indent="-285750">
              <a:buFont typeface="Arial" panose="020B0604020202020204" pitchFamily="34" charset="0"/>
              <a:buChar char="•"/>
            </a:pPr>
            <a:endParaRPr lang="es-EC" noProof="0" dirty="0"/>
          </a:p>
          <a:p>
            <a:pPr marL="342900" indent="-342900">
              <a:buFont typeface="Arial" panose="020B0604020202020204" pitchFamily="34" charset="0"/>
              <a:buChar char="•"/>
            </a:pPr>
            <a:endParaRPr lang="es-EC" noProof="0" dirty="0"/>
          </a:p>
        </p:txBody>
      </p:sp>
      <p:sp>
        <p:nvSpPr>
          <p:cNvPr id="3" name="TextBox 2">
            <a:extLst>
              <a:ext uri="{FF2B5EF4-FFF2-40B4-BE49-F238E27FC236}">
                <a16:creationId xmlns:a16="http://schemas.microsoft.com/office/drawing/2014/main" id="{E9A91DEE-77E5-9AFE-F181-C6AB4F25C6EF}"/>
              </a:ext>
            </a:extLst>
          </p:cNvPr>
          <p:cNvSpPr txBox="1"/>
          <p:nvPr/>
        </p:nvSpPr>
        <p:spPr>
          <a:xfrm>
            <a:off x="6349990" y="1749652"/>
            <a:ext cx="6096000" cy="769441"/>
          </a:xfrm>
          <a:prstGeom prst="rect">
            <a:avLst/>
          </a:prstGeom>
          <a:noFill/>
        </p:spPr>
        <p:txBody>
          <a:bodyPr wrap="square">
            <a:spAutoFit/>
          </a:bodyPr>
          <a:lstStyle/>
          <a:p>
            <a:r>
              <a:rPr lang="es-EC" sz="2400" b="1" noProof="0" dirty="0">
                <a:solidFill>
                  <a:schemeClr val="accent6"/>
                </a:solidFill>
                <a:latin typeface="Open Sans" pitchFamily="2" charset="0"/>
                <a:ea typeface="Open Sans" pitchFamily="2" charset="0"/>
                <a:cs typeface="Open Sans" pitchFamily="2" charset="0"/>
              </a:rPr>
              <a:t>Fundamentos de Inferencia</a:t>
            </a:r>
          </a:p>
          <a:p>
            <a:r>
              <a:rPr lang="es-ES" sz="2000" dirty="0">
                <a:solidFill>
                  <a:schemeClr val="bg1">
                    <a:lumMod val="50000"/>
                    <a:lumOff val="50000"/>
                  </a:schemeClr>
                </a:solidFill>
                <a:latin typeface="Open Sans" pitchFamily="2" charset="0"/>
                <a:ea typeface="Open Sans" pitchFamily="2" charset="0"/>
                <a:cs typeface="Open Sans" pitchFamily="2" charset="0"/>
              </a:rPr>
              <a:t>Modelos de agrupación (</a:t>
            </a:r>
            <a:r>
              <a:rPr lang="es-ES" sz="2000" dirty="0" err="1">
                <a:solidFill>
                  <a:schemeClr val="bg1">
                    <a:lumMod val="50000"/>
                    <a:lumOff val="50000"/>
                  </a:schemeClr>
                </a:solidFill>
                <a:latin typeface="Open Sans" pitchFamily="2" charset="0"/>
                <a:ea typeface="Open Sans" pitchFamily="2" charset="0"/>
                <a:cs typeface="Open Sans" pitchFamily="2" charset="0"/>
              </a:rPr>
              <a:t>clustering</a:t>
            </a:r>
            <a:r>
              <a:rPr lang="es-ES" sz="2000" dirty="0">
                <a:solidFill>
                  <a:schemeClr val="bg1">
                    <a:lumMod val="50000"/>
                    <a:lumOff val="50000"/>
                  </a:schemeClr>
                </a:solidFill>
                <a:latin typeface="Open Sans" pitchFamily="2" charset="0"/>
                <a:ea typeface="Open Sans" pitchFamily="2" charset="0"/>
                <a:cs typeface="Open Sans" pitchFamily="2" charset="0"/>
              </a:rPr>
              <a:t>)</a:t>
            </a:r>
            <a:endParaRPr lang="es-EC" sz="2000" b="1" noProof="0" dirty="0">
              <a:solidFill>
                <a:schemeClr val="bg1">
                  <a:lumMod val="50000"/>
                  <a:lumOff val="50000"/>
                </a:schemeClr>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3605507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A8CEE-22B7-722A-09E7-C1220604764C}"/>
              </a:ext>
            </a:extLst>
          </p:cNvPr>
          <p:cNvSpPr>
            <a:spLocks noGrp="1"/>
          </p:cNvSpPr>
          <p:nvPr>
            <p:ph type="title"/>
          </p:nvPr>
        </p:nvSpPr>
        <p:spPr/>
        <p:txBody>
          <a:bodyPr/>
          <a:lstStyle/>
          <a:p>
            <a:r>
              <a:rPr lang="es-EC" dirty="0"/>
              <a:t>Aprendizaje supervisado | Modelos de Clasificación</a:t>
            </a:r>
          </a:p>
        </p:txBody>
      </p:sp>
      <p:pic>
        <p:nvPicPr>
          <p:cNvPr id="4" name="Picture 3">
            <a:extLst>
              <a:ext uri="{FF2B5EF4-FFF2-40B4-BE49-F238E27FC236}">
                <a16:creationId xmlns:a16="http://schemas.microsoft.com/office/drawing/2014/main" id="{2EEE681F-1372-228D-B37F-1297608F9166}"/>
              </a:ext>
            </a:extLst>
          </p:cNvPr>
          <p:cNvPicPr>
            <a:picLocks noChangeAspect="1"/>
          </p:cNvPicPr>
          <p:nvPr/>
        </p:nvPicPr>
        <p:blipFill>
          <a:blip r:embed="rId2"/>
          <a:stretch>
            <a:fillRect/>
          </a:stretch>
        </p:blipFill>
        <p:spPr>
          <a:xfrm>
            <a:off x="0" y="1414681"/>
            <a:ext cx="12190413" cy="4030226"/>
          </a:xfrm>
          <a:prstGeom prst="rect">
            <a:avLst/>
          </a:prstGeom>
        </p:spPr>
      </p:pic>
    </p:spTree>
    <p:extLst>
      <p:ext uri="{BB962C8B-B14F-4D97-AF65-F5344CB8AC3E}">
        <p14:creationId xmlns:p14="http://schemas.microsoft.com/office/powerpoint/2010/main" val="15630052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53BA0-B39F-2A30-7698-5C383E4B0C5E}"/>
              </a:ext>
            </a:extLst>
          </p:cNvPr>
          <p:cNvSpPr>
            <a:spLocks noGrp="1"/>
          </p:cNvSpPr>
          <p:nvPr>
            <p:ph type="title"/>
          </p:nvPr>
        </p:nvSpPr>
        <p:spPr/>
        <p:txBody>
          <a:bodyPr/>
          <a:lstStyle/>
          <a:p>
            <a:r>
              <a:rPr lang="es-ES" dirty="0"/>
              <a:t>Aprendizaje supervisado | Modelos de Clasificación</a:t>
            </a:r>
            <a:endParaRPr lang="es-EC" dirty="0"/>
          </a:p>
        </p:txBody>
      </p:sp>
      <p:grpSp>
        <p:nvGrpSpPr>
          <p:cNvPr id="8" name="Group 7">
            <a:extLst>
              <a:ext uri="{FF2B5EF4-FFF2-40B4-BE49-F238E27FC236}">
                <a16:creationId xmlns:a16="http://schemas.microsoft.com/office/drawing/2014/main" id="{45F6601B-8375-8BD6-A441-3EF9EDEDD4DC}"/>
              </a:ext>
            </a:extLst>
          </p:cNvPr>
          <p:cNvGrpSpPr/>
          <p:nvPr/>
        </p:nvGrpSpPr>
        <p:grpSpPr>
          <a:xfrm>
            <a:off x="6349" y="1315982"/>
            <a:ext cx="12190413" cy="4227624"/>
            <a:chOff x="0" y="1352550"/>
            <a:chExt cx="12190413" cy="4227624"/>
          </a:xfrm>
        </p:grpSpPr>
        <p:pic>
          <p:nvPicPr>
            <p:cNvPr id="7170" name="Picture 2" descr="Chart, radar chart&#10;&#10;Description automatically generated">
              <a:extLst>
                <a:ext uri="{FF2B5EF4-FFF2-40B4-BE49-F238E27FC236}">
                  <a16:creationId xmlns:a16="http://schemas.microsoft.com/office/drawing/2014/main" id="{33C0CB68-F116-D3FB-DDE2-18352EC0DB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52550"/>
              <a:ext cx="12190413" cy="41544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CFA881F-FBAC-C433-73F8-34CC18A65870}"/>
                </a:ext>
              </a:extLst>
            </p:cNvPr>
            <p:cNvSpPr/>
            <p:nvPr/>
          </p:nvSpPr>
          <p:spPr>
            <a:xfrm>
              <a:off x="1099595" y="4745620"/>
              <a:ext cx="10394066" cy="834554"/>
            </a:xfrm>
            <a:prstGeom prst="rect">
              <a:avLst/>
            </a:prstGeom>
            <a:solidFill>
              <a:schemeClr val="tx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s-EC">
                <a:solidFill>
                  <a:schemeClr val="tx2"/>
                </a:solidFill>
              </a:endParaRPr>
            </a:p>
          </p:txBody>
        </p:sp>
        <p:sp>
          <p:nvSpPr>
            <p:cNvPr id="4" name="TextBox 3">
              <a:extLst>
                <a:ext uri="{FF2B5EF4-FFF2-40B4-BE49-F238E27FC236}">
                  <a16:creationId xmlns:a16="http://schemas.microsoft.com/office/drawing/2014/main" id="{DA932FBC-9519-CD13-B83E-934BF167F538}"/>
                </a:ext>
              </a:extLst>
            </p:cNvPr>
            <p:cNvSpPr txBox="1"/>
            <p:nvPr/>
          </p:nvSpPr>
          <p:spPr>
            <a:xfrm>
              <a:off x="864246" y="4712072"/>
              <a:ext cx="2737411" cy="677108"/>
            </a:xfrm>
            <a:prstGeom prst="rect">
              <a:avLst/>
            </a:prstGeom>
            <a:noFill/>
          </p:spPr>
          <p:txBody>
            <a:bodyPr wrap="square">
              <a:spAutoFit/>
            </a:bodyPr>
            <a:lstStyle/>
            <a:p>
              <a:pPr algn="ctr"/>
              <a:r>
                <a:rPr lang="en-GB" b="1" dirty="0" err="1">
                  <a:solidFill>
                    <a:schemeClr val="bg2"/>
                  </a:solidFill>
                  <a:latin typeface="Open Sans" pitchFamily="2" charset="0"/>
                  <a:ea typeface="Open Sans" pitchFamily="2" charset="0"/>
                  <a:cs typeface="Open Sans" pitchFamily="2" charset="0"/>
                </a:rPr>
                <a:t>Subajuste</a:t>
              </a:r>
              <a:r>
                <a:rPr lang="en-GB" b="1" dirty="0">
                  <a:solidFill>
                    <a:schemeClr val="bg2"/>
                  </a:solidFill>
                  <a:latin typeface="Open Sans" pitchFamily="2" charset="0"/>
                  <a:ea typeface="Open Sans" pitchFamily="2" charset="0"/>
                  <a:cs typeface="Open Sans" pitchFamily="2" charset="0"/>
                </a:rPr>
                <a:t> </a:t>
              </a:r>
            </a:p>
            <a:p>
              <a:pPr algn="ctr"/>
              <a:r>
                <a:rPr lang="en-GB" b="1" dirty="0">
                  <a:solidFill>
                    <a:schemeClr val="bg2"/>
                  </a:solidFill>
                  <a:latin typeface="Open Sans" pitchFamily="2" charset="0"/>
                  <a:ea typeface="Open Sans" pitchFamily="2" charset="0"/>
                  <a:cs typeface="Open Sans" pitchFamily="2" charset="0"/>
                </a:rPr>
                <a:t>(alto </a:t>
              </a:r>
              <a:r>
                <a:rPr lang="en-GB" b="1" dirty="0" err="1">
                  <a:solidFill>
                    <a:schemeClr val="bg2"/>
                  </a:solidFill>
                  <a:latin typeface="Open Sans" pitchFamily="2" charset="0"/>
                  <a:ea typeface="Open Sans" pitchFamily="2" charset="0"/>
                  <a:cs typeface="Open Sans" pitchFamily="2" charset="0"/>
                </a:rPr>
                <a:t>sesgo</a:t>
              </a:r>
              <a:r>
                <a:rPr lang="en-GB" b="1" dirty="0">
                  <a:solidFill>
                    <a:schemeClr val="bg2"/>
                  </a:solidFill>
                  <a:latin typeface="Open Sans" pitchFamily="2" charset="0"/>
                  <a:ea typeface="Open Sans" pitchFamily="2" charset="0"/>
                  <a:cs typeface="Open Sans" pitchFamily="2" charset="0"/>
                </a:rPr>
                <a:t>)</a:t>
              </a:r>
              <a:endParaRPr lang="es-EC" b="1" dirty="0">
                <a:solidFill>
                  <a:schemeClr val="bg2"/>
                </a:solidFill>
                <a:latin typeface="Open Sans" pitchFamily="2" charset="0"/>
                <a:ea typeface="Open Sans" pitchFamily="2" charset="0"/>
                <a:cs typeface="Open Sans" pitchFamily="2" charset="0"/>
              </a:endParaRPr>
            </a:p>
          </p:txBody>
        </p:sp>
        <p:sp>
          <p:nvSpPr>
            <p:cNvPr id="5" name="TextBox 4">
              <a:extLst>
                <a:ext uri="{FF2B5EF4-FFF2-40B4-BE49-F238E27FC236}">
                  <a16:creationId xmlns:a16="http://schemas.microsoft.com/office/drawing/2014/main" id="{D8132CD4-F004-9AC2-F5B1-944B3B46BEB4}"/>
                </a:ext>
              </a:extLst>
            </p:cNvPr>
            <p:cNvSpPr txBox="1"/>
            <p:nvPr/>
          </p:nvSpPr>
          <p:spPr>
            <a:xfrm>
              <a:off x="5036917" y="4712072"/>
              <a:ext cx="2737411" cy="384721"/>
            </a:xfrm>
            <a:prstGeom prst="rect">
              <a:avLst/>
            </a:prstGeom>
            <a:noFill/>
          </p:spPr>
          <p:txBody>
            <a:bodyPr wrap="square">
              <a:spAutoFit/>
            </a:bodyPr>
            <a:lstStyle/>
            <a:p>
              <a:pPr algn="ctr"/>
              <a:r>
                <a:rPr lang="en-GB" b="1" dirty="0">
                  <a:solidFill>
                    <a:schemeClr val="bg2"/>
                  </a:solidFill>
                  <a:latin typeface="Open Sans" pitchFamily="2" charset="0"/>
                  <a:ea typeface="Open Sans" pitchFamily="2" charset="0"/>
                  <a:cs typeface="Open Sans" pitchFamily="2" charset="0"/>
                </a:rPr>
                <a:t>Buen </a:t>
              </a:r>
              <a:r>
                <a:rPr lang="en-GB" b="1" dirty="0" err="1">
                  <a:solidFill>
                    <a:schemeClr val="bg2"/>
                  </a:solidFill>
                  <a:latin typeface="Open Sans" pitchFamily="2" charset="0"/>
                  <a:ea typeface="Open Sans" pitchFamily="2" charset="0"/>
                  <a:cs typeface="Open Sans" pitchFamily="2" charset="0"/>
                </a:rPr>
                <a:t>compromiso</a:t>
              </a:r>
              <a:endParaRPr lang="es-EC" b="1" dirty="0">
                <a:solidFill>
                  <a:schemeClr val="bg2"/>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4A0AE986-8724-2F38-EAC2-DCC69183971C}"/>
                </a:ext>
              </a:extLst>
            </p:cNvPr>
            <p:cNvSpPr txBox="1"/>
            <p:nvPr/>
          </p:nvSpPr>
          <p:spPr>
            <a:xfrm>
              <a:off x="8841130" y="4712072"/>
              <a:ext cx="2737411" cy="677108"/>
            </a:xfrm>
            <a:prstGeom prst="rect">
              <a:avLst/>
            </a:prstGeom>
            <a:noFill/>
          </p:spPr>
          <p:txBody>
            <a:bodyPr wrap="square">
              <a:spAutoFit/>
            </a:bodyPr>
            <a:lstStyle/>
            <a:p>
              <a:pPr algn="ctr"/>
              <a:r>
                <a:rPr lang="en-GB" b="1" dirty="0" err="1">
                  <a:solidFill>
                    <a:schemeClr val="bg2"/>
                  </a:solidFill>
                  <a:latin typeface="Open Sans" pitchFamily="2" charset="0"/>
                  <a:ea typeface="Open Sans" pitchFamily="2" charset="0"/>
                  <a:cs typeface="Open Sans" pitchFamily="2" charset="0"/>
                </a:rPr>
                <a:t>Sobreajuste</a:t>
              </a:r>
              <a:endParaRPr lang="en-GB" b="1" dirty="0">
                <a:solidFill>
                  <a:schemeClr val="bg2"/>
                </a:solidFill>
                <a:latin typeface="Open Sans" pitchFamily="2" charset="0"/>
                <a:ea typeface="Open Sans" pitchFamily="2" charset="0"/>
                <a:cs typeface="Open Sans" pitchFamily="2" charset="0"/>
              </a:endParaRPr>
            </a:p>
            <a:p>
              <a:pPr algn="ctr"/>
              <a:r>
                <a:rPr lang="en-GB" b="1" dirty="0">
                  <a:solidFill>
                    <a:schemeClr val="bg2"/>
                  </a:solidFill>
                  <a:latin typeface="Open Sans" pitchFamily="2" charset="0"/>
                  <a:ea typeface="Open Sans" pitchFamily="2" charset="0"/>
                  <a:cs typeface="Open Sans" pitchFamily="2" charset="0"/>
                </a:rPr>
                <a:t>(</a:t>
              </a:r>
              <a:r>
                <a:rPr lang="en-GB" b="1" dirty="0" err="1">
                  <a:solidFill>
                    <a:schemeClr val="bg2"/>
                  </a:solidFill>
                  <a:latin typeface="Open Sans" pitchFamily="2" charset="0"/>
                  <a:ea typeface="Open Sans" pitchFamily="2" charset="0"/>
                  <a:cs typeface="Open Sans" pitchFamily="2" charset="0"/>
                </a:rPr>
                <a:t>alta</a:t>
              </a:r>
              <a:r>
                <a:rPr lang="en-GB" b="1" dirty="0">
                  <a:solidFill>
                    <a:schemeClr val="bg2"/>
                  </a:solidFill>
                  <a:latin typeface="Open Sans" pitchFamily="2" charset="0"/>
                  <a:ea typeface="Open Sans" pitchFamily="2" charset="0"/>
                  <a:cs typeface="Open Sans" pitchFamily="2" charset="0"/>
                </a:rPr>
                <a:t> </a:t>
              </a:r>
              <a:r>
                <a:rPr lang="en-GB" b="1" dirty="0" err="1">
                  <a:solidFill>
                    <a:schemeClr val="bg2"/>
                  </a:solidFill>
                  <a:latin typeface="Open Sans" pitchFamily="2" charset="0"/>
                  <a:ea typeface="Open Sans" pitchFamily="2" charset="0"/>
                  <a:cs typeface="Open Sans" pitchFamily="2" charset="0"/>
                </a:rPr>
                <a:t>varianza</a:t>
              </a:r>
              <a:r>
                <a:rPr lang="en-GB" b="1" dirty="0">
                  <a:solidFill>
                    <a:schemeClr val="bg2"/>
                  </a:solidFill>
                  <a:latin typeface="Open Sans" pitchFamily="2" charset="0"/>
                  <a:ea typeface="Open Sans" pitchFamily="2" charset="0"/>
                  <a:cs typeface="Open Sans" pitchFamily="2" charset="0"/>
                </a:rPr>
                <a:t>)</a:t>
              </a:r>
              <a:endParaRPr lang="es-EC" b="1" dirty="0">
                <a:solidFill>
                  <a:schemeClr val="bg2"/>
                </a:solidFill>
                <a:latin typeface="Open Sans" pitchFamily="2" charset="0"/>
                <a:ea typeface="Open Sans" pitchFamily="2" charset="0"/>
                <a:cs typeface="Open Sans" pitchFamily="2" charset="0"/>
              </a:endParaRPr>
            </a:p>
          </p:txBody>
        </p:sp>
      </p:grpSp>
    </p:spTree>
    <p:extLst>
      <p:ext uri="{BB962C8B-B14F-4D97-AF65-F5344CB8AC3E}">
        <p14:creationId xmlns:p14="http://schemas.microsoft.com/office/powerpoint/2010/main" val="1666831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8D8A-254B-5A9A-FA56-CF3556CC0875}"/>
              </a:ext>
            </a:extLst>
          </p:cNvPr>
          <p:cNvSpPr>
            <a:spLocks noGrp="1"/>
          </p:cNvSpPr>
          <p:nvPr>
            <p:ph type="title"/>
          </p:nvPr>
        </p:nvSpPr>
        <p:spPr/>
        <p:txBody>
          <a:bodyPr/>
          <a:lstStyle/>
          <a:p>
            <a:r>
              <a:rPr lang="es-ES" dirty="0"/>
              <a:t>El proceso de clasificar datos no lineales mediante métodos de </a:t>
            </a:r>
            <a:r>
              <a:rPr lang="es-ES" dirty="0" err="1"/>
              <a:t>kernel</a:t>
            </a:r>
            <a:endParaRPr lang="es-EC" dirty="0"/>
          </a:p>
        </p:txBody>
      </p:sp>
      <p:pic>
        <p:nvPicPr>
          <p:cNvPr id="8194" name="Picture 2" descr="Diagram&#10;&#10;Description automatically generated">
            <a:extLst>
              <a:ext uri="{FF2B5EF4-FFF2-40B4-BE49-F238E27FC236}">
                <a16:creationId xmlns:a16="http://schemas.microsoft.com/office/drawing/2014/main" id="{515F4D7F-486B-DBF9-1A72-47ECF43FAA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73" b="6201"/>
          <a:stretch>
            <a:fillRect/>
          </a:stretch>
        </p:blipFill>
        <p:spPr bwMode="auto">
          <a:xfrm>
            <a:off x="2476071" y="839752"/>
            <a:ext cx="7250969" cy="51800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B8C9CE7-B460-03A6-7DA8-82184BFD7ECF}"/>
              </a:ext>
            </a:extLst>
          </p:cNvPr>
          <p:cNvSpPr txBox="1"/>
          <p:nvPr/>
        </p:nvSpPr>
        <p:spPr>
          <a:xfrm>
            <a:off x="2459621" y="471804"/>
            <a:ext cx="2922607" cy="338554"/>
          </a:xfrm>
          <a:prstGeom prst="rect">
            <a:avLst/>
          </a:prstGeom>
          <a:noFill/>
        </p:spPr>
        <p:txBody>
          <a:bodyPr wrap="square">
            <a:spAutoFit/>
          </a:bodyPr>
          <a:lstStyle/>
          <a:p>
            <a:r>
              <a:rPr lang="en-GB" sz="1600" b="1" dirty="0">
                <a:solidFill>
                  <a:schemeClr val="bg2"/>
                </a:solidFill>
                <a:latin typeface="Open Sans" pitchFamily="2" charset="0"/>
                <a:ea typeface="Open Sans" pitchFamily="2" charset="0"/>
                <a:cs typeface="Open Sans" pitchFamily="2" charset="0"/>
              </a:rPr>
              <a:t>Conjunto de </a:t>
            </a:r>
            <a:r>
              <a:rPr lang="en-GB" sz="1600" b="1" dirty="0" err="1">
                <a:solidFill>
                  <a:schemeClr val="bg2"/>
                </a:solidFill>
                <a:latin typeface="Open Sans" pitchFamily="2" charset="0"/>
                <a:ea typeface="Open Sans" pitchFamily="2" charset="0"/>
                <a:cs typeface="Open Sans" pitchFamily="2" charset="0"/>
              </a:rPr>
              <a:t>datos</a:t>
            </a:r>
            <a:r>
              <a:rPr lang="en-GB" sz="1600" b="1" dirty="0">
                <a:solidFill>
                  <a:schemeClr val="bg2"/>
                </a:solidFill>
                <a:latin typeface="Open Sans" pitchFamily="2" charset="0"/>
                <a:ea typeface="Open Sans" pitchFamily="2" charset="0"/>
                <a:cs typeface="Open Sans" pitchFamily="2" charset="0"/>
              </a:rPr>
              <a:t> original</a:t>
            </a:r>
            <a:endParaRPr lang="es-EC" sz="1600" b="1" dirty="0">
              <a:solidFill>
                <a:schemeClr val="bg2"/>
              </a:solidFill>
              <a:latin typeface="Open Sans" pitchFamily="2" charset="0"/>
              <a:ea typeface="Open Sans" pitchFamily="2" charset="0"/>
              <a:cs typeface="Open Sans" pitchFamily="2" charset="0"/>
            </a:endParaRPr>
          </a:p>
        </p:txBody>
      </p:sp>
      <p:sp>
        <p:nvSpPr>
          <p:cNvPr id="5" name="TextBox 4">
            <a:extLst>
              <a:ext uri="{FF2B5EF4-FFF2-40B4-BE49-F238E27FC236}">
                <a16:creationId xmlns:a16="http://schemas.microsoft.com/office/drawing/2014/main" id="{3BF080BF-AA4E-7F10-6D52-6DA3FA582AC5}"/>
              </a:ext>
            </a:extLst>
          </p:cNvPr>
          <p:cNvSpPr txBox="1"/>
          <p:nvPr/>
        </p:nvSpPr>
        <p:spPr>
          <a:xfrm>
            <a:off x="5852933" y="494888"/>
            <a:ext cx="5305062" cy="338554"/>
          </a:xfrm>
          <a:prstGeom prst="rect">
            <a:avLst/>
          </a:prstGeom>
          <a:noFill/>
        </p:spPr>
        <p:txBody>
          <a:bodyPr wrap="square">
            <a:spAutoFit/>
          </a:bodyPr>
          <a:lstStyle/>
          <a:p>
            <a:r>
              <a:rPr lang="es-ES" sz="1600" b="1" dirty="0">
                <a:solidFill>
                  <a:schemeClr val="bg2"/>
                </a:solidFill>
                <a:latin typeface="Open Sans" pitchFamily="2" charset="0"/>
                <a:ea typeface="Open Sans" pitchFamily="2" charset="0"/>
                <a:cs typeface="Open Sans" pitchFamily="2" charset="0"/>
              </a:rPr>
              <a:t>Proyección a un espacio de mayor dimensión</a:t>
            </a:r>
            <a:endParaRPr lang="es-EC" sz="1600" b="1" dirty="0">
              <a:solidFill>
                <a:schemeClr val="bg2"/>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DA31759C-C774-3A97-05DC-37C2ED4FF744}"/>
              </a:ext>
            </a:extLst>
          </p:cNvPr>
          <p:cNvSpPr txBox="1"/>
          <p:nvPr/>
        </p:nvSpPr>
        <p:spPr>
          <a:xfrm>
            <a:off x="6507186" y="6019836"/>
            <a:ext cx="3508489" cy="584775"/>
          </a:xfrm>
          <a:prstGeom prst="rect">
            <a:avLst/>
          </a:prstGeom>
          <a:noFill/>
        </p:spPr>
        <p:txBody>
          <a:bodyPr wrap="square">
            <a:spAutoFit/>
          </a:bodyPr>
          <a:lstStyle/>
          <a:p>
            <a:pPr algn="ctr"/>
            <a:r>
              <a:rPr lang="es-ES" sz="1600" b="1" dirty="0">
                <a:solidFill>
                  <a:schemeClr val="bg2"/>
                </a:solidFill>
                <a:latin typeface="Open Sans" pitchFamily="2" charset="0"/>
                <a:ea typeface="Open Sans" pitchFamily="2" charset="0"/>
                <a:cs typeface="Open Sans" pitchFamily="2" charset="0"/>
              </a:rPr>
              <a:t>Aprender la frontera de decisión </a:t>
            </a:r>
          </a:p>
          <a:p>
            <a:pPr algn="ctr"/>
            <a:r>
              <a:rPr lang="es-ES" sz="1600" b="1" dirty="0">
                <a:solidFill>
                  <a:schemeClr val="bg2"/>
                </a:solidFill>
                <a:latin typeface="Open Sans" pitchFamily="2" charset="0"/>
                <a:ea typeface="Open Sans" pitchFamily="2" charset="0"/>
                <a:cs typeface="Open Sans" pitchFamily="2" charset="0"/>
              </a:rPr>
              <a:t>(aquí: un hiperplano)</a:t>
            </a:r>
            <a:endParaRPr lang="es-EC" sz="1600" b="1" dirty="0">
              <a:solidFill>
                <a:schemeClr val="bg2"/>
              </a:solidFill>
              <a:latin typeface="Open Sans" pitchFamily="2" charset="0"/>
              <a:ea typeface="Open Sans" pitchFamily="2" charset="0"/>
              <a:cs typeface="Open Sans" pitchFamily="2" charset="0"/>
            </a:endParaRPr>
          </a:p>
        </p:txBody>
      </p:sp>
      <p:sp>
        <p:nvSpPr>
          <p:cNvPr id="9" name="TextBox 8">
            <a:extLst>
              <a:ext uri="{FF2B5EF4-FFF2-40B4-BE49-F238E27FC236}">
                <a16:creationId xmlns:a16="http://schemas.microsoft.com/office/drawing/2014/main" id="{BC88E87E-5A49-2789-A225-8BEDC299218A}"/>
              </a:ext>
            </a:extLst>
          </p:cNvPr>
          <p:cNvSpPr txBox="1"/>
          <p:nvPr/>
        </p:nvSpPr>
        <p:spPr>
          <a:xfrm>
            <a:off x="1782502" y="6028591"/>
            <a:ext cx="3988614" cy="584775"/>
          </a:xfrm>
          <a:prstGeom prst="rect">
            <a:avLst/>
          </a:prstGeom>
          <a:noFill/>
        </p:spPr>
        <p:txBody>
          <a:bodyPr wrap="square">
            <a:spAutoFit/>
          </a:bodyPr>
          <a:lstStyle/>
          <a:p>
            <a:pPr algn="ctr"/>
            <a:r>
              <a:rPr lang="es-ES" sz="1600" b="1" dirty="0">
                <a:solidFill>
                  <a:schemeClr val="bg2"/>
                </a:solidFill>
                <a:latin typeface="Open Sans" pitchFamily="2" charset="0"/>
                <a:ea typeface="Open Sans" pitchFamily="2" charset="0"/>
                <a:cs typeface="Open Sans" pitchFamily="2" charset="0"/>
              </a:rPr>
              <a:t>Frontera de decisión proyectada en el espacio original de características</a:t>
            </a:r>
          </a:p>
        </p:txBody>
      </p:sp>
    </p:spTree>
    <p:extLst>
      <p:ext uri="{BB962C8B-B14F-4D97-AF65-F5344CB8AC3E}">
        <p14:creationId xmlns:p14="http://schemas.microsoft.com/office/powerpoint/2010/main" val="3277490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479CAF-259F-6E54-B91D-293B816300A4}"/>
              </a:ext>
            </a:extLst>
          </p:cNvPr>
          <p:cNvSpPr>
            <a:spLocks noGrp="1"/>
          </p:cNvSpPr>
          <p:nvPr>
            <p:ph type="body" sz="quarter" idx="10"/>
          </p:nvPr>
        </p:nvSpPr>
        <p:spPr/>
        <p:txBody>
          <a:bodyPr/>
          <a:lstStyle/>
          <a:p>
            <a:r>
              <a:rPr lang="es-EC" dirty="0"/>
              <a:t>Aprendizaje no supervisado</a:t>
            </a:r>
          </a:p>
        </p:txBody>
      </p:sp>
    </p:spTree>
    <p:extLst>
      <p:ext uri="{BB962C8B-B14F-4D97-AF65-F5344CB8AC3E}">
        <p14:creationId xmlns:p14="http://schemas.microsoft.com/office/powerpoint/2010/main" val="35600652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B1C344-4C37-551F-A695-17E4CFF91538}"/>
              </a:ext>
            </a:extLst>
          </p:cNvPr>
          <p:cNvSpPr>
            <a:spLocks noGrp="1"/>
          </p:cNvSpPr>
          <p:nvPr>
            <p:ph type="body" sz="quarter" idx="10"/>
          </p:nvPr>
        </p:nvSpPr>
        <p:spPr/>
        <p:txBody>
          <a:bodyPr/>
          <a:lstStyle/>
          <a:p>
            <a:r>
              <a:rPr lang="es-EC" dirty="0"/>
              <a:t>Reducción de dimensiones</a:t>
            </a:r>
          </a:p>
        </p:txBody>
      </p:sp>
    </p:spTree>
    <p:extLst>
      <p:ext uri="{BB962C8B-B14F-4D97-AF65-F5344CB8AC3E}">
        <p14:creationId xmlns:p14="http://schemas.microsoft.com/office/powerpoint/2010/main" val="20743139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B02E3C-8B21-D1C4-51EE-BBF6CF9599C9}"/>
              </a:ext>
            </a:extLst>
          </p:cNvPr>
          <p:cNvSpPr>
            <a:spLocks noGrp="1"/>
          </p:cNvSpPr>
          <p:nvPr>
            <p:ph type="title"/>
          </p:nvPr>
        </p:nvSpPr>
        <p:spPr/>
        <p:txBody>
          <a:bodyPr/>
          <a:lstStyle/>
          <a:p>
            <a:r>
              <a:rPr lang="es-EC" dirty="0"/>
              <a:t>Que es el aprendizaje no supervisado</a:t>
            </a:r>
          </a:p>
        </p:txBody>
      </p:sp>
      <p:sp>
        <p:nvSpPr>
          <p:cNvPr id="5" name="TextBox 4">
            <a:extLst>
              <a:ext uri="{FF2B5EF4-FFF2-40B4-BE49-F238E27FC236}">
                <a16:creationId xmlns:a16="http://schemas.microsoft.com/office/drawing/2014/main" id="{F16FF57A-1F45-892B-F834-CEE6256641D4}"/>
              </a:ext>
            </a:extLst>
          </p:cNvPr>
          <p:cNvSpPr txBox="1"/>
          <p:nvPr/>
        </p:nvSpPr>
        <p:spPr>
          <a:xfrm>
            <a:off x="740780" y="536694"/>
            <a:ext cx="9977377" cy="5786199"/>
          </a:xfrm>
          <a:prstGeom prst="rect">
            <a:avLst/>
          </a:prstGeom>
          <a:noFill/>
        </p:spPr>
        <p:txBody>
          <a:bodyPr wrap="square">
            <a:spAutoFit/>
          </a:bodyPr>
          <a:lstStyle/>
          <a:p>
            <a:pPr>
              <a:buNone/>
            </a:pPr>
            <a:r>
              <a:rPr lang="es-ES" sz="3200" b="1" dirty="0">
                <a:solidFill>
                  <a:schemeClr val="accent6"/>
                </a:solidFill>
                <a:latin typeface="Open Sans" pitchFamily="2" charset="0"/>
                <a:ea typeface="Open Sans" pitchFamily="2" charset="0"/>
                <a:cs typeface="Open Sans" pitchFamily="2" charset="0"/>
              </a:rPr>
              <a:t>¿Qué es el aprendizaje no supervisado?</a:t>
            </a:r>
          </a:p>
          <a:p>
            <a:pPr>
              <a:buNone/>
            </a:pPr>
            <a:endParaRPr lang="es-ES" sz="3200" b="1" dirty="0">
              <a:solidFill>
                <a:schemeClr val="accent6"/>
              </a:solidFill>
              <a:latin typeface="Open Sans" pitchFamily="2" charset="0"/>
              <a:ea typeface="Open Sans" pitchFamily="2" charset="0"/>
              <a:cs typeface="Open Sans" pitchFamily="2" charset="0"/>
            </a:endParaRPr>
          </a:p>
          <a:p>
            <a:pPr>
              <a:buNone/>
            </a:pPr>
            <a:r>
              <a:rPr lang="es-ES" dirty="0">
                <a:solidFill>
                  <a:schemeClr val="bg2"/>
                </a:solidFill>
                <a:latin typeface="Open Sans" pitchFamily="2" charset="0"/>
                <a:ea typeface="Open Sans" pitchFamily="2" charset="0"/>
                <a:cs typeface="Open Sans" pitchFamily="2" charset="0"/>
              </a:rPr>
              <a:t>El </a:t>
            </a:r>
            <a:r>
              <a:rPr lang="es-ES" b="1" dirty="0">
                <a:solidFill>
                  <a:schemeClr val="bg2"/>
                </a:solidFill>
                <a:latin typeface="Open Sans" pitchFamily="2" charset="0"/>
                <a:ea typeface="Open Sans" pitchFamily="2" charset="0"/>
                <a:cs typeface="Open Sans" pitchFamily="2" charset="0"/>
              </a:rPr>
              <a:t>aprendizaje no supervisado</a:t>
            </a:r>
            <a:r>
              <a:rPr lang="es-ES" dirty="0">
                <a:solidFill>
                  <a:schemeClr val="bg2"/>
                </a:solidFill>
                <a:latin typeface="Open Sans" pitchFamily="2" charset="0"/>
                <a:ea typeface="Open Sans" pitchFamily="2" charset="0"/>
                <a:cs typeface="Open Sans" pitchFamily="2" charset="0"/>
              </a:rPr>
              <a:t> es una categoría de técnicas de </a:t>
            </a:r>
            <a:r>
              <a:rPr lang="es-ES" i="1" dirty="0">
                <a:solidFill>
                  <a:schemeClr val="bg2"/>
                </a:solidFill>
                <a:latin typeface="Open Sans" pitchFamily="2" charset="0"/>
                <a:ea typeface="Open Sans" pitchFamily="2" charset="0"/>
                <a:cs typeface="Open Sans" pitchFamily="2" charset="0"/>
              </a:rPr>
              <a:t>machine </a:t>
            </a:r>
            <a:r>
              <a:rPr lang="es-ES" i="1" dirty="0" err="1">
                <a:solidFill>
                  <a:schemeClr val="bg2"/>
                </a:solidFill>
                <a:latin typeface="Open Sans" pitchFamily="2" charset="0"/>
                <a:ea typeface="Open Sans" pitchFamily="2" charset="0"/>
                <a:cs typeface="Open Sans" pitchFamily="2" charset="0"/>
              </a:rPr>
              <a:t>learning</a:t>
            </a:r>
            <a:r>
              <a:rPr lang="es-ES" dirty="0">
                <a:solidFill>
                  <a:schemeClr val="bg2"/>
                </a:solidFill>
                <a:latin typeface="Open Sans" pitchFamily="2" charset="0"/>
                <a:ea typeface="Open Sans" pitchFamily="2" charset="0"/>
                <a:cs typeface="Open Sans" pitchFamily="2" charset="0"/>
              </a:rPr>
              <a:t> que busca </a:t>
            </a:r>
            <a:r>
              <a:rPr lang="es-ES" b="1" dirty="0">
                <a:solidFill>
                  <a:schemeClr val="bg2"/>
                </a:solidFill>
                <a:highlight>
                  <a:srgbClr val="FFFF00"/>
                </a:highlight>
                <a:latin typeface="Open Sans" pitchFamily="2" charset="0"/>
                <a:ea typeface="Open Sans" pitchFamily="2" charset="0"/>
                <a:cs typeface="Open Sans" pitchFamily="2" charset="0"/>
              </a:rPr>
              <a:t>descubrir patrones, estructuras o representaciones latentes</a:t>
            </a:r>
            <a:r>
              <a:rPr lang="es-ES" dirty="0">
                <a:solidFill>
                  <a:schemeClr val="bg2"/>
                </a:solidFill>
                <a:highlight>
                  <a:srgbClr val="FFFF00"/>
                </a:highlight>
                <a:latin typeface="Open Sans" pitchFamily="2" charset="0"/>
                <a:ea typeface="Open Sans" pitchFamily="2" charset="0"/>
                <a:cs typeface="Open Sans" pitchFamily="2" charset="0"/>
              </a:rPr>
              <a:t> </a:t>
            </a:r>
            <a:r>
              <a:rPr lang="es-ES" dirty="0">
                <a:solidFill>
                  <a:schemeClr val="bg2"/>
                </a:solidFill>
                <a:latin typeface="Open Sans" pitchFamily="2" charset="0"/>
                <a:ea typeface="Open Sans" pitchFamily="2" charset="0"/>
                <a:cs typeface="Open Sans" pitchFamily="2" charset="0"/>
              </a:rPr>
              <a:t>en los datos </a:t>
            </a:r>
            <a:r>
              <a:rPr lang="es-ES" b="1" dirty="0">
                <a:solidFill>
                  <a:schemeClr val="bg2"/>
                </a:solidFill>
                <a:highlight>
                  <a:srgbClr val="FFFF00"/>
                </a:highlight>
                <a:latin typeface="Open Sans" pitchFamily="2" charset="0"/>
                <a:ea typeface="Open Sans" pitchFamily="2" charset="0"/>
                <a:cs typeface="Open Sans" pitchFamily="2" charset="0"/>
              </a:rPr>
              <a:t>sin disponer de etiquetas ni respuestas correctas de antemano</a:t>
            </a:r>
            <a:r>
              <a:rPr lang="es-ES" dirty="0">
                <a:solidFill>
                  <a:schemeClr val="bg2"/>
                </a:solidFill>
                <a:latin typeface="Open Sans" pitchFamily="2" charset="0"/>
                <a:ea typeface="Open Sans" pitchFamily="2" charset="0"/>
                <a:cs typeface="Open Sans" pitchFamily="2" charset="0"/>
              </a:rPr>
              <a:t>.</a:t>
            </a:r>
          </a:p>
          <a:p>
            <a:pPr>
              <a:buNone/>
            </a:pPr>
            <a:r>
              <a:rPr lang="es-ES" dirty="0">
                <a:solidFill>
                  <a:schemeClr val="bg2"/>
                </a:solidFill>
                <a:latin typeface="Open Sans" pitchFamily="2" charset="0"/>
                <a:ea typeface="Open Sans" pitchFamily="2" charset="0"/>
                <a:cs typeface="Open Sans" pitchFamily="2" charset="0"/>
              </a:rPr>
              <a:t>Su objetivo no es predecir una variable conocida, sino </a:t>
            </a:r>
            <a:r>
              <a:rPr lang="es-ES" b="1" dirty="0">
                <a:solidFill>
                  <a:schemeClr val="bg2"/>
                </a:solidFill>
                <a:highlight>
                  <a:srgbClr val="FFFF00"/>
                </a:highlight>
                <a:latin typeface="Open Sans" pitchFamily="2" charset="0"/>
                <a:ea typeface="Open Sans" pitchFamily="2" charset="0"/>
                <a:cs typeface="Open Sans" pitchFamily="2" charset="0"/>
              </a:rPr>
              <a:t>entender la organización interna de los datos</a:t>
            </a:r>
            <a:r>
              <a:rPr lang="es-ES" dirty="0">
                <a:solidFill>
                  <a:schemeClr val="bg2"/>
                </a:solidFill>
                <a:latin typeface="Open Sans" pitchFamily="2" charset="0"/>
                <a:ea typeface="Open Sans" pitchFamily="2" charset="0"/>
                <a:cs typeface="Open Sans" pitchFamily="2" charset="0"/>
              </a:rPr>
              <a:t>, por ejemplo mediante:</a:t>
            </a:r>
          </a:p>
          <a:p>
            <a:pPr>
              <a:buNone/>
            </a:pPr>
            <a:endParaRPr lang="es-ES" dirty="0">
              <a:solidFill>
                <a:schemeClr val="bg2"/>
              </a:solidFill>
              <a:latin typeface="Open Sans" pitchFamily="2" charset="0"/>
              <a:ea typeface="Open Sans" pitchFamily="2" charset="0"/>
              <a:cs typeface="Open Sans" pitchFamily="2" charset="0"/>
            </a:endParaRPr>
          </a:p>
          <a:p>
            <a:pPr>
              <a:buFont typeface="Arial" panose="020B0604020202020204" pitchFamily="34" charset="0"/>
              <a:buChar char="•"/>
            </a:pPr>
            <a:r>
              <a:rPr lang="es-ES" sz="2400" b="1" dirty="0" err="1">
                <a:solidFill>
                  <a:schemeClr val="bg2"/>
                </a:solidFill>
                <a:latin typeface="Open Sans" pitchFamily="2" charset="0"/>
                <a:ea typeface="Open Sans" pitchFamily="2" charset="0"/>
                <a:cs typeface="Open Sans" pitchFamily="2" charset="0"/>
              </a:rPr>
              <a:t>Clustering</a:t>
            </a:r>
            <a:r>
              <a:rPr lang="es-ES" sz="2400" dirty="0">
                <a:solidFill>
                  <a:schemeClr val="bg2"/>
                </a:solidFill>
                <a:latin typeface="Open Sans" pitchFamily="2" charset="0"/>
                <a:ea typeface="Open Sans" pitchFamily="2" charset="0"/>
                <a:cs typeface="Open Sans" pitchFamily="2" charset="0"/>
              </a:rPr>
              <a:t>: agrupar datos similares</a:t>
            </a:r>
          </a:p>
          <a:p>
            <a:pPr>
              <a:buFont typeface="Arial" panose="020B0604020202020204" pitchFamily="34" charset="0"/>
              <a:buChar char="•"/>
            </a:pPr>
            <a:endParaRPr lang="es-ES" sz="2400" dirty="0">
              <a:solidFill>
                <a:schemeClr val="bg2"/>
              </a:solidFill>
              <a:latin typeface="Open Sans" pitchFamily="2" charset="0"/>
              <a:ea typeface="Open Sans" pitchFamily="2" charset="0"/>
              <a:cs typeface="Open Sans" pitchFamily="2" charset="0"/>
            </a:endParaRPr>
          </a:p>
          <a:p>
            <a:pPr>
              <a:buFont typeface="Arial" panose="020B0604020202020204" pitchFamily="34" charset="0"/>
              <a:buChar char="•"/>
            </a:pPr>
            <a:r>
              <a:rPr lang="es-ES" sz="2400" b="1" dirty="0">
                <a:solidFill>
                  <a:schemeClr val="bg2"/>
                </a:solidFill>
                <a:latin typeface="Open Sans" pitchFamily="2" charset="0"/>
                <a:ea typeface="Open Sans" pitchFamily="2" charset="0"/>
                <a:cs typeface="Open Sans" pitchFamily="2" charset="0"/>
              </a:rPr>
              <a:t>Reducción de dimensionalidad</a:t>
            </a:r>
            <a:r>
              <a:rPr lang="es-ES" sz="2400" dirty="0">
                <a:solidFill>
                  <a:schemeClr val="bg2"/>
                </a:solidFill>
                <a:latin typeface="Open Sans" pitchFamily="2" charset="0"/>
                <a:ea typeface="Open Sans" pitchFamily="2" charset="0"/>
                <a:cs typeface="Open Sans" pitchFamily="2" charset="0"/>
              </a:rPr>
              <a:t>: resumir la información</a:t>
            </a:r>
          </a:p>
          <a:p>
            <a:pPr>
              <a:buFont typeface="Arial" panose="020B0604020202020204" pitchFamily="34" charset="0"/>
              <a:buChar char="•"/>
            </a:pPr>
            <a:endParaRPr lang="es-ES" sz="2400" dirty="0">
              <a:solidFill>
                <a:schemeClr val="bg2"/>
              </a:solidFill>
              <a:latin typeface="Open Sans" pitchFamily="2" charset="0"/>
              <a:ea typeface="Open Sans" pitchFamily="2" charset="0"/>
              <a:cs typeface="Open Sans" pitchFamily="2" charset="0"/>
            </a:endParaRPr>
          </a:p>
          <a:p>
            <a:pPr>
              <a:buFont typeface="Arial" panose="020B0604020202020204" pitchFamily="34" charset="0"/>
              <a:buChar char="•"/>
            </a:pPr>
            <a:r>
              <a:rPr lang="es-ES" sz="2400" b="1" dirty="0">
                <a:solidFill>
                  <a:schemeClr val="bg2"/>
                </a:solidFill>
                <a:latin typeface="Open Sans" pitchFamily="2" charset="0"/>
                <a:ea typeface="Open Sans" pitchFamily="2" charset="0"/>
                <a:cs typeface="Open Sans" pitchFamily="2" charset="0"/>
              </a:rPr>
              <a:t>Modelado de temas (</a:t>
            </a:r>
            <a:r>
              <a:rPr lang="es-ES" sz="2400" b="1" dirty="0" err="1">
                <a:solidFill>
                  <a:schemeClr val="bg2"/>
                </a:solidFill>
                <a:latin typeface="Open Sans" pitchFamily="2" charset="0"/>
                <a:ea typeface="Open Sans" pitchFamily="2" charset="0"/>
                <a:cs typeface="Open Sans" pitchFamily="2" charset="0"/>
              </a:rPr>
              <a:t>topic</a:t>
            </a:r>
            <a:r>
              <a:rPr lang="es-ES" sz="2400" b="1" dirty="0">
                <a:solidFill>
                  <a:schemeClr val="bg2"/>
                </a:solidFill>
                <a:latin typeface="Open Sans" pitchFamily="2" charset="0"/>
                <a:ea typeface="Open Sans" pitchFamily="2" charset="0"/>
                <a:cs typeface="Open Sans" pitchFamily="2" charset="0"/>
              </a:rPr>
              <a:t> </a:t>
            </a:r>
            <a:r>
              <a:rPr lang="es-ES" sz="2400" b="1" dirty="0" err="1">
                <a:solidFill>
                  <a:schemeClr val="bg2"/>
                </a:solidFill>
                <a:latin typeface="Open Sans" pitchFamily="2" charset="0"/>
                <a:ea typeface="Open Sans" pitchFamily="2" charset="0"/>
                <a:cs typeface="Open Sans" pitchFamily="2" charset="0"/>
              </a:rPr>
              <a:t>modeling</a:t>
            </a:r>
            <a:r>
              <a:rPr lang="es-ES" sz="2400" b="1" dirty="0">
                <a:solidFill>
                  <a:schemeClr val="bg2"/>
                </a:solidFill>
                <a:latin typeface="Open Sans" pitchFamily="2" charset="0"/>
                <a:ea typeface="Open Sans" pitchFamily="2" charset="0"/>
                <a:cs typeface="Open Sans" pitchFamily="2" charset="0"/>
              </a:rPr>
              <a:t>)</a:t>
            </a:r>
            <a:r>
              <a:rPr lang="es-ES" sz="2400" dirty="0">
                <a:solidFill>
                  <a:schemeClr val="bg2"/>
                </a:solidFill>
                <a:latin typeface="Open Sans" pitchFamily="2" charset="0"/>
                <a:ea typeface="Open Sans" pitchFamily="2" charset="0"/>
                <a:cs typeface="Open Sans" pitchFamily="2" charset="0"/>
              </a:rPr>
              <a:t>: descubrir temas latentes en textos</a:t>
            </a:r>
          </a:p>
          <a:p>
            <a:pPr>
              <a:buFont typeface="Arial" panose="020B0604020202020204" pitchFamily="34" charset="0"/>
              <a:buChar char="•"/>
            </a:pPr>
            <a:endParaRPr lang="es-ES" sz="2400" dirty="0">
              <a:solidFill>
                <a:schemeClr val="bg2"/>
              </a:solidFill>
              <a:latin typeface="Open Sans" pitchFamily="2" charset="0"/>
              <a:ea typeface="Open Sans" pitchFamily="2" charset="0"/>
              <a:cs typeface="Open Sans" pitchFamily="2" charset="0"/>
            </a:endParaRPr>
          </a:p>
          <a:p>
            <a:pPr>
              <a:buFont typeface="Arial" panose="020B0604020202020204" pitchFamily="34" charset="0"/>
              <a:buChar char="•"/>
            </a:pPr>
            <a:r>
              <a:rPr lang="es-ES" sz="2400" b="1" dirty="0">
                <a:solidFill>
                  <a:schemeClr val="bg2"/>
                </a:solidFill>
                <a:latin typeface="Open Sans" pitchFamily="2" charset="0"/>
                <a:ea typeface="Open Sans" pitchFamily="2" charset="0"/>
                <a:cs typeface="Open Sans" pitchFamily="2" charset="0"/>
              </a:rPr>
              <a:t>Detección de anomalías</a:t>
            </a:r>
            <a:r>
              <a:rPr lang="es-ES" sz="2400" dirty="0">
                <a:solidFill>
                  <a:schemeClr val="bg2"/>
                </a:solidFill>
                <a:latin typeface="Open Sans" pitchFamily="2" charset="0"/>
                <a:ea typeface="Open Sans" pitchFamily="2" charset="0"/>
                <a:cs typeface="Open Sans" pitchFamily="2" charset="0"/>
              </a:rPr>
              <a:t>: identificar comportamientos inusuales</a:t>
            </a:r>
          </a:p>
        </p:txBody>
      </p:sp>
    </p:spTree>
    <p:extLst>
      <p:ext uri="{BB962C8B-B14F-4D97-AF65-F5344CB8AC3E}">
        <p14:creationId xmlns:p14="http://schemas.microsoft.com/office/powerpoint/2010/main" val="11645284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1D8360-2517-FE31-AEB5-CB8EC8274EFE}"/>
              </a:ext>
            </a:extLst>
          </p:cNvPr>
          <p:cNvPicPr>
            <a:picLocks noChangeAspect="1"/>
          </p:cNvPicPr>
          <p:nvPr/>
        </p:nvPicPr>
        <p:blipFill>
          <a:blip r:embed="rId2"/>
          <a:stretch>
            <a:fillRect/>
          </a:stretch>
        </p:blipFill>
        <p:spPr>
          <a:xfrm>
            <a:off x="648182" y="260065"/>
            <a:ext cx="10486663" cy="6339458"/>
          </a:xfrm>
          <a:prstGeom prst="rect">
            <a:avLst/>
          </a:prstGeom>
        </p:spPr>
      </p:pic>
      <p:sp>
        <p:nvSpPr>
          <p:cNvPr id="2" name="Title 1">
            <a:extLst>
              <a:ext uri="{FF2B5EF4-FFF2-40B4-BE49-F238E27FC236}">
                <a16:creationId xmlns:a16="http://schemas.microsoft.com/office/drawing/2014/main" id="{06EA40CC-25CE-F442-5409-E52118B7D06D}"/>
              </a:ext>
            </a:extLst>
          </p:cNvPr>
          <p:cNvSpPr>
            <a:spLocks noGrp="1"/>
          </p:cNvSpPr>
          <p:nvPr>
            <p:ph type="title"/>
          </p:nvPr>
        </p:nvSpPr>
        <p:spPr/>
        <p:txBody>
          <a:bodyPr/>
          <a:lstStyle/>
          <a:p>
            <a:r>
              <a:rPr lang="es-EC" dirty="0"/>
              <a:t>Ejemplo de uso de reducción de dimensionalidad</a:t>
            </a:r>
          </a:p>
        </p:txBody>
      </p:sp>
    </p:spTree>
    <p:extLst>
      <p:ext uri="{BB962C8B-B14F-4D97-AF65-F5344CB8AC3E}">
        <p14:creationId xmlns:p14="http://schemas.microsoft.com/office/powerpoint/2010/main" val="38997951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45F02-12D9-2C17-A248-3A72457EA7A4}"/>
              </a:ext>
            </a:extLst>
          </p:cNvPr>
          <p:cNvSpPr>
            <a:spLocks noGrp="1"/>
          </p:cNvSpPr>
          <p:nvPr>
            <p:ph type="title"/>
          </p:nvPr>
        </p:nvSpPr>
        <p:spPr/>
        <p:txBody>
          <a:bodyPr/>
          <a:lstStyle/>
          <a:p>
            <a:r>
              <a:rPr lang="es-ES" dirty="0"/>
              <a:t>La maldición de la dimensionalidad</a:t>
            </a:r>
            <a:endParaRPr lang="es-EC" dirty="0"/>
          </a:p>
        </p:txBody>
      </p:sp>
      <p:pic>
        <p:nvPicPr>
          <p:cNvPr id="16386" name="Picture 2" descr="Diagram illustrating the progression from a point to a tesseract, demonstrating the concept of hypercubes from 0D to 4D.">
            <a:extLst>
              <a:ext uri="{FF2B5EF4-FFF2-40B4-BE49-F238E27FC236}">
                <a16:creationId xmlns:a16="http://schemas.microsoft.com/office/drawing/2014/main" id="{02986988-5BBA-D9C1-1DBC-CFDD1B082D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614488"/>
            <a:ext cx="10982325"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5822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378BD-1615-82F8-56CE-3BEFCD17BBA2}"/>
              </a:ext>
            </a:extLst>
          </p:cNvPr>
          <p:cNvSpPr>
            <a:spLocks noGrp="1"/>
          </p:cNvSpPr>
          <p:nvPr>
            <p:ph type="title"/>
          </p:nvPr>
        </p:nvSpPr>
        <p:spPr/>
        <p:txBody>
          <a:bodyPr/>
          <a:lstStyle/>
          <a:p>
            <a:r>
              <a:rPr lang="es-EC" dirty="0"/>
              <a:t>De reducción de dimensionalidad</a:t>
            </a:r>
          </a:p>
        </p:txBody>
      </p:sp>
      <p:pic>
        <p:nvPicPr>
          <p:cNvPr id="4098" name="Picture 2">
            <a:extLst>
              <a:ext uri="{FF2B5EF4-FFF2-40B4-BE49-F238E27FC236}">
                <a16:creationId xmlns:a16="http://schemas.microsoft.com/office/drawing/2014/main" id="{5ADF42EC-5E77-6DAC-9720-A9383E0687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25525"/>
            <a:ext cx="12190413" cy="4808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4798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850075" y="2072075"/>
            <a:ext cx="3363157" cy="3994900"/>
            <a:chOff x="6850967" y="2071104"/>
            <a:chExt cx="3363595" cy="3995420"/>
          </a:xfrm>
        </p:grpSpPr>
        <p:sp>
          <p:nvSpPr>
            <p:cNvPr id="4" name="object 4"/>
            <p:cNvSpPr/>
            <p:nvPr/>
          </p:nvSpPr>
          <p:spPr>
            <a:xfrm>
              <a:off x="7240885" y="2320115"/>
              <a:ext cx="2444115" cy="2444115"/>
            </a:xfrm>
            <a:custGeom>
              <a:avLst/>
              <a:gdLst/>
              <a:ahLst/>
              <a:cxnLst/>
              <a:rect l="l" t="t" r="r" b="b"/>
              <a:pathLst>
                <a:path w="2444115" h="2444115">
                  <a:moveTo>
                    <a:pt x="2132984" y="0"/>
                  </a:moveTo>
                  <a:lnTo>
                    <a:pt x="2065054" y="4886"/>
                  </a:lnTo>
                  <a:lnTo>
                    <a:pt x="1992161" y="17473"/>
                  </a:lnTo>
                  <a:lnTo>
                    <a:pt x="1953989" y="26591"/>
                  </a:lnTo>
                  <a:lnTo>
                    <a:pt x="1914740" y="37560"/>
                  </a:lnTo>
                  <a:lnTo>
                    <a:pt x="1874469" y="50355"/>
                  </a:lnTo>
                  <a:lnTo>
                    <a:pt x="1833229" y="64951"/>
                  </a:lnTo>
                  <a:lnTo>
                    <a:pt x="1791077" y="81323"/>
                  </a:lnTo>
                  <a:lnTo>
                    <a:pt x="1748065" y="99447"/>
                  </a:lnTo>
                  <a:lnTo>
                    <a:pt x="1704250" y="119298"/>
                  </a:lnTo>
                  <a:lnTo>
                    <a:pt x="1659685" y="140850"/>
                  </a:lnTo>
                  <a:lnTo>
                    <a:pt x="1614425" y="164081"/>
                  </a:lnTo>
                  <a:lnTo>
                    <a:pt x="1568525" y="188963"/>
                  </a:lnTo>
                  <a:lnTo>
                    <a:pt x="1522040" y="215474"/>
                  </a:lnTo>
                  <a:lnTo>
                    <a:pt x="1475024" y="243587"/>
                  </a:lnTo>
                  <a:lnTo>
                    <a:pt x="1427531" y="273279"/>
                  </a:lnTo>
                  <a:lnTo>
                    <a:pt x="1379617" y="304525"/>
                  </a:lnTo>
                  <a:lnTo>
                    <a:pt x="1331336" y="337299"/>
                  </a:lnTo>
                  <a:lnTo>
                    <a:pt x="1282742" y="371577"/>
                  </a:lnTo>
                  <a:lnTo>
                    <a:pt x="1233890" y="407335"/>
                  </a:lnTo>
                  <a:lnTo>
                    <a:pt x="1184836" y="444547"/>
                  </a:lnTo>
                  <a:lnTo>
                    <a:pt x="1135633" y="483190"/>
                  </a:lnTo>
                  <a:lnTo>
                    <a:pt x="1086336" y="523237"/>
                  </a:lnTo>
                  <a:lnTo>
                    <a:pt x="1036999" y="564665"/>
                  </a:lnTo>
                  <a:lnTo>
                    <a:pt x="987679" y="607448"/>
                  </a:lnTo>
                  <a:lnTo>
                    <a:pt x="938428" y="651562"/>
                  </a:lnTo>
                  <a:lnTo>
                    <a:pt x="889301" y="696982"/>
                  </a:lnTo>
                  <a:lnTo>
                    <a:pt x="840354" y="743684"/>
                  </a:lnTo>
                  <a:lnTo>
                    <a:pt x="791641" y="791642"/>
                  </a:lnTo>
                  <a:lnTo>
                    <a:pt x="743683" y="840355"/>
                  </a:lnTo>
                  <a:lnTo>
                    <a:pt x="696981" y="889302"/>
                  </a:lnTo>
                  <a:lnTo>
                    <a:pt x="651561" y="938428"/>
                  </a:lnTo>
                  <a:lnTo>
                    <a:pt x="607447" y="987679"/>
                  </a:lnTo>
                  <a:lnTo>
                    <a:pt x="564664" y="1037000"/>
                  </a:lnTo>
                  <a:lnTo>
                    <a:pt x="523237" y="1086336"/>
                  </a:lnTo>
                  <a:lnTo>
                    <a:pt x="483189" y="1135633"/>
                  </a:lnTo>
                  <a:lnTo>
                    <a:pt x="444547" y="1184837"/>
                  </a:lnTo>
                  <a:lnTo>
                    <a:pt x="407335" y="1233891"/>
                  </a:lnTo>
                  <a:lnTo>
                    <a:pt x="371577" y="1282743"/>
                  </a:lnTo>
                  <a:lnTo>
                    <a:pt x="337299" y="1331336"/>
                  </a:lnTo>
                  <a:lnTo>
                    <a:pt x="304524" y="1379618"/>
                  </a:lnTo>
                  <a:lnTo>
                    <a:pt x="273279" y="1427532"/>
                  </a:lnTo>
                  <a:lnTo>
                    <a:pt x="243587" y="1475024"/>
                  </a:lnTo>
                  <a:lnTo>
                    <a:pt x="215474" y="1522041"/>
                  </a:lnTo>
                  <a:lnTo>
                    <a:pt x="188963" y="1568526"/>
                  </a:lnTo>
                  <a:lnTo>
                    <a:pt x="164080" y="1614426"/>
                  </a:lnTo>
                  <a:lnTo>
                    <a:pt x="140850" y="1659686"/>
                  </a:lnTo>
                  <a:lnTo>
                    <a:pt x="119298" y="1704250"/>
                  </a:lnTo>
                  <a:lnTo>
                    <a:pt x="99447" y="1748066"/>
                  </a:lnTo>
                  <a:lnTo>
                    <a:pt x="81323" y="1791077"/>
                  </a:lnTo>
                  <a:lnTo>
                    <a:pt x="64951" y="1833230"/>
                  </a:lnTo>
                  <a:lnTo>
                    <a:pt x="50355" y="1874470"/>
                  </a:lnTo>
                  <a:lnTo>
                    <a:pt x="37560" y="1914741"/>
                  </a:lnTo>
                  <a:lnTo>
                    <a:pt x="26591" y="1953990"/>
                  </a:lnTo>
                  <a:lnTo>
                    <a:pt x="17473" y="1992162"/>
                  </a:lnTo>
                  <a:lnTo>
                    <a:pt x="4886" y="2065055"/>
                  </a:lnTo>
                  <a:lnTo>
                    <a:pt x="0" y="2132984"/>
                  </a:lnTo>
                  <a:lnTo>
                    <a:pt x="505" y="2164951"/>
                  </a:lnTo>
                  <a:lnTo>
                    <a:pt x="7538" y="2224614"/>
                  </a:lnTo>
                  <a:lnTo>
                    <a:pt x="22766" y="2278221"/>
                  </a:lnTo>
                  <a:lnTo>
                    <a:pt x="46386" y="2325334"/>
                  </a:lnTo>
                  <a:lnTo>
                    <a:pt x="78596" y="2365516"/>
                  </a:lnTo>
                  <a:lnTo>
                    <a:pt x="118778" y="2397726"/>
                  </a:lnTo>
                  <a:lnTo>
                    <a:pt x="165890" y="2421345"/>
                  </a:lnTo>
                  <a:lnTo>
                    <a:pt x="219497" y="2436573"/>
                  </a:lnTo>
                  <a:lnTo>
                    <a:pt x="279161" y="2443606"/>
                  </a:lnTo>
                  <a:lnTo>
                    <a:pt x="311127" y="2444111"/>
                  </a:lnTo>
                  <a:lnTo>
                    <a:pt x="344444" y="2442643"/>
                  </a:lnTo>
                  <a:lnTo>
                    <a:pt x="414910" y="2433881"/>
                  </a:lnTo>
                  <a:lnTo>
                    <a:pt x="490121" y="2417520"/>
                  </a:lnTo>
                  <a:lnTo>
                    <a:pt x="529370" y="2406551"/>
                  </a:lnTo>
                  <a:lnTo>
                    <a:pt x="569642" y="2393756"/>
                  </a:lnTo>
                  <a:lnTo>
                    <a:pt x="610881" y="2379160"/>
                  </a:lnTo>
                  <a:lnTo>
                    <a:pt x="653034" y="2362788"/>
                  </a:lnTo>
                  <a:lnTo>
                    <a:pt x="696046" y="2344664"/>
                  </a:lnTo>
                  <a:lnTo>
                    <a:pt x="739861" y="2324813"/>
                  </a:lnTo>
                  <a:lnTo>
                    <a:pt x="784426" y="2303261"/>
                  </a:lnTo>
                  <a:lnTo>
                    <a:pt x="829686" y="2280031"/>
                  </a:lnTo>
                  <a:lnTo>
                    <a:pt x="875585" y="2255148"/>
                  </a:lnTo>
                  <a:lnTo>
                    <a:pt x="922071" y="2228638"/>
                  </a:lnTo>
                  <a:lnTo>
                    <a:pt x="969087" y="2200524"/>
                  </a:lnTo>
                  <a:lnTo>
                    <a:pt x="1016580" y="2170832"/>
                  </a:lnTo>
                  <a:lnTo>
                    <a:pt x="1064494" y="2139587"/>
                  </a:lnTo>
                  <a:lnTo>
                    <a:pt x="1112775" y="2106812"/>
                  </a:lnTo>
                  <a:lnTo>
                    <a:pt x="1161369" y="2072534"/>
                  </a:lnTo>
                  <a:lnTo>
                    <a:pt x="1210220" y="2036776"/>
                  </a:lnTo>
                  <a:lnTo>
                    <a:pt x="1259275" y="1999564"/>
                  </a:lnTo>
                  <a:lnTo>
                    <a:pt x="1308478" y="1960922"/>
                  </a:lnTo>
                  <a:lnTo>
                    <a:pt x="1357775" y="1920875"/>
                  </a:lnTo>
                  <a:lnTo>
                    <a:pt x="1407111" y="1879447"/>
                  </a:lnTo>
                  <a:lnTo>
                    <a:pt x="1456432" y="1836664"/>
                  </a:lnTo>
                  <a:lnTo>
                    <a:pt x="1505683" y="1792550"/>
                  </a:lnTo>
                  <a:lnTo>
                    <a:pt x="1554809" y="1747130"/>
                  </a:lnTo>
                  <a:lnTo>
                    <a:pt x="1603757" y="1700429"/>
                  </a:lnTo>
                  <a:lnTo>
                    <a:pt x="1652470" y="1652471"/>
                  </a:lnTo>
                  <a:lnTo>
                    <a:pt x="1700428" y="1603757"/>
                  </a:lnTo>
                  <a:lnTo>
                    <a:pt x="1747129" y="1554810"/>
                  </a:lnTo>
                  <a:lnTo>
                    <a:pt x="1792549" y="1505684"/>
                  </a:lnTo>
                  <a:lnTo>
                    <a:pt x="1836663" y="1456433"/>
                  </a:lnTo>
                  <a:lnTo>
                    <a:pt x="1879447" y="1407112"/>
                  </a:lnTo>
                  <a:lnTo>
                    <a:pt x="1920874" y="1357775"/>
                  </a:lnTo>
                  <a:lnTo>
                    <a:pt x="1960921" y="1308478"/>
                  </a:lnTo>
                  <a:lnTo>
                    <a:pt x="1999564" y="1259275"/>
                  </a:lnTo>
                  <a:lnTo>
                    <a:pt x="2036776" y="1210220"/>
                  </a:lnTo>
                  <a:lnTo>
                    <a:pt x="2072534" y="1161369"/>
                  </a:lnTo>
                  <a:lnTo>
                    <a:pt x="2106812" y="1112775"/>
                  </a:lnTo>
                  <a:lnTo>
                    <a:pt x="2139586" y="1064494"/>
                  </a:lnTo>
                  <a:lnTo>
                    <a:pt x="2170832" y="1016580"/>
                  </a:lnTo>
                  <a:lnTo>
                    <a:pt x="2200524" y="969087"/>
                  </a:lnTo>
                  <a:lnTo>
                    <a:pt x="2228637" y="922071"/>
                  </a:lnTo>
                  <a:lnTo>
                    <a:pt x="2255148" y="875585"/>
                  </a:lnTo>
                  <a:lnTo>
                    <a:pt x="2280030" y="829686"/>
                  </a:lnTo>
                  <a:lnTo>
                    <a:pt x="2303260" y="784426"/>
                  </a:lnTo>
                  <a:lnTo>
                    <a:pt x="2324813" y="739861"/>
                  </a:lnTo>
                  <a:lnTo>
                    <a:pt x="2344664" y="696046"/>
                  </a:lnTo>
                  <a:lnTo>
                    <a:pt x="2362788" y="653034"/>
                  </a:lnTo>
                  <a:lnTo>
                    <a:pt x="2379160" y="610881"/>
                  </a:lnTo>
                  <a:lnTo>
                    <a:pt x="2393756" y="569642"/>
                  </a:lnTo>
                  <a:lnTo>
                    <a:pt x="2406551" y="529371"/>
                  </a:lnTo>
                  <a:lnTo>
                    <a:pt x="2417520" y="490122"/>
                  </a:lnTo>
                  <a:lnTo>
                    <a:pt x="2426638" y="451950"/>
                  </a:lnTo>
                  <a:lnTo>
                    <a:pt x="2439224" y="379056"/>
                  </a:lnTo>
                  <a:lnTo>
                    <a:pt x="2444111" y="311127"/>
                  </a:lnTo>
                  <a:lnTo>
                    <a:pt x="2443606" y="279161"/>
                  </a:lnTo>
                  <a:lnTo>
                    <a:pt x="2436572" y="219497"/>
                  </a:lnTo>
                  <a:lnTo>
                    <a:pt x="2421345" y="165890"/>
                  </a:lnTo>
                  <a:lnTo>
                    <a:pt x="2397725" y="118777"/>
                  </a:lnTo>
                  <a:lnTo>
                    <a:pt x="2365515" y="78595"/>
                  </a:lnTo>
                  <a:lnTo>
                    <a:pt x="2325333" y="46385"/>
                  </a:lnTo>
                  <a:lnTo>
                    <a:pt x="2278220" y="22766"/>
                  </a:lnTo>
                  <a:lnTo>
                    <a:pt x="2224614" y="7538"/>
                  </a:lnTo>
                  <a:lnTo>
                    <a:pt x="2164950" y="505"/>
                  </a:lnTo>
                  <a:lnTo>
                    <a:pt x="2132984" y="0"/>
                  </a:lnTo>
                  <a:close/>
                </a:path>
              </a:pathLst>
            </a:custGeom>
            <a:solidFill>
              <a:srgbClr val="FF0000">
                <a:alpha val="39999"/>
              </a:srgbClr>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sp>
          <p:nvSpPr>
            <p:cNvPr id="5" name="object 5"/>
            <p:cNvSpPr/>
            <p:nvPr/>
          </p:nvSpPr>
          <p:spPr>
            <a:xfrm>
              <a:off x="6850964" y="2071115"/>
              <a:ext cx="3363595" cy="3995420"/>
            </a:xfrm>
            <a:custGeom>
              <a:avLst/>
              <a:gdLst/>
              <a:ahLst/>
              <a:cxnLst/>
              <a:rect l="l" t="t" r="r" b="b"/>
              <a:pathLst>
                <a:path w="3363595" h="3995420">
                  <a:moveTo>
                    <a:pt x="3363493" y="2982455"/>
                  </a:moveTo>
                  <a:lnTo>
                    <a:pt x="3357143" y="2979280"/>
                  </a:lnTo>
                  <a:lnTo>
                    <a:pt x="3287293" y="2944355"/>
                  </a:lnTo>
                  <a:lnTo>
                    <a:pt x="3287293" y="2979280"/>
                  </a:lnTo>
                  <a:lnTo>
                    <a:pt x="41275" y="2979280"/>
                  </a:lnTo>
                  <a:lnTo>
                    <a:pt x="41275" y="76200"/>
                  </a:lnTo>
                  <a:lnTo>
                    <a:pt x="76200" y="76200"/>
                  </a:lnTo>
                  <a:lnTo>
                    <a:pt x="69850" y="63487"/>
                  </a:lnTo>
                  <a:lnTo>
                    <a:pt x="38100" y="0"/>
                  </a:lnTo>
                  <a:lnTo>
                    <a:pt x="0" y="76200"/>
                  </a:lnTo>
                  <a:lnTo>
                    <a:pt x="34925" y="76200"/>
                  </a:lnTo>
                  <a:lnTo>
                    <a:pt x="34925" y="2982455"/>
                  </a:lnTo>
                  <a:lnTo>
                    <a:pt x="38087" y="2982455"/>
                  </a:lnTo>
                  <a:lnTo>
                    <a:pt x="36830" y="2985376"/>
                  </a:lnTo>
                  <a:lnTo>
                    <a:pt x="2294686" y="3963111"/>
                  </a:lnTo>
                  <a:lnTo>
                    <a:pt x="2280805" y="3995153"/>
                  </a:lnTo>
                  <a:lnTo>
                    <a:pt x="2365870" y="3990467"/>
                  </a:lnTo>
                  <a:lnTo>
                    <a:pt x="2347137" y="3968153"/>
                  </a:lnTo>
                  <a:lnTo>
                    <a:pt x="2311095" y="3925227"/>
                  </a:lnTo>
                  <a:lnTo>
                    <a:pt x="2297214" y="3957282"/>
                  </a:lnTo>
                  <a:lnTo>
                    <a:pt x="53403" y="2985630"/>
                  </a:lnTo>
                  <a:lnTo>
                    <a:pt x="3287293" y="2985630"/>
                  </a:lnTo>
                  <a:lnTo>
                    <a:pt x="3287293" y="3020555"/>
                  </a:lnTo>
                  <a:lnTo>
                    <a:pt x="3357143" y="2985630"/>
                  </a:lnTo>
                  <a:lnTo>
                    <a:pt x="3363493" y="2982455"/>
                  </a:lnTo>
                  <a:close/>
                </a:path>
              </a:pathLst>
            </a:custGeom>
            <a:solidFill>
              <a:srgbClr val="000000"/>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grpSp>
      <p:sp>
        <p:nvSpPr>
          <p:cNvPr id="6" name="object 6"/>
          <p:cNvSpPr txBox="1"/>
          <p:nvPr/>
        </p:nvSpPr>
        <p:spPr>
          <a:xfrm>
            <a:off x="9626872" y="5187753"/>
            <a:ext cx="2044430" cy="289821"/>
          </a:xfrm>
          <a:prstGeom prst="rect">
            <a:avLst/>
          </a:prstGeom>
        </p:spPr>
        <p:txBody>
          <a:bodyPr vert="horz" wrap="square" lIns="0" tIns="12698" rIns="0" bIns="0" rtlCol="0">
            <a:spAutoFit/>
          </a:bodyPr>
          <a:lstStyle/>
          <a:p>
            <a:pPr marL="12699">
              <a:spcBef>
                <a:spcPts val="100"/>
              </a:spcBef>
            </a:pPr>
            <a:r>
              <a:rPr lang="es" sz="1800" spc="-55" dirty="0">
                <a:solidFill>
                  <a:schemeClr val="bg2"/>
                </a:solidFill>
                <a:latin typeface="Open Sans" pitchFamily="2" charset="0"/>
                <a:ea typeface="Open Sans" pitchFamily="2" charset="0"/>
                <a:cs typeface="Open Sans" pitchFamily="2" charset="0"/>
              </a:rPr>
              <a:t>Característica 1</a:t>
            </a:r>
            <a:endParaRPr sz="1800" dirty="0">
              <a:solidFill>
                <a:schemeClr val="bg2"/>
              </a:solidFill>
              <a:latin typeface="Open Sans" pitchFamily="2" charset="0"/>
              <a:ea typeface="Open Sans" pitchFamily="2" charset="0"/>
              <a:cs typeface="Open Sans" pitchFamily="2" charset="0"/>
            </a:endParaRPr>
          </a:p>
        </p:txBody>
      </p:sp>
      <p:sp>
        <p:nvSpPr>
          <p:cNvPr id="7" name="object 7"/>
          <p:cNvSpPr txBox="1"/>
          <p:nvPr/>
        </p:nvSpPr>
        <p:spPr>
          <a:xfrm>
            <a:off x="6235237" y="1703177"/>
            <a:ext cx="1821733" cy="289821"/>
          </a:xfrm>
          <a:prstGeom prst="rect">
            <a:avLst/>
          </a:prstGeom>
        </p:spPr>
        <p:txBody>
          <a:bodyPr vert="horz" wrap="square" lIns="0" tIns="12698" rIns="0" bIns="0" rtlCol="0">
            <a:spAutoFit/>
          </a:bodyPr>
          <a:lstStyle/>
          <a:p>
            <a:pPr marL="12699">
              <a:spcBef>
                <a:spcPts val="100"/>
              </a:spcBef>
            </a:pPr>
            <a:r>
              <a:rPr lang="es" sz="1800" spc="-55" dirty="0">
                <a:solidFill>
                  <a:schemeClr val="bg2"/>
                </a:solidFill>
                <a:latin typeface="Open Sans" pitchFamily="2" charset="0"/>
                <a:ea typeface="Open Sans" pitchFamily="2" charset="0"/>
                <a:cs typeface="Open Sans" pitchFamily="2" charset="0"/>
              </a:rPr>
              <a:t>Característica 3</a:t>
            </a:r>
            <a:endParaRPr sz="1800" dirty="0">
              <a:solidFill>
                <a:schemeClr val="bg2"/>
              </a:solidFill>
              <a:latin typeface="Open Sans" pitchFamily="2" charset="0"/>
              <a:ea typeface="Open Sans" pitchFamily="2" charset="0"/>
              <a:cs typeface="Open Sans" pitchFamily="2" charset="0"/>
            </a:endParaRPr>
          </a:p>
        </p:txBody>
      </p:sp>
      <p:grpSp>
        <p:nvGrpSpPr>
          <p:cNvPr id="8" name="object 8"/>
          <p:cNvGrpSpPr/>
          <p:nvPr/>
        </p:nvGrpSpPr>
        <p:grpSpPr>
          <a:xfrm>
            <a:off x="7299906" y="2393608"/>
            <a:ext cx="2290147" cy="2471733"/>
            <a:chOff x="7300856" y="2392679"/>
            <a:chExt cx="2290445" cy="2472055"/>
          </a:xfrm>
        </p:grpSpPr>
        <p:pic>
          <p:nvPicPr>
            <p:cNvPr id="9" name="object 9"/>
            <p:cNvPicPr/>
            <p:nvPr/>
          </p:nvPicPr>
          <p:blipFill>
            <a:blip r:embed="rId2" cstate="print"/>
            <a:stretch>
              <a:fillRect/>
            </a:stretch>
          </p:blipFill>
          <p:spPr>
            <a:xfrm>
              <a:off x="9253727" y="2392679"/>
              <a:ext cx="234696" cy="225551"/>
            </a:xfrm>
            <a:prstGeom prst="rect">
              <a:avLst/>
            </a:prstGeom>
          </p:spPr>
        </p:pic>
        <p:pic>
          <p:nvPicPr>
            <p:cNvPr id="10" name="object 10"/>
            <p:cNvPicPr/>
            <p:nvPr/>
          </p:nvPicPr>
          <p:blipFill>
            <a:blip r:embed="rId3" cstate="print"/>
            <a:stretch>
              <a:fillRect/>
            </a:stretch>
          </p:blipFill>
          <p:spPr>
            <a:xfrm>
              <a:off x="9295476" y="2410781"/>
              <a:ext cx="150644" cy="142534"/>
            </a:xfrm>
            <a:prstGeom prst="rect">
              <a:avLst/>
            </a:prstGeom>
          </p:spPr>
        </p:pic>
        <p:pic>
          <p:nvPicPr>
            <p:cNvPr id="11" name="object 11"/>
            <p:cNvPicPr/>
            <p:nvPr/>
          </p:nvPicPr>
          <p:blipFill>
            <a:blip r:embed="rId4" cstate="print"/>
            <a:stretch>
              <a:fillRect/>
            </a:stretch>
          </p:blipFill>
          <p:spPr>
            <a:xfrm>
              <a:off x="7376160" y="4639055"/>
              <a:ext cx="231648" cy="225551"/>
            </a:xfrm>
            <a:prstGeom prst="rect">
              <a:avLst/>
            </a:prstGeom>
          </p:spPr>
        </p:pic>
        <p:pic>
          <p:nvPicPr>
            <p:cNvPr id="12" name="object 12"/>
            <p:cNvPicPr/>
            <p:nvPr/>
          </p:nvPicPr>
          <p:blipFill>
            <a:blip r:embed="rId5" cstate="print"/>
            <a:stretch>
              <a:fillRect/>
            </a:stretch>
          </p:blipFill>
          <p:spPr>
            <a:xfrm>
              <a:off x="7416369" y="4656264"/>
              <a:ext cx="150644" cy="142534"/>
            </a:xfrm>
            <a:prstGeom prst="rect">
              <a:avLst/>
            </a:prstGeom>
          </p:spPr>
        </p:pic>
        <p:pic>
          <p:nvPicPr>
            <p:cNvPr id="13" name="object 13"/>
            <p:cNvPicPr/>
            <p:nvPr/>
          </p:nvPicPr>
          <p:blipFill>
            <a:blip r:embed="rId6" cstate="print"/>
            <a:stretch>
              <a:fillRect/>
            </a:stretch>
          </p:blipFill>
          <p:spPr>
            <a:xfrm>
              <a:off x="8759952" y="2810255"/>
              <a:ext cx="234696" cy="225551"/>
            </a:xfrm>
            <a:prstGeom prst="rect">
              <a:avLst/>
            </a:prstGeom>
          </p:spPr>
        </p:pic>
        <p:pic>
          <p:nvPicPr>
            <p:cNvPr id="14" name="object 14"/>
            <p:cNvPicPr/>
            <p:nvPr/>
          </p:nvPicPr>
          <p:blipFill>
            <a:blip r:embed="rId7" cstate="print"/>
            <a:stretch>
              <a:fillRect/>
            </a:stretch>
          </p:blipFill>
          <p:spPr>
            <a:xfrm>
              <a:off x="8801561" y="2828687"/>
              <a:ext cx="150644" cy="142534"/>
            </a:xfrm>
            <a:prstGeom prst="rect">
              <a:avLst/>
            </a:prstGeom>
          </p:spPr>
        </p:pic>
        <p:pic>
          <p:nvPicPr>
            <p:cNvPr id="15" name="object 15"/>
            <p:cNvPicPr/>
            <p:nvPr/>
          </p:nvPicPr>
          <p:blipFill>
            <a:blip r:embed="rId8" cstate="print"/>
            <a:stretch>
              <a:fillRect/>
            </a:stretch>
          </p:blipFill>
          <p:spPr>
            <a:xfrm>
              <a:off x="9323832" y="3194303"/>
              <a:ext cx="234696" cy="225551"/>
            </a:xfrm>
            <a:prstGeom prst="rect">
              <a:avLst/>
            </a:prstGeom>
          </p:spPr>
        </p:pic>
        <p:pic>
          <p:nvPicPr>
            <p:cNvPr id="16" name="object 16"/>
            <p:cNvPicPr/>
            <p:nvPr/>
          </p:nvPicPr>
          <p:blipFill>
            <a:blip r:embed="rId3" cstate="print"/>
            <a:stretch>
              <a:fillRect/>
            </a:stretch>
          </p:blipFill>
          <p:spPr>
            <a:xfrm>
              <a:off x="9366036" y="3213911"/>
              <a:ext cx="150644" cy="142534"/>
            </a:xfrm>
            <a:prstGeom prst="rect">
              <a:avLst/>
            </a:prstGeom>
          </p:spPr>
        </p:pic>
        <p:pic>
          <p:nvPicPr>
            <p:cNvPr id="17" name="object 17"/>
            <p:cNvPicPr/>
            <p:nvPr/>
          </p:nvPicPr>
          <p:blipFill>
            <a:blip r:embed="rId9" cstate="print"/>
            <a:stretch>
              <a:fillRect/>
            </a:stretch>
          </p:blipFill>
          <p:spPr>
            <a:xfrm>
              <a:off x="7559040" y="3569207"/>
              <a:ext cx="234696" cy="225551"/>
            </a:xfrm>
            <a:prstGeom prst="rect">
              <a:avLst/>
            </a:prstGeom>
          </p:spPr>
        </p:pic>
        <p:pic>
          <p:nvPicPr>
            <p:cNvPr id="18" name="object 18"/>
            <p:cNvPicPr/>
            <p:nvPr/>
          </p:nvPicPr>
          <p:blipFill>
            <a:blip r:embed="rId10" cstate="print"/>
            <a:stretch>
              <a:fillRect/>
            </a:stretch>
          </p:blipFill>
          <p:spPr>
            <a:xfrm>
              <a:off x="7602053" y="3586314"/>
              <a:ext cx="150644" cy="142534"/>
            </a:xfrm>
            <a:prstGeom prst="rect">
              <a:avLst/>
            </a:prstGeom>
          </p:spPr>
        </p:pic>
        <p:pic>
          <p:nvPicPr>
            <p:cNvPr id="19" name="object 19"/>
            <p:cNvPicPr/>
            <p:nvPr/>
          </p:nvPicPr>
          <p:blipFill>
            <a:blip r:embed="rId11" cstate="print"/>
            <a:stretch>
              <a:fillRect/>
            </a:stretch>
          </p:blipFill>
          <p:spPr>
            <a:xfrm>
              <a:off x="8385048" y="3553967"/>
              <a:ext cx="234696" cy="225552"/>
            </a:xfrm>
            <a:prstGeom prst="rect">
              <a:avLst/>
            </a:prstGeom>
          </p:spPr>
        </p:pic>
        <p:pic>
          <p:nvPicPr>
            <p:cNvPr id="20" name="object 20"/>
            <p:cNvPicPr/>
            <p:nvPr/>
          </p:nvPicPr>
          <p:blipFill>
            <a:blip r:embed="rId10" cstate="print"/>
            <a:stretch>
              <a:fillRect/>
            </a:stretch>
          </p:blipFill>
          <p:spPr>
            <a:xfrm>
              <a:off x="8426934" y="3571563"/>
              <a:ext cx="150644" cy="142534"/>
            </a:xfrm>
            <a:prstGeom prst="rect">
              <a:avLst/>
            </a:prstGeom>
          </p:spPr>
        </p:pic>
        <p:pic>
          <p:nvPicPr>
            <p:cNvPr id="21" name="object 21"/>
            <p:cNvPicPr/>
            <p:nvPr/>
          </p:nvPicPr>
          <p:blipFill>
            <a:blip r:embed="rId12" cstate="print"/>
            <a:stretch>
              <a:fillRect/>
            </a:stretch>
          </p:blipFill>
          <p:spPr>
            <a:xfrm>
              <a:off x="8159496" y="2913887"/>
              <a:ext cx="234696" cy="225551"/>
            </a:xfrm>
            <a:prstGeom prst="rect">
              <a:avLst/>
            </a:prstGeom>
          </p:spPr>
        </p:pic>
        <p:pic>
          <p:nvPicPr>
            <p:cNvPr id="22" name="object 22"/>
            <p:cNvPicPr/>
            <p:nvPr/>
          </p:nvPicPr>
          <p:blipFill>
            <a:blip r:embed="rId5" cstate="print"/>
            <a:stretch>
              <a:fillRect/>
            </a:stretch>
          </p:blipFill>
          <p:spPr>
            <a:xfrm>
              <a:off x="8202020" y="2931143"/>
              <a:ext cx="150644" cy="142534"/>
            </a:xfrm>
            <a:prstGeom prst="rect">
              <a:avLst/>
            </a:prstGeom>
          </p:spPr>
        </p:pic>
        <p:pic>
          <p:nvPicPr>
            <p:cNvPr id="23" name="object 23"/>
            <p:cNvPicPr/>
            <p:nvPr/>
          </p:nvPicPr>
          <p:blipFill>
            <a:blip r:embed="rId13" cstate="print"/>
            <a:stretch>
              <a:fillRect/>
            </a:stretch>
          </p:blipFill>
          <p:spPr>
            <a:xfrm>
              <a:off x="8759952" y="3773423"/>
              <a:ext cx="234696" cy="228600"/>
            </a:xfrm>
            <a:prstGeom prst="rect">
              <a:avLst/>
            </a:prstGeom>
          </p:spPr>
        </p:pic>
        <p:pic>
          <p:nvPicPr>
            <p:cNvPr id="24" name="object 24"/>
            <p:cNvPicPr/>
            <p:nvPr/>
          </p:nvPicPr>
          <p:blipFill>
            <a:blip r:embed="rId14" cstate="print"/>
            <a:stretch>
              <a:fillRect/>
            </a:stretch>
          </p:blipFill>
          <p:spPr>
            <a:xfrm>
              <a:off x="8801560" y="3793470"/>
              <a:ext cx="150644" cy="142534"/>
            </a:xfrm>
            <a:prstGeom prst="rect">
              <a:avLst/>
            </a:prstGeom>
          </p:spPr>
        </p:pic>
        <p:pic>
          <p:nvPicPr>
            <p:cNvPr id="25" name="object 25"/>
            <p:cNvPicPr/>
            <p:nvPr/>
          </p:nvPicPr>
          <p:blipFill>
            <a:blip r:embed="rId15" cstate="print"/>
            <a:stretch>
              <a:fillRect/>
            </a:stretch>
          </p:blipFill>
          <p:spPr>
            <a:xfrm>
              <a:off x="7946136" y="3541775"/>
              <a:ext cx="234696" cy="225551"/>
            </a:xfrm>
            <a:prstGeom prst="rect">
              <a:avLst/>
            </a:prstGeom>
          </p:spPr>
        </p:pic>
        <p:pic>
          <p:nvPicPr>
            <p:cNvPr id="26" name="object 26"/>
            <p:cNvPicPr/>
            <p:nvPr/>
          </p:nvPicPr>
          <p:blipFill>
            <a:blip r:embed="rId5" cstate="print"/>
            <a:stretch>
              <a:fillRect/>
            </a:stretch>
          </p:blipFill>
          <p:spPr>
            <a:xfrm>
              <a:off x="7988607" y="3559018"/>
              <a:ext cx="150644" cy="142534"/>
            </a:xfrm>
            <a:prstGeom prst="rect">
              <a:avLst/>
            </a:prstGeom>
          </p:spPr>
        </p:pic>
        <p:pic>
          <p:nvPicPr>
            <p:cNvPr id="27" name="object 27"/>
            <p:cNvPicPr/>
            <p:nvPr/>
          </p:nvPicPr>
          <p:blipFill>
            <a:blip r:embed="rId16" cstate="print"/>
            <a:stretch>
              <a:fillRect/>
            </a:stretch>
          </p:blipFill>
          <p:spPr>
            <a:xfrm>
              <a:off x="8933688" y="3188207"/>
              <a:ext cx="234696" cy="225551"/>
            </a:xfrm>
            <a:prstGeom prst="rect">
              <a:avLst/>
            </a:prstGeom>
          </p:spPr>
        </p:pic>
        <p:pic>
          <p:nvPicPr>
            <p:cNvPr id="28" name="object 28"/>
            <p:cNvPicPr/>
            <p:nvPr/>
          </p:nvPicPr>
          <p:blipFill>
            <a:blip r:embed="rId17" cstate="print"/>
            <a:stretch>
              <a:fillRect/>
            </a:stretch>
          </p:blipFill>
          <p:spPr>
            <a:xfrm>
              <a:off x="8975219" y="3207796"/>
              <a:ext cx="150644" cy="142534"/>
            </a:xfrm>
            <a:prstGeom prst="rect">
              <a:avLst/>
            </a:prstGeom>
          </p:spPr>
        </p:pic>
        <p:pic>
          <p:nvPicPr>
            <p:cNvPr id="29" name="object 29"/>
            <p:cNvPicPr/>
            <p:nvPr/>
          </p:nvPicPr>
          <p:blipFill>
            <a:blip r:embed="rId18" cstate="print"/>
            <a:stretch>
              <a:fillRect/>
            </a:stretch>
          </p:blipFill>
          <p:spPr>
            <a:xfrm>
              <a:off x="8689848" y="3355847"/>
              <a:ext cx="234696" cy="225551"/>
            </a:xfrm>
            <a:prstGeom prst="rect">
              <a:avLst/>
            </a:prstGeom>
          </p:spPr>
        </p:pic>
        <p:pic>
          <p:nvPicPr>
            <p:cNvPr id="30" name="object 30"/>
            <p:cNvPicPr/>
            <p:nvPr/>
          </p:nvPicPr>
          <p:blipFill>
            <a:blip r:embed="rId5" cstate="print"/>
            <a:stretch>
              <a:fillRect/>
            </a:stretch>
          </p:blipFill>
          <p:spPr>
            <a:xfrm>
              <a:off x="8731002" y="3375750"/>
              <a:ext cx="150644" cy="142534"/>
            </a:xfrm>
            <a:prstGeom prst="rect">
              <a:avLst/>
            </a:prstGeom>
          </p:spPr>
        </p:pic>
        <p:pic>
          <p:nvPicPr>
            <p:cNvPr id="31" name="object 31"/>
            <p:cNvPicPr/>
            <p:nvPr/>
          </p:nvPicPr>
          <p:blipFill>
            <a:blip r:embed="rId19" cstate="print"/>
            <a:stretch>
              <a:fillRect/>
            </a:stretch>
          </p:blipFill>
          <p:spPr>
            <a:xfrm>
              <a:off x="8461248" y="3166871"/>
              <a:ext cx="231648" cy="225551"/>
            </a:xfrm>
            <a:prstGeom prst="rect">
              <a:avLst/>
            </a:prstGeom>
          </p:spPr>
        </p:pic>
        <p:pic>
          <p:nvPicPr>
            <p:cNvPr id="32" name="object 32"/>
            <p:cNvPicPr/>
            <p:nvPr/>
          </p:nvPicPr>
          <p:blipFill>
            <a:blip r:embed="rId7" cstate="print"/>
            <a:stretch>
              <a:fillRect/>
            </a:stretch>
          </p:blipFill>
          <p:spPr>
            <a:xfrm>
              <a:off x="8501890" y="3185509"/>
              <a:ext cx="150644" cy="142534"/>
            </a:xfrm>
            <a:prstGeom prst="rect">
              <a:avLst/>
            </a:prstGeom>
          </p:spPr>
        </p:pic>
        <p:pic>
          <p:nvPicPr>
            <p:cNvPr id="33" name="object 33"/>
            <p:cNvPicPr/>
            <p:nvPr/>
          </p:nvPicPr>
          <p:blipFill>
            <a:blip r:embed="rId20" cstate="print"/>
            <a:stretch>
              <a:fillRect/>
            </a:stretch>
          </p:blipFill>
          <p:spPr>
            <a:xfrm>
              <a:off x="8260080" y="3346703"/>
              <a:ext cx="231648" cy="225551"/>
            </a:xfrm>
            <a:prstGeom prst="rect">
              <a:avLst/>
            </a:prstGeom>
          </p:spPr>
        </p:pic>
        <p:pic>
          <p:nvPicPr>
            <p:cNvPr id="34" name="object 34"/>
            <p:cNvPicPr/>
            <p:nvPr/>
          </p:nvPicPr>
          <p:blipFill>
            <a:blip r:embed="rId3" cstate="print"/>
            <a:stretch>
              <a:fillRect/>
            </a:stretch>
          </p:blipFill>
          <p:spPr>
            <a:xfrm>
              <a:off x="8300162" y="3365151"/>
              <a:ext cx="150644" cy="142534"/>
            </a:xfrm>
            <a:prstGeom prst="rect">
              <a:avLst/>
            </a:prstGeom>
          </p:spPr>
        </p:pic>
        <p:pic>
          <p:nvPicPr>
            <p:cNvPr id="35" name="object 35"/>
            <p:cNvPicPr/>
            <p:nvPr/>
          </p:nvPicPr>
          <p:blipFill>
            <a:blip r:embed="rId21" cstate="print"/>
            <a:stretch>
              <a:fillRect/>
            </a:stretch>
          </p:blipFill>
          <p:spPr>
            <a:xfrm>
              <a:off x="7702296" y="4242815"/>
              <a:ext cx="231648" cy="225551"/>
            </a:xfrm>
            <a:prstGeom prst="rect">
              <a:avLst/>
            </a:prstGeom>
          </p:spPr>
        </p:pic>
        <p:pic>
          <p:nvPicPr>
            <p:cNvPr id="36" name="object 36"/>
            <p:cNvPicPr/>
            <p:nvPr/>
          </p:nvPicPr>
          <p:blipFill>
            <a:blip r:embed="rId3" cstate="print"/>
            <a:stretch>
              <a:fillRect/>
            </a:stretch>
          </p:blipFill>
          <p:spPr>
            <a:xfrm>
              <a:off x="7743171" y="4261105"/>
              <a:ext cx="150644" cy="142534"/>
            </a:xfrm>
            <a:prstGeom prst="rect">
              <a:avLst/>
            </a:prstGeom>
          </p:spPr>
        </p:pic>
        <p:sp>
          <p:nvSpPr>
            <p:cNvPr id="37" name="object 37"/>
            <p:cNvSpPr/>
            <p:nvPr/>
          </p:nvSpPr>
          <p:spPr>
            <a:xfrm>
              <a:off x="7300856" y="2486929"/>
              <a:ext cx="2290445" cy="2181225"/>
            </a:xfrm>
            <a:custGeom>
              <a:avLst/>
              <a:gdLst/>
              <a:ahLst/>
              <a:cxnLst/>
              <a:rect l="l" t="t" r="r" b="b"/>
              <a:pathLst>
                <a:path w="2290445" h="2181225">
                  <a:moveTo>
                    <a:pt x="35825" y="2072231"/>
                  </a:moveTo>
                  <a:lnTo>
                    <a:pt x="30537" y="2075157"/>
                  </a:lnTo>
                  <a:lnTo>
                    <a:pt x="0" y="2180614"/>
                  </a:lnTo>
                  <a:lnTo>
                    <a:pt x="25949" y="2174462"/>
                  </a:lnTo>
                  <a:lnTo>
                    <a:pt x="20274" y="2174462"/>
                  </a:lnTo>
                  <a:lnTo>
                    <a:pt x="7138" y="2160666"/>
                  </a:lnTo>
                  <a:lnTo>
                    <a:pt x="32640" y="2136386"/>
                  </a:lnTo>
                  <a:lnTo>
                    <a:pt x="48840" y="2080440"/>
                  </a:lnTo>
                  <a:lnTo>
                    <a:pt x="45930" y="2075157"/>
                  </a:lnTo>
                  <a:lnTo>
                    <a:pt x="35825" y="2072231"/>
                  </a:lnTo>
                  <a:close/>
                </a:path>
                <a:path w="2290445" h="2181225">
                  <a:moveTo>
                    <a:pt x="32640" y="2136386"/>
                  </a:moveTo>
                  <a:lnTo>
                    <a:pt x="7138" y="2160666"/>
                  </a:lnTo>
                  <a:lnTo>
                    <a:pt x="20274" y="2174462"/>
                  </a:lnTo>
                  <a:lnTo>
                    <a:pt x="24721" y="2170228"/>
                  </a:lnTo>
                  <a:lnTo>
                    <a:pt x="22840" y="2170228"/>
                  </a:lnTo>
                  <a:lnTo>
                    <a:pt x="11493" y="2158311"/>
                  </a:lnTo>
                  <a:lnTo>
                    <a:pt x="27382" y="2154544"/>
                  </a:lnTo>
                  <a:lnTo>
                    <a:pt x="32535" y="2136747"/>
                  </a:lnTo>
                  <a:lnTo>
                    <a:pt x="32640" y="2136386"/>
                  </a:lnTo>
                  <a:close/>
                </a:path>
                <a:path w="2290445" h="2181225">
                  <a:moveTo>
                    <a:pt x="102449" y="2136747"/>
                  </a:moveTo>
                  <a:lnTo>
                    <a:pt x="45774" y="2150184"/>
                  </a:lnTo>
                  <a:lnTo>
                    <a:pt x="20274" y="2174462"/>
                  </a:lnTo>
                  <a:lnTo>
                    <a:pt x="25949" y="2174462"/>
                  </a:lnTo>
                  <a:lnTo>
                    <a:pt x="106845" y="2155283"/>
                  </a:lnTo>
                  <a:lnTo>
                    <a:pt x="109989" y="2150184"/>
                  </a:lnTo>
                  <a:lnTo>
                    <a:pt x="107582" y="2139913"/>
                  </a:lnTo>
                  <a:lnTo>
                    <a:pt x="102449" y="2136747"/>
                  </a:lnTo>
                  <a:close/>
                </a:path>
                <a:path w="2290445" h="2181225">
                  <a:moveTo>
                    <a:pt x="27382" y="2154544"/>
                  </a:moveTo>
                  <a:lnTo>
                    <a:pt x="11493" y="2158311"/>
                  </a:lnTo>
                  <a:lnTo>
                    <a:pt x="22840" y="2170228"/>
                  </a:lnTo>
                  <a:lnTo>
                    <a:pt x="27382" y="2154544"/>
                  </a:lnTo>
                  <a:close/>
                </a:path>
                <a:path w="2290445" h="2181225">
                  <a:moveTo>
                    <a:pt x="45774" y="2150184"/>
                  </a:moveTo>
                  <a:lnTo>
                    <a:pt x="27382" y="2154544"/>
                  </a:lnTo>
                  <a:lnTo>
                    <a:pt x="22840" y="2170228"/>
                  </a:lnTo>
                  <a:lnTo>
                    <a:pt x="24721" y="2170228"/>
                  </a:lnTo>
                  <a:lnTo>
                    <a:pt x="45774" y="2150184"/>
                  </a:lnTo>
                  <a:close/>
                </a:path>
                <a:path w="2290445" h="2181225">
                  <a:moveTo>
                    <a:pt x="2262991" y="26070"/>
                  </a:moveTo>
                  <a:lnTo>
                    <a:pt x="2244562" y="30463"/>
                  </a:lnTo>
                  <a:lnTo>
                    <a:pt x="32640" y="2136386"/>
                  </a:lnTo>
                  <a:lnTo>
                    <a:pt x="27382" y="2154544"/>
                  </a:lnTo>
                  <a:lnTo>
                    <a:pt x="45774" y="2150184"/>
                  </a:lnTo>
                  <a:lnTo>
                    <a:pt x="2257732" y="44229"/>
                  </a:lnTo>
                  <a:lnTo>
                    <a:pt x="2262991" y="26070"/>
                  </a:lnTo>
                  <a:close/>
                </a:path>
                <a:path w="2290445" h="2181225">
                  <a:moveTo>
                    <a:pt x="2288585" y="6170"/>
                  </a:moveTo>
                  <a:lnTo>
                    <a:pt x="2270078" y="6170"/>
                  </a:lnTo>
                  <a:lnTo>
                    <a:pt x="2283214" y="19968"/>
                  </a:lnTo>
                  <a:lnTo>
                    <a:pt x="2257732" y="44229"/>
                  </a:lnTo>
                  <a:lnTo>
                    <a:pt x="2241532" y="100175"/>
                  </a:lnTo>
                  <a:lnTo>
                    <a:pt x="2244500" y="105473"/>
                  </a:lnTo>
                  <a:lnTo>
                    <a:pt x="2254548" y="108383"/>
                  </a:lnTo>
                  <a:lnTo>
                    <a:pt x="2259830" y="105473"/>
                  </a:lnTo>
                  <a:lnTo>
                    <a:pt x="2288585" y="6170"/>
                  </a:lnTo>
                  <a:close/>
                </a:path>
                <a:path w="2290445" h="2181225">
                  <a:moveTo>
                    <a:pt x="2274091" y="10386"/>
                  </a:moveTo>
                  <a:lnTo>
                    <a:pt x="2267532" y="10386"/>
                  </a:lnTo>
                  <a:lnTo>
                    <a:pt x="2278879" y="22303"/>
                  </a:lnTo>
                  <a:lnTo>
                    <a:pt x="2262991" y="26070"/>
                  </a:lnTo>
                  <a:lnTo>
                    <a:pt x="2257837" y="43867"/>
                  </a:lnTo>
                  <a:lnTo>
                    <a:pt x="2257732" y="44229"/>
                  </a:lnTo>
                  <a:lnTo>
                    <a:pt x="2283214" y="19968"/>
                  </a:lnTo>
                  <a:lnTo>
                    <a:pt x="2274091" y="10386"/>
                  </a:lnTo>
                  <a:close/>
                </a:path>
                <a:path w="2290445" h="2181225">
                  <a:moveTo>
                    <a:pt x="2290372" y="0"/>
                  </a:moveTo>
                  <a:lnTo>
                    <a:pt x="2183528" y="25330"/>
                  </a:lnTo>
                  <a:lnTo>
                    <a:pt x="2180362" y="30463"/>
                  </a:lnTo>
                  <a:lnTo>
                    <a:pt x="2182789" y="40700"/>
                  </a:lnTo>
                  <a:lnTo>
                    <a:pt x="2187922" y="43867"/>
                  </a:lnTo>
                  <a:lnTo>
                    <a:pt x="2244460" y="30463"/>
                  </a:lnTo>
                  <a:lnTo>
                    <a:pt x="2249176" y="26070"/>
                  </a:lnTo>
                  <a:lnTo>
                    <a:pt x="2270078" y="6170"/>
                  </a:lnTo>
                  <a:lnTo>
                    <a:pt x="2288585" y="6170"/>
                  </a:lnTo>
                  <a:lnTo>
                    <a:pt x="2290372" y="0"/>
                  </a:lnTo>
                  <a:close/>
                </a:path>
                <a:path w="2290445" h="2181225">
                  <a:moveTo>
                    <a:pt x="2270078" y="6170"/>
                  </a:moveTo>
                  <a:lnTo>
                    <a:pt x="2244562" y="30463"/>
                  </a:lnTo>
                  <a:lnTo>
                    <a:pt x="2262991" y="26070"/>
                  </a:lnTo>
                  <a:lnTo>
                    <a:pt x="2267532" y="10386"/>
                  </a:lnTo>
                  <a:lnTo>
                    <a:pt x="2274091" y="10386"/>
                  </a:lnTo>
                  <a:lnTo>
                    <a:pt x="2270078" y="6170"/>
                  </a:lnTo>
                  <a:close/>
                </a:path>
                <a:path w="2290445" h="2181225">
                  <a:moveTo>
                    <a:pt x="2267532" y="10386"/>
                  </a:moveTo>
                  <a:lnTo>
                    <a:pt x="2262991" y="26070"/>
                  </a:lnTo>
                  <a:lnTo>
                    <a:pt x="2278879" y="22303"/>
                  </a:lnTo>
                  <a:lnTo>
                    <a:pt x="2267532" y="10386"/>
                  </a:lnTo>
                  <a:close/>
                </a:path>
              </a:pathLst>
            </a:custGeom>
            <a:solidFill>
              <a:srgbClr val="FF3B30"/>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grpSp>
      <p:sp>
        <p:nvSpPr>
          <p:cNvPr id="38" name="object 38"/>
          <p:cNvSpPr txBox="1"/>
          <p:nvPr/>
        </p:nvSpPr>
        <p:spPr>
          <a:xfrm>
            <a:off x="9699748" y="2299641"/>
            <a:ext cx="2255861" cy="751390"/>
          </a:xfrm>
          <a:prstGeom prst="rect">
            <a:avLst/>
          </a:prstGeom>
        </p:spPr>
        <p:txBody>
          <a:bodyPr vert="horz" wrap="square" lIns="0" tIns="12698" rIns="0" bIns="0" rtlCol="0">
            <a:spAutoFit/>
          </a:bodyPr>
          <a:lstStyle/>
          <a:p>
            <a:pPr marL="12699" marR="5079">
              <a:spcBef>
                <a:spcPts val="100"/>
              </a:spcBef>
            </a:pPr>
            <a:r>
              <a:rPr lang="es" sz="1600" spc="-25">
                <a:solidFill>
                  <a:schemeClr val="bg2"/>
                </a:solidFill>
                <a:latin typeface="Open Sans" pitchFamily="2" charset="0"/>
                <a:ea typeface="Open Sans" pitchFamily="2" charset="0"/>
                <a:cs typeface="Open Sans" pitchFamily="2" charset="0"/>
              </a:rPr>
              <a:t>El primer componente principal captura la mayor varianza</a:t>
            </a:r>
            <a:endParaRPr sz="1600">
              <a:solidFill>
                <a:schemeClr val="bg2"/>
              </a:solidFill>
              <a:latin typeface="Open Sans" pitchFamily="2" charset="0"/>
              <a:ea typeface="Open Sans" pitchFamily="2" charset="0"/>
              <a:cs typeface="Open Sans" pitchFamily="2" charset="0"/>
            </a:endParaRPr>
          </a:p>
        </p:txBody>
      </p:sp>
      <p:sp>
        <p:nvSpPr>
          <p:cNvPr id="39" name="object 39"/>
          <p:cNvSpPr txBox="1"/>
          <p:nvPr/>
        </p:nvSpPr>
        <p:spPr>
          <a:xfrm>
            <a:off x="9047220" y="3802110"/>
            <a:ext cx="2959350" cy="997706"/>
          </a:xfrm>
          <a:prstGeom prst="rect">
            <a:avLst/>
          </a:prstGeom>
        </p:spPr>
        <p:txBody>
          <a:bodyPr vert="horz" wrap="square" lIns="0" tIns="22857" rIns="0" bIns="0" rtlCol="0">
            <a:spAutoFit/>
          </a:bodyPr>
          <a:lstStyle/>
          <a:p>
            <a:pPr marL="12699" marR="5079">
              <a:lnSpc>
                <a:spcPts val="1900"/>
              </a:lnSpc>
              <a:spcBef>
                <a:spcPts val="180"/>
              </a:spcBef>
            </a:pPr>
            <a:r>
              <a:rPr lang="es" sz="1600" spc="-10" dirty="0">
                <a:solidFill>
                  <a:schemeClr val="bg2"/>
                </a:solidFill>
                <a:latin typeface="Open Sans" pitchFamily="2" charset="0"/>
                <a:ea typeface="Open Sans" pitchFamily="2" charset="0"/>
                <a:cs typeface="Open Sans" pitchFamily="2" charset="0"/>
              </a:rPr>
              <a:t>El segundo componente principal captura la segunda mayor varianza y es perpendicular al primero</a:t>
            </a:r>
            <a:endParaRPr sz="1600" dirty="0">
              <a:solidFill>
                <a:schemeClr val="bg2"/>
              </a:solidFill>
              <a:latin typeface="Open Sans" pitchFamily="2" charset="0"/>
              <a:ea typeface="Open Sans" pitchFamily="2" charset="0"/>
              <a:cs typeface="Open Sans" pitchFamily="2" charset="0"/>
            </a:endParaRPr>
          </a:p>
        </p:txBody>
      </p:sp>
      <p:sp>
        <p:nvSpPr>
          <p:cNvPr id="41" name="object 41"/>
          <p:cNvSpPr txBox="1"/>
          <p:nvPr/>
        </p:nvSpPr>
        <p:spPr>
          <a:xfrm>
            <a:off x="498726" y="1102791"/>
            <a:ext cx="5502193" cy="1396535"/>
          </a:xfrm>
          <a:prstGeom prst="rect">
            <a:avLst/>
          </a:prstGeom>
        </p:spPr>
        <p:txBody>
          <a:bodyPr vert="horz" wrap="square" lIns="0" tIns="11429" rIns="0" bIns="0" rtlCol="0">
            <a:spAutoFit/>
          </a:bodyPr>
          <a:lstStyle/>
          <a:p>
            <a:pPr marL="12699" marR="5079">
              <a:lnSpc>
                <a:spcPct val="100400"/>
              </a:lnSpc>
              <a:spcBef>
                <a:spcPts val="90"/>
              </a:spcBef>
            </a:pPr>
            <a:r>
              <a:rPr lang="es" sz="1800" spc="-60" dirty="0">
                <a:solidFill>
                  <a:schemeClr val="bg2"/>
                </a:solidFill>
                <a:latin typeface="Open Sans" pitchFamily="2" charset="0"/>
                <a:ea typeface="Open Sans" pitchFamily="2" charset="0"/>
                <a:cs typeface="Open Sans" pitchFamily="2" charset="0"/>
              </a:rPr>
              <a:t>El objetivo es encontrar </a:t>
            </a:r>
            <a:r>
              <a:rPr lang="es" sz="1800" b="1" spc="-60" dirty="0">
                <a:solidFill>
                  <a:schemeClr val="bg2"/>
                </a:solidFill>
                <a:highlight>
                  <a:srgbClr val="FFFF00"/>
                </a:highlight>
                <a:latin typeface="Open Sans" pitchFamily="2" charset="0"/>
                <a:ea typeface="Open Sans" pitchFamily="2" charset="0"/>
                <a:cs typeface="Open Sans" pitchFamily="2" charset="0"/>
              </a:rPr>
              <a:t>componentes no correlacionados</a:t>
            </a:r>
            <a:r>
              <a:rPr lang="es" sz="1800" spc="-60" dirty="0">
                <a:solidFill>
                  <a:schemeClr val="bg2"/>
                </a:solidFill>
                <a:latin typeface="Open Sans" pitchFamily="2" charset="0"/>
                <a:ea typeface="Open Sans" pitchFamily="2" charset="0"/>
                <a:cs typeface="Open Sans" pitchFamily="2" charset="0"/>
              </a:rPr>
              <a:t> que sean </a:t>
            </a:r>
            <a:r>
              <a:rPr lang="es" sz="1800" b="1" spc="-60" dirty="0">
                <a:solidFill>
                  <a:schemeClr val="bg2"/>
                </a:solidFill>
                <a:highlight>
                  <a:srgbClr val="FFFF00"/>
                </a:highlight>
                <a:latin typeface="Open Sans" pitchFamily="2" charset="0"/>
                <a:ea typeface="Open Sans" pitchFamily="2" charset="0"/>
                <a:cs typeface="Open Sans" pitchFamily="2" charset="0"/>
              </a:rPr>
              <a:t>combinaciones lineales </a:t>
            </a:r>
            <a:r>
              <a:rPr lang="es" sz="1800" spc="-60" dirty="0">
                <a:solidFill>
                  <a:schemeClr val="bg2"/>
                </a:solidFill>
                <a:latin typeface="Open Sans" pitchFamily="2" charset="0"/>
                <a:ea typeface="Open Sans" pitchFamily="2" charset="0"/>
                <a:cs typeface="Open Sans" pitchFamily="2" charset="0"/>
              </a:rPr>
              <a:t>de las entradas que capturen la mayor varianza en los datos. La técnica se utiliza en EDA y predicciones (reducción de dim).</a:t>
            </a:r>
          </a:p>
        </p:txBody>
      </p:sp>
      <p:sp>
        <p:nvSpPr>
          <p:cNvPr id="42" name="object 42"/>
          <p:cNvSpPr txBox="1"/>
          <p:nvPr/>
        </p:nvSpPr>
        <p:spPr>
          <a:xfrm>
            <a:off x="727118" y="2858267"/>
            <a:ext cx="5263465" cy="2477599"/>
          </a:xfrm>
          <a:prstGeom prst="rect">
            <a:avLst/>
          </a:prstGeom>
        </p:spPr>
        <p:txBody>
          <a:bodyPr vert="horz" wrap="square" lIns="0" tIns="12698" rIns="0" bIns="0" rtlCol="0">
            <a:spAutoFit/>
          </a:bodyPr>
          <a:lstStyle/>
          <a:p>
            <a:pPr marL="354930" indent="-342231">
              <a:lnSpc>
                <a:spcPts val="2135"/>
              </a:lnSpc>
              <a:spcBef>
                <a:spcPts val="100"/>
              </a:spcBef>
              <a:buAutoNum type="arabicPeriod"/>
              <a:tabLst>
                <a:tab pos="354930" algn="l"/>
              </a:tabLst>
            </a:pPr>
            <a:r>
              <a:rPr lang="es" sz="1800" spc="-10" dirty="0">
                <a:solidFill>
                  <a:schemeClr val="bg2"/>
                </a:solidFill>
                <a:latin typeface="Open Sans" pitchFamily="2" charset="0"/>
                <a:ea typeface="Open Sans" pitchFamily="2" charset="0"/>
                <a:cs typeface="Open Sans" pitchFamily="2" charset="0"/>
              </a:rPr>
              <a:t>Calcular la media de X : media(X)</a:t>
            </a:r>
          </a:p>
          <a:p>
            <a:pPr marL="354930" indent="-342231">
              <a:lnSpc>
                <a:spcPts val="2135"/>
              </a:lnSpc>
              <a:spcBef>
                <a:spcPts val="100"/>
              </a:spcBef>
              <a:buAutoNum type="arabicPeriod"/>
              <a:tabLst>
                <a:tab pos="354930" algn="l"/>
              </a:tabLst>
            </a:pPr>
            <a:endParaRPr sz="1800" dirty="0">
              <a:solidFill>
                <a:schemeClr val="bg2"/>
              </a:solidFill>
              <a:latin typeface="Open Sans" pitchFamily="2" charset="0"/>
              <a:ea typeface="Open Sans" pitchFamily="2" charset="0"/>
              <a:cs typeface="Open Sans" pitchFamily="2" charset="0"/>
            </a:endParaRPr>
          </a:p>
          <a:p>
            <a:pPr marL="354930" indent="-342231">
              <a:lnSpc>
                <a:spcPts val="2135"/>
              </a:lnSpc>
              <a:buAutoNum type="arabicPeriod"/>
              <a:tabLst>
                <a:tab pos="354930" algn="l"/>
              </a:tabLst>
            </a:pPr>
            <a:r>
              <a:rPr lang="es" sz="1800" spc="-35" dirty="0">
                <a:solidFill>
                  <a:schemeClr val="bg2"/>
                </a:solidFill>
                <a:latin typeface="Open Sans" pitchFamily="2" charset="0"/>
                <a:ea typeface="Open Sans" pitchFamily="2" charset="0"/>
                <a:cs typeface="Open Sans" pitchFamily="2" charset="0"/>
              </a:rPr>
              <a:t>Datos centrales: </a:t>
            </a:r>
            <a:r>
              <a:rPr lang="en-GB" sz="1800" spc="-35" dirty="0">
                <a:solidFill>
                  <a:schemeClr val="bg2"/>
                </a:solidFill>
                <a:latin typeface="Open Sans" pitchFamily="2" charset="0"/>
                <a:ea typeface="Open Sans" pitchFamily="2" charset="0"/>
                <a:cs typeface="Open Sans" pitchFamily="2" charset="0"/>
              </a:rPr>
              <a:t>X̂</a:t>
            </a:r>
            <a:r>
              <a:rPr lang="es" sz="1800" spc="-35" dirty="0">
                <a:solidFill>
                  <a:schemeClr val="bg2"/>
                </a:solidFill>
                <a:latin typeface="Open Sans" pitchFamily="2" charset="0"/>
                <a:ea typeface="Open Sans" pitchFamily="2" charset="0"/>
                <a:cs typeface="Open Sans" pitchFamily="2" charset="0"/>
              </a:rPr>
              <a:t> = X-media(X)</a:t>
            </a:r>
          </a:p>
          <a:p>
            <a:pPr marL="354930" indent="-342231">
              <a:lnSpc>
                <a:spcPts val="2135"/>
              </a:lnSpc>
              <a:buAutoNum type="arabicPeriod"/>
              <a:tabLst>
                <a:tab pos="354930" algn="l"/>
              </a:tabLst>
            </a:pPr>
            <a:endParaRPr sz="1800" dirty="0">
              <a:solidFill>
                <a:schemeClr val="bg2"/>
              </a:solidFill>
              <a:latin typeface="Open Sans" pitchFamily="2" charset="0"/>
              <a:ea typeface="Open Sans" pitchFamily="2" charset="0"/>
              <a:cs typeface="Open Sans" pitchFamily="2" charset="0"/>
            </a:endParaRPr>
          </a:p>
          <a:p>
            <a:pPr marL="354930" indent="-342231">
              <a:spcBef>
                <a:spcPts val="45"/>
              </a:spcBef>
              <a:buAutoNum type="arabicPeriod"/>
              <a:tabLst>
                <a:tab pos="354930" algn="l"/>
              </a:tabLst>
            </a:pPr>
            <a:r>
              <a:rPr lang="es" sz="1800" spc="-10" dirty="0">
                <a:solidFill>
                  <a:schemeClr val="bg2"/>
                </a:solidFill>
                <a:latin typeface="Open Sans" pitchFamily="2" charset="0"/>
                <a:ea typeface="Open Sans" pitchFamily="2" charset="0"/>
                <a:cs typeface="Open Sans" pitchFamily="2" charset="0"/>
              </a:rPr>
              <a:t>Matriz de covarianza de cálculo: cov(</a:t>
            </a:r>
            <a:r>
              <a:rPr lang="en-GB" sz="1800" spc="-35" dirty="0">
                <a:solidFill>
                  <a:schemeClr val="bg2"/>
                </a:solidFill>
                <a:latin typeface="Open Sans" pitchFamily="2" charset="0"/>
                <a:ea typeface="Open Sans" pitchFamily="2" charset="0"/>
                <a:cs typeface="Open Sans" pitchFamily="2" charset="0"/>
              </a:rPr>
              <a:t>X̂</a:t>
            </a:r>
            <a:r>
              <a:rPr lang="es" sz="1800" spc="-10" dirty="0">
                <a:solidFill>
                  <a:schemeClr val="bg2"/>
                </a:solidFill>
                <a:latin typeface="Open Sans" pitchFamily="2" charset="0"/>
                <a:ea typeface="Open Sans" pitchFamily="2" charset="0"/>
                <a:cs typeface="Open Sans" pitchFamily="2" charset="0"/>
              </a:rPr>
              <a:t>)</a:t>
            </a:r>
          </a:p>
          <a:p>
            <a:pPr marL="354930" indent="-342231">
              <a:spcBef>
                <a:spcPts val="45"/>
              </a:spcBef>
              <a:buAutoNum type="arabicPeriod"/>
              <a:tabLst>
                <a:tab pos="354930" algn="l"/>
              </a:tabLst>
            </a:pPr>
            <a:endParaRPr sz="1800" dirty="0">
              <a:solidFill>
                <a:schemeClr val="bg2"/>
              </a:solidFill>
              <a:latin typeface="Open Sans" pitchFamily="2" charset="0"/>
              <a:ea typeface="Open Sans" pitchFamily="2" charset="0"/>
              <a:cs typeface="Open Sans" pitchFamily="2" charset="0"/>
            </a:endParaRPr>
          </a:p>
          <a:p>
            <a:pPr marL="355564" marR="5079" indent="-342866">
              <a:lnSpc>
                <a:spcPts val="2110"/>
              </a:lnSpc>
              <a:spcBef>
                <a:spcPts val="140"/>
              </a:spcBef>
              <a:buAutoNum type="arabicPeriod"/>
              <a:tabLst>
                <a:tab pos="355564" algn="l"/>
              </a:tabLst>
            </a:pPr>
            <a:r>
              <a:rPr lang="es" sz="1800" spc="-35" dirty="0">
                <a:solidFill>
                  <a:schemeClr val="bg2"/>
                </a:solidFill>
                <a:latin typeface="Open Sans" pitchFamily="2" charset="0"/>
                <a:ea typeface="Open Sans" pitchFamily="2" charset="0"/>
                <a:cs typeface="Open Sans" pitchFamily="2" charset="0"/>
              </a:rPr>
              <a:t>Calcula la autodescomposición en cov(</a:t>
            </a:r>
            <a:r>
              <a:rPr lang="en-GB" sz="1800" spc="-35" dirty="0">
                <a:solidFill>
                  <a:schemeClr val="bg2"/>
                </a:solidFill>
                <a:latin typeface="Open Sans" pitchFamily="2" charset="0"/>
                <a:ea typeface="Open Sans" pitchFamily="2" charset="0"/>
                <a:cs typeface="Open Sans" pitchFamily="2" charset="0"/>
              </a:rPr>
              <a:t>X̂</a:t>
            </a:r>
            <a:r>
              <a:rPr lang="es" sz="1800" spc="-35" dirty="0">
                <a:solidFill>
                  <a:schemeClr val="bg2"/>
                </a:solidFill>
                <a:latin typeface="Open Sans" pitchFamily="2" charset="0"/>
                <a:ea typeface="Open Sans" pitchFamily="2" charset="0"/>
                <a:cs typeface="Open Sans" pitchFamily="2" charset="0"/>
              </a:rPr>
              <a:t>) para obtener un conjunto ordenado de autovectores(v) y valores propios (</a:t>
            </a:r>
            <a:r>
              <a:rPr lang="es" sz="1800" spc="-10" dirty="0">
                <a:solidFill>
                  <a:schemeClr val="bg2"/>
                </a:solidFill>
                <a:latin typeface="Open Sans" pitchFamily="2" charset="0"/>
                <a:ea typeface="Open Sans" pitchFamily="2" charset="0"/>
                <a:cs typeface="Open Sans" pitchFamily="2" charset="0"/>
              </a:rPr>
              <a:t>λ)</a:t>
            </a:r>
            <a:endParaRPr sz="1800" dirty="0">
              <a:solidFill>
                <a:schemeClr val="bg2"/>
              </a:solidFill>
              <a:latin typeface="Open Sans" pitchFamily="2" charset="0"/>
              <a:ea typeface="Open Sans" pitchFamily="2" charset="0"/>
              <a:cs typeface="Open Sans" pitchFamily="2" charset="0"/>
            </a:endParaRPr>
          </a:p>
        </p:txBody>
      </p:sp>
      <p:sp>
        <p:nvSpPr>
          <p:cNvPr id="43" name="object 43"/>
          <p:cNvSpPr/>
          <p:nvPr/>
        </p:nvSpPr>
        <p:spPr>
          <a:xfrm>
            <a:off x="8062845" y="3102672"/>
            <a:ext cx="883804" cy="763171"/>
          </a:xfrm>
          <a:custGeom>
            <a:avLst/>
            <a:gdLst/>
            <a:ahLst/>
            <a:cxnLst/>
            <a:rect l="l" t="t" r="r" b="b"/>
            <a:pathLst>
              <a:path w="883920" h="763270">
                <a:moveTo>
                  <a:pt x="779120" y="724093"/>
                </a:moveTo>
                <a:lnTo>
                  <a:pt x="774147" y="727504"/>
                </a:lnTo>
                <a:lnTo>
                  <a:pt x="772220" y="737847"/>
                </a:lnTo>
                <a:lnTo>
                  <a:pt x="775632" y="742820"/>
                </a:lnTo>
                <a:lnTo>
                  <a:pt x="883580" y="762929"/>
                </a:lnTo>
                <a:lnTo>
                  <a:pt x="881815" y="757784"/>
                </a:lnTo>
                <a:lnTo>
                  <a:pt x="863046" y="757784"/>
                </a:lnTo>
                <a:lnTo>
                  <a:pt x="836379" y="734759"/>
                </a:lnTo>
                <a:lnTo>
                  <a:pt x="779120" y="724093"/>
                </a:lnTo>
                <a:close/>
              </a:path>
              <a:path w="883920" h="763270">
                <a:moveTo>
                  <a:pt x="836379" y="734759"/>
                </a:moveTo>
                <a:lnTo>
                  <a:pt x="863046" y="757784"/>
                </a:lnTo>
                <a:lnTo>
                  <a:pt x="866602" y="753666"/>
                </a:lnTo>
                <a:lnTo>
                  <a:pt x="860262" y="753666"/>
                </a:lnTo>
                <a:lnTo>
                  <a:pt x="854964" y="738221"/>
                </a:lnTo>
                <a:lnTo>
                  <a:pt x="836379" y="734759"/>
                </a:lnTo>
                <a:close/>
              </a:path>
              <a:path w="883920" h="763270">
                <a:moveTo>
                  <a:pt x="842531" y="656416"/>
                </a:moveTo>
                <a:lnTo>
                  <a:pt x="832580" y="659829"/>
                </a:lnTo>
                <a:lnTo>
                  <a:pt x="829931" y="665247"/>
                </a:lnTo>
                <a:lnTo>
                  <a:pt x="848830" y="720340"/>
                </a:lnTo>
                <a:lnTo>
                  <a:pt x="875496" y="743365"/>
                </a:lnTo>
                <a:lnTo>
                  <a:pt x="863046" y="757784"/>
                </a:lnTo>
                <a:lnTo>
                  <a:pt x="881815" y="757784"/>
                </a:lnTo>
                <a:lnTo>
                  <a:pt x="847949" y="659065"/>
                </a:lnTo>
                <a:lnTo>
                  <a:pt x="842531" y="656416"/>
                </a:lnTo>
                <a:close/>
              </a:path>
              <a:path w="883920" h="763270">
                <a:moveTo>
                  <a:pt x="854964" y="738221"/>
                </a:moveTo>
                <a:lnTo>
                  <a:pt x="860262" y="753666"/>
                </a:lnTo>
                <a:lnTo>
                  <a:pt x="871016" y="741211"/>
                </a:lnTo>
                <a:lnTo>
                  <a:pt x="854964" y="738221"/>
                </a:lnTo>
                <a:close/>
              </a:path>
              <a:path w="883920" h="763270">
                <a:moveTo>
                  <a:pt x="848830" y="720340"/>
                </a:moveTo>
                <a:lnTo>
                  <a:pt x="854964" y="738221"/>
                </a:lnTo>
                <a:lnTo>
                  <a:pt x="871016" y="741211"/>
                </a:lnTo>
                <a:lnTo>
                  <a:pt x="860262" y="753666"/>
                </a:lnTo>
                <a:lnTo>
                  <a:pt x="866602" y="753666"/>
                </a:lnTo>
                <a:lnTo>
                  <a:pt x="875496" y="743365"/>
                </a:lnTo>
                <a:lnTo>
                  <a:pt x="848830" y="720340"/>
                </a:lnTo>
                <a:close/>
              </a:path>
              <a:path w="883920" h="763270">
                <a:moveTo>
                  <a:pt x="28615" y="24708"/>
                </a:moveTo>
                <a:lnTo>
                  <a:pt x="34749" y="42589"/>
                </a:lnTo>
                <a:lnTo>
                  <a:pt x="836379" y="734759"/>
                </a:lnTo>
                <a:lnTo>
                  <a:pt x="854964" y="738221"/>
                </a:lnTo>
                <a:lnTo>
                  <a:pt x="848830" y="720340"/>
                </a:lnTo>
                <a:lnTo>
                  <a:pt x="47198" y="28170"/>
                </a:lnTo>
                <a:lnTo>
                  <a:pt x="28615" y="24708"/>
                </a:lnTo>
                <a:close/>
              </a:path>
              <a:path w="883920" h="763270">
                <a:moveTo>
                  <a:pt x="0" y="0"/>
                </a:moveTo>
                <a:lnTo>
                  <a:pt x="35629" y="103864"/>
                </a:lnTo>
                <a:lnTo>
                  <a:pt x="41047" y="106514"/>
                </a:lnTo>
                <a:lnTo>
                  <a:pt x="50999" y="103101"/>
                </a:lnTo>
                <a:lnTo>
                  <a:pt x="53649" y="97683"/>
                </a:lnTo>
                <a:lnTo>
                  <a:pt x="34749" y="42589"/>
                </a:lnTo>
                <a:lnTo>
                  <a:pt x="8075" y="19558"/>
                </a:lnTo>
                <a:lnTo>
                  <a:pt x="20525" y="5139"/>
                </a:lnTo>
                <a:lnTo>
                  <a:pt x="27588" y="5139"/>
                </a:lnTo>
                <a:lnTo>
                  <a:pt x="0" y="0"/>
                </a:lnTo>
                <a:close/>
              </a:path>
              <a:path w="883920" h="763270">
                <a:moveTo>
                  <a:pt x="20525" y="5139"/>
                </a:moveTo>
                <a:lnTo>
                  <a:pt x="8075" y="19558"/>
                </a:lnTo>
                <a:lnTo>
                  <a:pt x="34749" y="42589"/>
                </a:lnTo>
                <a:lnTo>
                  <a:pt x="28615" y="24708"/>
                </a:lnTo>
                <a:lnTo>
                  <a:pt x="12564" y="21718"/>
                </a:lnTo>
                <a:lnTo>
                  <a:pt x="23317" y="9264"/>
                </a:lnTo>
                <a:lnTo>
                  <a:pt x="25303" y="9264"/>
                </a:lnTo>
                <a:lnTo>
                  <a:pt x="20525" y="5139"/>
                </a:lnTo>
                <a:close/>
              </a:path>
              <a:path w="883920" h="763270">
                <a:moveTo>
                  <a:pt x="27588" y="5139"/>
                </a:moveTo>
                <a:lnTo>
                  <a:pt x="20525" y="5139"/>
                </a:lnTo>
                <a:lnTo>
                  <a:pt x="47198" y="28170"/>
                </a:lnTo>
                <a:lnTo>
                  <a:pt x="104460" y="38837"/>
                </a:lnTo>
                <a:lnTo>
                  <a:pt x="109433" y="35426"/>
                </a:lnTo>
                <a:lnTo>
                  <a:pt x="111359" y="25083"/>
                </a:lnTo>
                <a:lnTo>
                  <a:pt x="107948" y="20110"/>
                </a:lnTo>
                <a:lnTo>
                  <a:pt x="27588" y="5139"/>
                </a:lnTo>
                <a:close/>
              </a:path>
              <a:path w="883920" h="763270">
                <a:moveTo>
                  <a:pt x="25303" y="9264"/>
                </a:moveTo>
                <a:lnTo>
                  <a:pt x="23317" y="9264"/>
                </a:lnTo>
                <a:lnTo>
                  <a:pt x="28615" y="24708"/>
                </a:lnTo>
                <a:lnTo>
                  <a:pt x="47198" y="28170"/>
                </a:lnTo>
                <a:lnTo>
                  <a:pt x="25303" y="9264"/>
                </a:lnTo>
                <a:close/>
              </a:path>
              <a:path w="883920" h="763270">
                <a:moveTo>
                  <a:pt x="23317" y="9264"/>
                </a:moveTo>
                <a:lnTo>
                  <a:pt x="12564" y="21718"/>
                </a:lnTo>
                <a:lnTo>
                  <a:pt x="28615" y="24708"/>
                </a:lnTo>
                <a:lnTo>
                  <a:pt x="23317" y="9264"/>
                </a:lnTo>
                <a:close/>
              </a:path>
            </a:pathLst>
          </a:custGeom>
          <a:solidFill>
            <a:srgbClr val="00B050"/>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sp>
        <p:nvSpPr>
          <p:cNvPr id="44" name="object 44"/>
          <p:cNvSpPr txBox="1"/>
          <p:nvPr/>
        </p:nvSpPr>
        <p:spPr>
          <a:xfrm>
            <a:off x="9198641" y="6073005"/>
            <a:ext cx="1982498" cy="282128"/>
          </a:xfrm>
          <a:prstGeom prst="rect">
            <a:avLst/>
          </a:prstGeom>
        </p:spPr>
        <p:txBody>
          <a:bodyPr vert="horz" wrap="square" lIns="0" tIns="5079" rIns="0" bIns="0" rtlCol="0">
            <a:spAutoFit/>
          </a:bodyPr>
          <a:lstStyle/>
          <a:p>
            <a:pPr marL="12699">
              <a:spcBef>
                <a:spcPts val="40"/>
              </a:spcBef>
            </a:pPr>
            <a:r>
              <a:rPr lang="es" sz="1800" spc="-55" dirty="0">
                <a:solidFill>
                  <a:schemeClr val="bg2"/>
                </a:solidFill>
                <a:latin typeface="Open Sans" pitchFamily="2" charset="0"/>
                <a:ea typeface="Open Sans" pitchFamily="2" charset="0"/>
                <a:cs typeface="Open Sans" pitchFamily="2" charset="0"/>
              </a:rPr>
              <a:t>Característica 2</a:t>
            </a:r>
            <a:endParaRPr sz="1800" dirty="0">
              <a:solidFill>
                <a:schemeClr val="bg2"/>
              </a:solidFill>
              <a:latin typeface="Open Sans" pitchFamily="2" charset="0"/>
              <a:ea typeface="Open Sans" pitchFamily="2" charset="0"/>
              <a:cs typeface="Open Sans" pitchFamily="2" charset="0"/>
            </a:endParaRPr>
          </a:p>
        </p:txBody>
      </p:sp>
      <p:sp>
        <p:nvSpPr>
          <p:cNvPr id="45" name="object 45"/>
          <p:cNvSpPr txBox="1"/>
          <p:nvPr/>
        </p:nvSpPr>
        <p:spPr>
          <a:xfrm>
            <a:off x="501168" y="6258013"/>
            <a:ext cx="2680572" cy="251991"/>
          </a:xfrm>
          <a:prstGeom prst="rect">
            <a:avLst/>
          </a:prstGeom>
        </p:spPr>
        <p:txBody>
          <a:bodyPr vert="horz" wrap="square" lIns="0" tIns="5714" rIns="0" bIns="0" rtlCol="0">
            <a:spAutoFit/>
          </a:bodyPr>
          <a:lstStyle/>
          <a:p>
            <a:pPr marL="12699">
              <a:spcBef>
                <a:spcPts val="45"/>
              </a:spcBef>
            </a:pPr>
            <a:r>
              <a:rPr lang="es" sz="1600" spc="-20" dirty="0">
                <a:solidFill>
                  <a:schemeClr val="bg2"/>
                </a:solidFill>
                <a:latin typeface="Open Sans" pitchFamily="2" charset="0"/>
                <a:ea typeface="Open Sans" pitchFamily="2" charset="0"/>
                <a:cs typeface="Open Sans" pitchFamily="2" charset="0"/>
              </a:rPr>
              <a:t>sklearn.decomposition.PCA</a:t>
            </a:r>
            <a:endParaRPr sz="1600" dirty="0">
              <a:solidFill>
                <a:schemeClr val="bg2"/>
              </a:solidFill>
              <a:latin typeface="Open Sans" pitchFamily="2" charset="0"/>
              <a:ea typeface="Open Sans" pitchFamily="2" charset="0"/>
              <a:cs typeface="Open Sans" pitchFamily="2" charset="0"/>
            </a:endParaRPr>
          </a:p>
        </p:txBody>
      </p:sp>
      <p:sp>
        <p:nvSpPr>
          <p:cNvPr id="49" name="Title 48">
            <a:extLst>
              <a:ext uri="{FF2B5EF4-FFF2-40B4-BE49-F238E27FC236}">
                <a16:creationId xmlns:a16="http://schemas.microsoft.com/office/drawing/2014/main" id="{2CBD92AC-622B-E50A-59B9-9A2C3E98E1B5}"/>
              </a:ext>
            </a:extLst>
          </p:cNvPr>
          <p:cNvSpPr>
            <a:spLocks noGrp="1"/>
          </p:cNvSpPr>
          <p:nvPr>
            <p:ph type="title"/>
          </p:nvPr>
        </p:nvSpPr>
        <p:spPr/>
        <p:txBody>
          <a:bodyPr/>
          <a:lstStyle/>
          <a:p>
            <a:r>
              <a:rPr lang="es-EC" dirty="0"/>
              <a:t>De reducción de dimensionalidad</a:t>
            </a:r>
          </a:p>
        </p:txBody>
      </p:sp>
      <p:sp>
        <p:nvSpPr>
          <p:cNvPr id="50" name="object 40" descr="$PPTXTitle"/>
          <p:cNvSpPr txBox="1">
            <a:spLocks/>
          </p:cNvSpPr>
          <p:nvPr/>
        </p:nvSpPr>
        <p:spPr bwMode="auto">
          <a:xfrm>
            <a:off x="220631" y="542787"/>
            <a:ext cx="11734978" cy="32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8" rIns="0" bIns="0" numCol="1" rtlCol="0" anchor="ctr" anchorCtr="0" compatLnSpc="1">
            <a:prstTxWarp prst="textNoShape">
              <a:avLst/>
            </a:prstTxWarp>
            <a:spAutoFit/>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marL="12699">
              <a:spcBef>
                <a:spcPts val="100"/>
              </a:spcBef>
              <a:tabLst>
                <a:tab pos="3104205" algn="l"/>
              </a:tabLst>
            </a:pPr>
            <a:r>
              <a:rPr lang="es" sz="2000" kern="0" spc="-70" dirty="0">
                <a:solidFill>
                  <a:schemeClr val="accent6"/>
                </a:solidFill>
              </a:rPr>
              <a:t>Análisis de Componentes Principales (PCA)</a:t>
            </a:r>
            <a:endParaRPr lang="es" sz="2000" kern="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E857A-E27E-7197-9D0F-D4E014D51E34}"/>
              </a:ext>
            </a:extLst>
          </p:cNvPr>
          <p:cNvSpPr>
            <a:spLocks noGrp="1"/>
          </p:cNvSpPr>
          <p:nvPr>
            <p:ph type="title"/>
          </p:nvPr>
        </p:nvSpPr>
        <p:spPr/>
        <p:txBody>
          <a:bodyPr/>
          <a:lstStyle/>
          <a:p>
            <a:r>
              <a:rPr lang="es-EC" dirty="0"/>
              <a:t>Motivación | ejemplo</a:t>
            </a:r>
          </a:p>
        </p:txBody>
      </p:sp>
      <p:sp>
        <p:nvSpPr>
          <p:cNvPr id="3" name="object 4">
            <a:extLst>
              <a:ext uri="{FF2B5EF4-FFF2-40B4-BE49-F238E27FC236}">
                <a16:creationId xmlns:a16="http://schemas.microsoft.com/office/drawing/2014/main" id="{DEA17FB3-5F65-A377-B57B-2B58F6551BC2}"/>
              </a:ext>
            </a:extLst>
          </p:cNvPr>
          <p:cNvSpPr txBox="1">
            <a:spLocks/>
          </p:cNvSpPr>
          <p:nvPr/>
        </p:nvSpPr>
        <p:spPr>
          <a:xfrm>
            <a:off x="1119981" y="1922971"/>
            <a:ext cx="9963150" cy="3013646"/>
          </a:xfrm>
          <a:prstGeom prst="rect">
            <a:avLst/>
          </a:prstGeom>
        </p:spPr>
        <p:txBody>
          <a:bodyPr vert="horz" wrap="square" lIns="0" tIns="12700" rIns="0" bIns="0" rtlCol="0">
            <a:spAutoFit/>
          </a:bodyPr>
          <a:lstStyle>
            <a:lvl1pPr marL="0" indent="-214272" algn="l" rtl="0" eaLnBrk="1" fontAlgn="base" hangingPunct="1">
              <a:spcBef>
                <a:spcPts val="0"/>
              </a:spcBef>
              <a:spcAft>
                <a:spcPts val="238"/>
              </a:spcAft>
              <a:buChar char="•"/>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vl2pPr marL="884408" indent="-340157" algn="l" rtl="0" eaLnBrk="1" fontAlgn="base" hangingPunct="1">
              <a:spcBef>
                <a:spcPct val="20000"/>
              </a:spcBef>
              <a:spcAft>
                <a:spcPct val="0"/>
              </a:spcAft>
              <a:buChar char="–"/>
              <a:defRPr sz="3300">
                <a:solidFill>
                  <a:schemeClr val="tx1"/>
                </a:solidFill>
                <a:latin typeface="+mn-lt"/>
              </a:defRPr>
            </a:lvl2pPr>
            <a:lvl3pPr marL="1360627" indent="-272125" algn="l" rtl="0" eaLnBrk="1" fontAlgn="base" hangingPunct="1">
              <a:spcBef>
                <a:spcPct val="20000"/>
              </a:spcBef>
              <a:spcAft>
                <a:spcPct val="0"/>
              </a:spcAft>
              <a:buChar char="•"/>
              <a:defRPr sz="2900">
                <a:solidFill>
                  <a:schemeClr val="tx1"/>
                </a:solidFill>
                <a:latin typeface="+mn-lt"/>
              </a:defRPr>
            </a:lvl3pPr>
            <a:lvl4pPr marL="1904878" indent="-272125" algn="l" rtl="0" eaLnBrk="1" fontAlgn="base" hangingPunct="1">
              <a:spcBef>
                <a:spcPct val="20000"/>
              </a:spcBef>
              <a:spcAft>
                <a:spcPct val="0"/>
              </a:spcAft>
              <a:buChar char="–"/>
              <a:defRPr sz="2400">
                <a:solidFill>
                  <a:schemeClr val="tx1"/>
                </a:solidFill>
                <a:latin typeface="+mn-lt"/>
              </a:defRPr>
            </a:lvl4pPr>
            <a:lvl5pPr marL="2449129" indent="-272125" algn="l" rtl="0" eaLnBrk="1" fontAlgn="base" hangingPunct="1">
              <a:spcBef>
                <a:spcPct val="20000"/>
              </a:spcBef>
              <a:spcAft>
                <a:spcPct val="0"/>
              </a:spcAft>
              <a:buChar char="»"/>
              <a:defRPr sz="2400">
                <a:solidFill>
                  <a:schemeClr val="tx1"/>
                </a:solidFill>
                <a:latin typeface="+mn-lt"/>
              </a:defRPr>
            </a:lvl5pPr>
            <a:lvl6pPr marL="2993380" indent="-272125" algn="l" rtl="0" eaLnBrk="1" fontAlgn="base" hangingPunct="1">
              <a:spcBef>
                <a:spcPct val="20000"/>
              </a:spcBef>
              <a:spcAft>
                <a:spcPct val="0"/>
              </a:spcAft>
              <a:buChar char="»"/>
              <a:defRPr sz="2400">
                <a:solidFill>
                  <a:schemeClr val="tx1"/>
                </a:solidFill>
                <a:latin typeface="+mn-lt"/>
              </a:defRPr>
            </a:lvl6pPr>
            <a:lvl7pPr marL="3537631" indent="-272125" algn="l" rtl="0" eaLnBrk="1" fontAlgn="base" hangingPunct="1">
              <a:spcBef>
                <a:spcPct val="20000"/>
              </a:spcBef>
              <a:spcAft>
                <a:spcPct val="0"/>
              </a:spcAft>
              <a:buChar char="»"/>
              <a:defRPr sz="2400">
                <a:solidFill>
                  <a:schemeClr val="tx1"/>
                </a:solidFill>
                <a:latin typeface="+mn-lt"/>
              </a:defRPr>
            </a:lvl7pPr>
            <a:lvl8pPr marL="4081882" indent="-272125" algn="l" rtl="0" eaLnBrk="1" fontAlgn="base" hangingPunct="1">
              <a:spcBef>
                <a:spcPct val="20000"/>
              </a:spcBef>
              <a:spcAft>
                <a:spcPct val="0"/>
              </a:spcAft>
              <a:buChar char="»"/>
              <a:defRPr sz="2400">
                <a:solidFill>
                  <a:schemeClr val="tx1"/>
                </a:solidFill>
                <a:latin typeface="+mn-lt"/>
              </a:defRPr>
            </a:lvl8pPr>
            <a:lvl9pPr marL="4626132" indent="-272125" algn="l" rtl="0" eaLnBrk="1" fontAlgn="base" hangingPunct="1">
              <a:spcBef>
                <a:spcPct val="20000"/>
              </a:spcBef>
              <a:spcAft>
                <a:spcPct val="0"/>
              </a:spcAft>
              <a:buChar char="»"/>
              <a:defRPr sz="2400">
                <a:solidFill>
                  <a:schemeClr val="tx1"/>
                </a:solidFill>
                <a:latin typeface="+mn-lt"/>
              </a:defRPr>
            </a:lvl9pPr>
          </a:lstStyle>
          <a:p>
            <a:pPr marL="101958" marR="317500" indent="0" algn="ctr">
              <a:spcBef>
                <a:spcPts val="100"/>
              </a:spcBef>
              <a:buNone/>
            </a:pPr>
            <a:r>
              <a:rPr lang="es" sz="3200" b="1" kern="0" spc="-50" dirty="0">
                <a:latin typeface="Open Sans" pitchFamily="2" charset="0"/>
                <a:ea typeface="Open Sans" pitchFamily="2" charset="0"/>
                <a:cs typeface="Open Sans" pitchFamily="2" charset="0"/>
              </a:rPr>
              <a:t>¿Cuál es la estructura de los patrones de aglomeración urbana a escala local?</a:t>
            </a:r>
          </a:p>
          <a:p>
            <a:pPr marR="5080" indent="0" algn="ctr">
              <a:spcBef>
                <a:spcPts val="3959"/>
              </a:spcBef>
              <a:buNone/>
            </a:pPr>
            <a:r>
              <a:rPr lang="es" sz="3200" b="1" kern="0" spc="-110" dirty="0">
                <a:latin typeface="Open Sans" pitchFamily="2" charset="0"/>
                <a:ea typeface="Open Sans" pitchFamily="2" charset="0"/>
                <a:cs typeface="Open Sans" pitchFamily="2" charset="0"/>
              </a:rPr>
              <a:t>¿Cómo podemos interpretar y evaluar la complejidad de las ciudades en términos de economías de aglomeración?</a:t>
            </a:r>
          </a:p>
        </p:txBody>
      </p:sp>
    </p:spTree>
    <p:extLst>
      <p:ext uri="{BB962C8B-B14F-4D97-AF65-F5344CB8AC3E}">
        <p14:creationId xmlns:p14="http://schemas.microsoft.com/office/powerpoint/2010/main" val="12224431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CCA5A5-9B86-CE42-41D8-361A6786CD2C}"/>
            </a:ext>
          </a:extLst>
        </p:cNvPr>
        <p:cNvGrpSpPr/>
        <p:nvPr/>
      </p:nvGrpSpPr>
      <p:grpSpPr>
        <a:xfrm>
          <a:off x="0" y="0"/>
          <a:ext cx="0" cy="0"/>
          <a:chOff x="0" y="0"/>
          <a:chExt cx="0" cy="0"/>
        </a:xfrm>
      </p:grpSpPr>
      <p:sp>
        <p:nvSpPr>
          <p:cNvPr id="41" name="object 41">
            <a:extLst>
              <a:ext uri="{FF2B5EF4-FFF2-40B4-BE49-F238E27FC236}">
                <a16:creationId xmlns:a16="http://schemas.microsoft.com/office/drawing/2014/main" id="{F09DADD9-248F-C1FC-AA4B-E01F1D502AA0}"/>
              </a:ext>
            </a:extLst>
          </p:cNvPr>
          <p:cNvSpPr txBox="1"/>
          <p:nvPr/>
        </p:nvSpPr>
        <p:spPr>
          <a:xfrm>
            <a:off x="498726" y="1102791"/>
            <a:ext cx="5502193" cy="1396535"/>
          </a:xfrm>
          <a:prstGeom prst="rect">
            <a:avLst/>
          </a:prstGeom>
        </p:spPr>
        <p:txBody>
          <a:bodyPr vert="horz" wrap="square" lIns="0" tIns="11429" rIns="0" bIns="0" rtlCol="0">
            <a:spAutoFit/>
          </a:bodyPr>
          <a:lstStyle/>
          <a:p>
            <a:pPr marL="12699" marR="5079">
              <a:lnSpc>
                <a:spcPct val="100400"/>
              </a:lnSpc>
              <a:spcBef>
                <a:spcPts val="90"/>
              </a:spcBef>
            </a:pPr>
            <a:r>
              <a:rPr lang="es" sz="1800" spc="-60" dirty="0">
                <a:solidFill>
                  <a:schemeClr val="bg2"/>
                </a:solidFill>
                <a:latin typeface="Open Sans" pitchFamily="2" charset="0"/>
                <a:ea typeface="Open Sans" pitchFamily="2" charset="0"/>
                <a:cs typeface="Open Sans" pitchFamily="2" charset="0"/>
              </a:rPr>
              <a:t>El objetivo es encontrar </a:t>
            </a:r>
            <a:r>
              <a:rPr lang="es" sz="1800" b="1" spc="-60" dirty="0">
                <a:solidFill>
                  <a:schemeClr val="bg2"/>
                </a:solidFill>
                <a:highlight>
                  <a:srgbClr val="FFFF00"/>
                </a:highlight>
                <a:latin typeface="Open Sans" pitchFamily="2" charset="0"/>
                <a:ea typeface="Open Sans" pitchFamily="2" charset="0"/>
                <a:cs typeface="Open Sans" pitchFamily="2" charset="0"/>
              </a:rPr>
              <a:t>componentes no correlacionados</a:t>
            </a:r>
            <a:r>
              <a:rPr lang="es" sz="1800" spc="-60" dirty="0">
                <a:solidFill>
                  <a:schemeClr val="bg2"/>
                </a:solidFill>
                <a:latin typeface="Open Sans" pitchFamily="2" charset="0"/>
                <a:ea typeface="Open Sans" pitchFamily="2" charset="0"/>
                <a:cs typeface="Open Sans" pitchFamily="2" charset="0"/>
              </a:rPr>
              <a:t> que sean </a:t>
            </a:r>
            <a:r>
              <a:rPr lang="es" sz="1800" b="1" spc="-60" dirty="0">
                <a:solidFill>
                  <a:schemeClr val="bg2"/>
                </a:solidFill>
                <a:highlight>
                  <a:srgbClr val="FFFF00"/>
                </a:highlight>
                <a:latin typeface="Open Sans" pitchFamily="2" charset="0"/>
                <a:ea typeface="Open Sans" pitchFamily="2" charset="0"/>
                <a:cs typeface="Open Sans" pitchFamily="2" charset="0"/>
              </a:rPr>
              <a:t>combinaciones lineales </a:t>
            </a:r>
            <a:r>
              <a:rPr lang="es" sz="1800" spc="-60" dirty="0">
                <a:solidFill>
                  <a:schemeClr val="bg2"/>
                </a:solidFill>
                <a:latin typeface="Open Sans" pitchFamily="2" charset="0"/>
                <a:ea typeface="Open Sans" pitchFamily="2" charset="0"/>
                <a:cs typeface="Open Sans" pitchFamily="2" charset="0"/>
              </a:rPr>
              <a:t>de las entradas que capturen la mayor varianza en los datos. La técnica se utiliza en EDA y predicciones (reducción de dim).</a:t>
            </a:r>
          </a:p>
        </p:txBody>
      </p:sp>
      <p:sp>
        <p:nvSpPr>
          <p:cNvPr id="42" name="object 42">
            <a:extLst>
              <a:ext uri="{FF2B5EF4-FFF2-40B4-BE49-F238E27FC236}">
                <a16:creationId xmlns:a16="http://schemas.microsoft.com/office/drawing/2014/main" id="{682C76D7-366E-5011-CB52-D0A9DF13DBB6}"/>
              </a:ext>
            </a:extLst>
          </p:cNvPr>
          <p:cNvSpPr txBox="1"/>
          <p:nvPr/>
        </p:nvSpPr>
        <p:spPr>
          <a:xfrm>
            <a:off x="690197" y="2738731"/>
            <a:ext cx="5263465" cy="2757163"/>
          </a:xfrm>
          <a:prstGeom prst="rect">
            <a:avLst/>
          </a:prstGeom>
        </p:spPr>
        <p:txBody>
          <a:bodyPr vert="horz" wrap="square" lIns="0" tIns="12698" rIns="0" bIns="0" rtlCol="0">
            <a:spAutoFit/>
          </a:bodyPr>
          <a:lstStyle/>
          <a:p>
            <a:pPr marL="355564" marR="5079" indent="-342866">
              <a:lnSpc>
                <a:spcPts val="2110"/>
              </a:lnSpc>
              <a:spcBef>
                <a:spcPts val="75"/>
              </a:spcBef>
              <a:buAutoNum type="arabicPeriod"/>
              <a:tabLst>
                <a:tab pos="355564" algn="l"/>
              </a:tabLst>
            </a:pPr>
            <a:r>
              <a:rPr lang="es-ES" sz="1800" spc="-30" dirty="0">
                <a:solidFill>
                  <a:schemeClr val="bg2"/>
                </a:solidFill>
                <a:latin typeface="Arial"/>
                <a:cs typeface="Arial"/>
              </a:rPr>
              <a:t>Usa la </a:t>
            </a:r>
            <a:r>
              <a:rPr lang="es-ES" sz="1800" spc="-30" dirty="0" err="1">
                <a:solidFill>
                  <a:schemeClr val="bg2"/>
                </a:solidFill>
                <a:latin typeface="Arial"/>
                <a:cs typeface="Arial"/>
              </a:rPr>
              <a:t>Scree</a:t>
            </a:r>
            <a:r>
              <a:rPr lang="es-ES" sz="1800" spc="-30" dirty="0">
                <a:solidFill>
                  <a:schemeClr val="bg2"/>
                </a:solidFill>
                <a:latin typeface="Arial"/>
                <a:cs typeface="Arial"/>
              </a:rPr>
              <a:t> </a:t>
            </a:r>
            <a:r>
              <a:rPr lang="es-ES" sz="1800" spc="-30" dirty="0" err="1">
                <a:solidFill>
                  <a:schemeClr val="bg2"/>
                </a:solidFill>
                <a:latin typeface="Arial"/>
                <a:cs typeface="Arial"/>
              </a:rPr>
              <a:t>plot</a:t>
            </a:r>
            <a:r>
              <a:rPr lang="es-ES" sz="1800" spc="-30" dirty="0">
                <a:solidFill>
                  <a:schemeClr val="bg2"/>
                </a:solidFill>
                <a:latin typeface="Arial"/>
                <a:cs typeface="Arial"/>
              </a:rPr>
              <a:t> para determinar cuántos componentes conservar.</a:t>
            </a:r>
          </a:p>
          <a:p>
            <a:pPr marL="355564" marR="5079" indent="-342866">
              <a:lnSpc>
                <a:spcPts val="2110"/>
              </a:lnSpc>
              <a:spcBef>
                <a:spcPts val="75"/>
              </a:spcBef>
              <a:buAutoNum type="arabicPeriod"/>
              <a:tabLst>
                <a:tab pos="355564" algn="l"/>
              </a:tabLst>
            </a:pPr>
            <a:endParaRPr lang="es-ES" sz="1800" dirty="0">
              <a:solidFill>
                <a:schemeClr val="bg2"/>
              </a:solidFill>
              <a:latin typeface="Arial"/>
              <a:cs typeface="Arial"/>
            </a:endParaRPr>
          </a:p>
          <a:p>
            <a:pPr marL="355564" marR="295880" indent="-342866">
              <a:lnSpc>
                <a:spcPts val="2180"/>
              </a:lnSpc>
              <a:spcBef>
                <a:spcPts val="45"/>
              </a:spcBef>
              <a:buAutoNum type="arabicPeriod"/>
              <a:tabLst>
                <a:tab pos="355564" algn="l"/>
              </a:tabLst>
            </a:pPr>
            <a:r>
              <a:rPr lang="es-ES" sz="1800" spc="-20" dirty="0">
                <a:solidFill>
                  <a:schemeClr val="bg2"/>
                </a:solidFill>
                <a:latin typeface="Arial"/>
                <a:cs typeface="Arial"/>
              </a:rPr>
              <a:t>Proyecta los datos sobre los vectores propios para obtener un conjunto de componentes no correlacionados</a:t>
            </a:r>
          </a:p>
          <a:p>
            <a:pPr marL="355564" marR="295880" indent="-342866">
              <a:lnSpc>
                <a:spcPts val="2180"/>
              </a:lnSpc>
              <a:spcBef>
                <a:spcPts val="45"/>
              </a:spcBef>
              <a:buAutoNum type="arabicPeriod"/>
              <a:tabLst>
                <a:tab pos="355564" algn="l"/>
              </a:tabLst>
            </a:pPr>
            <a:endParaRPr lang="es-ES" sz="1800" dirty="0">
              <a:solidFill>
                <a:schemeClr val="bg2"/>
              </a:solidFill>
              <a:latin typeface="Arial"/>
              <a:cs typeface="Arial"/>
            </a:endParaRPr>
          </a:p>
          <a:p>
            <a:pPr marL="354930" indent="-342231">
              <a:lnSpc>
                <a:spcPts val="2039"/>
              </a:lnSpc>
              <a:buAutoNum type="arabicPeriod"/>
              <a:tabLst>
                <a:tab pos="354930" algn="l"/>
              </a:tabLst>
            </a:pPr>
            <a:r>
              <a:rPr lang="es-ES" sz="1800" spc="-30" dirty="0">
                <a:solidFill>
                  <a:schemeClr val="bg2"/>
                </a:solidFill>
                <a:latin typeface="Arial"/>
                <a:cs typeface="Arial"/>
              </a:rPr>
              <a:t>Usa la salida para exploración/visualización o como la</a:t>
            </a:r>
            <a:r>
              <a:rPr lang="es-ES" sz="1800" dirty="0">
                <a:solidFill>
                  <a:schemeClr val="bg2"/>
                </a:solidFill>
                <a:latin typeface="Arial"/>
                <a:cs typeface="Arial"/>
              </a:rPr>
              <a:t> </a:t>
            </a:r>
            <a:r>
              <a:rPr lang="es-ES" sz="1800" spc="-10" dirty="0">
                <a:solidFill>
                  <a:schemeClr val="bg2"/>
                </a:solidFill>
                <a:latin typeface="Arial"/>
                <a:cs typeface="Arial"/>
              </a:rPr>
              <a:t>primera etapa en regresión/clasificación.</a:t>
            </a:r>
            <a:endParaRPr lang="es-ES" sz="1800" dirty="0">
              <a:solidFill>
                <a:schemeClr val="bg2"/>
              </a:solidFill>
              <a:latin typeface="Arial"/>
              <a:cs typeface="Arial"/>
            </a:endParaRPr>
          </a:p>
          <a:p>
            <a:pPr marL="355564" marR="5079" indent="-342866">
              <a:lnSpc>
                <a:spcPts val="2110"/>
              </a:lnSpc>
              <a:spcBef>
                <a:spcPts val="140"/>
              </a:spcBef>
              <a:buAutoNum type="arabicPeriod"/>
              <a:tabLst>
                <a:tab pos="355564" algn="l"/>
              </a:tabLst>
            </a:pPr>
            <a:endParaRPr sz="1800" dirty="0">
              <a:solidFill>
                <a:schemeClr val="bg2"/>
              </a:solidFill>
              <a:latin typeface="Open Sans" pitchFamily="2" charset="0"/>
              <a:ea typeface="Open Sans" pitchFamily="2" charset="0"/>
              <a:cs typeface="Open Sans" pitchFamily="2" charset="0"/>
            </a:endParaRPr>
          </a:p>
        </p:txBody>
      </p:sp>
      <p:sp>
        <p:nvSpPr>
          <p:cNvPr id="45" name="object 45">
            <a:extLst>
              <a:ext uri="{FF2B5EF4-FFF2-40B4-BE49-F238E27FC236}">
                <a16:creationId xmlns:a16="http://schemas.microsoft.com/office/drawing/2014/main" id="{4B8B213B-28E5-C8B6-3231-50354BF39024}"/>
              </a:ext>
            </a:extLst>
          </p:cNvPr>
          <p:cNvSpPr txBox="1"/>
          <p:nvPr/>
        </p:nvSpPr>
        <p:spPr>
          <a:xfrm>
            <a:off x="501168" y="6258013"/>
            <a:ext cx="2680572" cy="251991"/>
          </a:xfrm>
          <a:prstGeom prst="rect">
            <a:avLst/>
          </a:prstGeom>
        </p:spPr>
        <p:txBody>
          <a:bodyPr vert="horz" wrap="square" lIns="0" tIns="5714" rIns="0" bIns="0" rtlCol="0">
            <a:spAutoFit/>
          </a:bodyPr>
          <a:lstStyle/>
          <a:p>
            <a:pPr marL="12699">
              <a:spcBef>
                <a:spcPts val="45"/>
              </a:spcBef>
            </a:pPr>
            <a:r>
              <a:rPr lang="es" sz="1600" spc="-20" dirty="0">
                <a:solidFill>
                  <a:schemeClr val="bg2"/>
                </a:solidFill>
                <a:latin typeface="Open Sans" pitchFamily="2" charset="0"/>
                <a:ea typeface="Open Sans" pitchFamily="2" charset="0"/>
                <a:cs typeface="Open Sans" pitchFamily="2" charset="0"/>
              </a:rPr>
              <a:t>sklearn.decomposition.PCA</a:t>
            </a:r>
            <a:endParaRPr sz="1600" dirty="0">
              <a:solidFill>
                <a:schemeClr val="bg2"/>
              </a:solidFill>
              <a:latin typeface="Open Sans" pitchFamily="2" charset="0"/>
              <a:ea typeface="Open Sans" pitchFamily="2" charset="0"/>
              <a:cs typeface="Open Sans" pitchFamily="2" charset="0"/>
            </a:endParaRPr>
          </a:p>
        </p:txBody>
      </p:sp>
      <p:sp>
        <p:nvSpPr>
          <p:cNvPr id="49" name="Title 48">
            <a:extLst>
              <a:ext uri="{FF2B5EF4-FFF2-40B4-BE49-F238E27FC236}">
                <a16:creationId xmlns:a16="http://schemas.microsoft.com/office/drawing/2014/main" id="{8FF2E8DB-C831-E233-E4E8-1DC4E7F6A1E8}"/>
              </a:ext>
            </a:extLst>
          </p:cNvPr>
          <p:cNvSpPr>
            <a:spLocks noGrp="1"/>
          </p:cNvSpPr>
          <p:nvPr>
            <p:ph type="title"/>
          </p:nvPr>
        </p:nvSpPr>
        <p:spPr/>
        <p:txBody>
          <a:bodyPr/>
          <a:lstStyle/>
          <a:p>
            <a:r>
              <a:rPr lang="es-EC" dirty="0"/>
              <a:t>De reducción de dimensionalidad</a:t>
            </a:r>
          </a:p>
        </p:txBody>
      </p:sp>
      <p:sp>
        <p:nvSpPr>
          <p:cNvPr id="50" name="object 40" descr="$PPTXTitle">
            <a:extLst>
              <a:ext uri="{FF2B5EF4-FFF2-40B4-BE49-F238E27FC236}">
                <a16:creationId xmlns:a16="http://schemas.microsoft.com/office/drawing/2014/main" id="{895D47FA-BE96-3FE4-8993-BC87AEB83DF1}"/>
              </a:ext>
            </a:extLst>
          </p:cNvPr>
          <p:cNvSpPr txBox="1">
            <a:spLocks/>
          </p:cNvSpPr>
          <p:nvPr/>
        </p:nvSpPr>
        <p:spPr bwMode="auto">
          <a:xfrm>
            <a:off x="220631" y="542787"/>
            <a:ext cx="11734978" cy="320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8" rIns="0" bIns="0" numCol="1" rtlCol="0" anchor="ctr" anchorCtr="0" compatLnSpc="1">
            <a:prstTxWarp prst="textNoShape">
              <a:avLst/>
            </a:prstTxWarp>
            <a:spAutoFit/>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marL="12699">
              <a:spcBef>
                <a:spcPts val="100"/>
              </a:spcBef>
              <a:tabLst>
                <a:tab pos="3104205" algn="l"/>
              </a:tabLst>
            </a:pPr>
            <a:r>
              <a:rPr lang="es" sz="2000" kern="0" spc="-70" dirty="0">
                <a:solidFill>
                  <a:schemeClr val="accent6"/>
                </a:solidFill>
              </a:rPr>
              <a:t>Análisis de Componentes Principales (PCA)</a:t>
            </a:r>
            <a:endParaRPr lang="es" sz="2000" kern="0" dirty="0"/>
          </a:p>
        </p:txBody>
      </p:sp>
      <p:sp>
        <p:nvSpPr>
          <p:cNvPr id="2" name="object 3"/>
          <p:cNvSpPr/>
          <p:nvPr/>
        </p:nvSpPr>
        <p:spPr>
          <a:xfrm>
            <a:off x="6734427" y="1697889"/>
            <a:ext cx="3363157" cy="3994900"/>
          </a:xfrm>
          <a:custGeom>
            <a:avLst/>
            <a:gdLst/>
            <a:ahLst/>
            <a:cxnLst/>
            <a:rect l="l" t="t" r="r" b="b"/>
            <a:pathLst>
              <a:path w="3363595" h="3995420">
                <a:moveTo>
                  <a:pt x="3363506" y="2982455"/>
                </a:moveTo>
                <a:lnTo>
                  <a:pt x="3357156" y="2979280"/>
                </a:lnTo>
                <a:lnTo>
                  <a:pt x="3287306" y="2944355"/>
                </a:lnTo>
                <a:lnTo>
                  <a:pt x="3287306" y="2979280"/>
                </a:lnTo>
                <a:lnTo>
                  <a:pt x="41275" y="2979280"/>
                </a:lnTo>
                <a:lnTo>
                  <a:pt x="41275" y="76200"/>
                </a:lnTo>
                <a:lnTo>
                  <a:pt x="76200" y="76200"/>
                </a:lnTo>
                <a:lnTo>
                  <a:pt x="69850" y="63487"/>
                </a:lnTo>
                <a:lnTo>
                  <a:pt x="38100" y="0"/>
                </a:lnTo>
                <a:lnTo>
                  <a:pt x="0" y="76200"/>
                </a:lnTo>
                <a:lnTo>
                  <a:pt x="34925" y="76200"/>
                </a:lnTo>
                <a:lnTo>
                  <a:pt x="34925" y="2982455"/>
                </a:lnTo>
                <a:lnTo>
                  <a:pt x="38100" y="2982455"/>
                </a:lnTo>
                <a:lnTo>
                  <a:pt x="36842" y="2985376"/>
                </a:lnTo>
                <a:lnTo>
                  <a:pt x="2294699" y="3963111"/>
                </a:lnTo>
                <a:lnTo>
                  <a:pt x="2280818" y="3995153"/>
                </a:lnTo>
                <a:lnTo>
                  <a:pt x="2365883" y="3990467"/>
                </a:lnTo>
                <a:lnTo>
                  <a:pt x="2347137" y="3968153"/>
                </a:lnTo>
                <a:lnTo>
                  <a:pt x="2311095" y="3925227"/>
                </a:lnTo>
                <a:lnTo>
                  <a:pt x="2297214" y="3957282"/>
                </a:lnTo>
                <a:lnTo>
                  <a:pt x="53416" y="2985630"/>
                </a:lnTo>
                <a:lnTo>
                  <a:pt x="3287306" y="2985630"/>
                </a:lnTo>
                <a:lnTo>
                  <a:pt x="3287306" y="3020555"/>
                </a:lnTo>
                <a:lnTo>
                  <a:pt x="3357143" y="2985630"/>
                </a:lnTo>
                <a:lnTo>
                  <a:pt x="3363506" y="2982455"/>
                </a:lnTo>
                <a:close/>
              </a:path>
            </a:pathLst>
          </a:custGeom>
          <a:solidFill>
            <a:srgbClr val="000000"/>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sp>
        <p:nvSpPr>
          <p:cNvPr id="40" name="object 4"/>
          <p:cNvSpPr txBox="1"/>
          <p:nvPr/>
        </p:nvSpPr>
        <p:spPr>
          <a:xfrm>
            <a:off x="9511235" y="4813556"/>
            <a:ext cx="1834789" cy="289821"/>
          </a:xfrm>
          <a:prstGeom prst="rect">
            <a:avLst/>
          </a:prstGeom>
        </p:spPr>
        <p:txBody>
          <a:bodyPr vert="horz" wrap="square" lIns="0" tIns="12698" rIns="0" bIns="0" rtlCol="0">
            <a:spAutoFit/>
          </a:bodyPr>
          <a:lstStyle/>
          <a:p>
            <a:pPr marL="12699">
              <a:spcBef>
                <a:spcPts val="100"/>
              </a:spcBef>
            </a:pPr>
            <a:r>
              <a:rPr lang="es" sz="1800" spc="-55" dirty="0">
                <a:solidFill>
                  <a:schemeClr val="bg2"/>
                </a:solidFill>
                <a:latin typeface="Open Sans" pitchFamily="2" charset="0"/>
                <a:ea typeface="Open Sans" pitchFamily="2" charset="0"/>
                <a:cs typeface="Open Sans" pitchFamily="2" charset="0"/>
              </a:rPr>
              <a:t>Característica 1</a:t>
            </a:r>
            <a:endParaRPr sz="1800" dirty="0">
              <a:solidFill>
                <a:schemeClr val="bg2"/>
              </a:solidFill>
              <a:latin typeface="Open Sans" pitchFamily="2" charset="0"/>
              <a:ea typeface="Open Sans" pitchFamily="2" charset="0"/>
              <a:cs typeface="Open Sans" pitchFamily="2" charset="0"/>
            </a:endParaRPr>
          </a:p>
        </p:txBody>
      </p:sp>
      <p:sp>
        <p:nvSpPr>
          <p:cNvPr id="47" name="object 5"/>
          <p:cNvSpPr txBox="1"/>
          <p:nvPr/>
        </p:nvSpPr>
        <p:spPr>
          <a:xfrm>
            <a:off x="9083004" y="5691265"/>
            <a:ext cx="1675192" cy="289821"/>
          </a:xfrm>
          <a:prstGeom prst="rect">
            <a:avLst/>
          </a:prstGeom>
        </p:spPr>
        <p:txBody>
          <a:bodyPr vert="horz" wrap="square" lIns="0" tIns="12698" rIns="0" bIns="0" rtlCol="0">
            <a:spAutoFit/>
          </a:bodyPr>
          <a:lstStyle/>
          <a:p>
            <a:pPr marL="12699">
              <a:spcBef>
                <a:spcPts val="100"/>
              </a:spcBef>
            </a:pPr>
            <a:r>
              <a:rPr lang="es" sz="1800" spc="-55" dirty="0">
                <a:solidFill>
                  <a:schemeClr val="bg2"/>
                </a:solidFill>
                <a:latin typeface="Open Sans" pitchFamily="2" charset="0"/>
                <a:ea typeface="Open Sans" pitchFamily="2" charset="0"/>
                <a:cs typeface="Open Sans" pitchFamily="2" charset="0"/>
              </a:rPr>
              <a:t>Característica 2</a:t>
            </a:r>
            <a:endParaRPr sz="1800" dirty="0">
              <a:solidFill>
                <a:schemeClr val="bg2"/>
              </a:solidFill>
              <a:latin typeface="Open Sans" pitchFamily="2" charset="0"/>
              <a:ea typeface="Open Sans" pitchFamily="2" charset="0"/>
              <a:cs typeface="Open Sans" pitchFamily="2" charset="0"/>
            </a:endParaRPr>
          </a:p>
        </p:txBody>
      </p:sp>
      <p:sp>
        <p:nvSpPr>
          <p:cNvPr id="48" name="object 6"/>
          <p:cNvSpPr txBox="1"/>
          <p:nvPr/>
        </p:nvSpPr>
        <p:spPr>
          <a:xfrm>
            <a:off x="6344253" y="1467288"/>
            <a:ext cx="1699309" cy="289821"/>
          </a:xfrm>
          <a:prstGeom prst="rect">
            <a:avLst/>
          </a:prstGeom>
        </p:spPr>
        <p:txBody>
          <a:bodyPr vert="horz" wrap="square" lIns="0" tIns="12698" rIns="0" bIns="0" rtlCol="0">
            <a:spAutoFit/>
          </a:bodyPr>
          <a:lstStyle/>
          <a:p>
            <a:pPr marL="12699">
              <a:spcBef>
                <a:spcPts val="100"/>
              </a:spcBef>
            </a:pPr>
            <a:r>
              <a:rPr lang="es" sz="1800" spc="-55" dirty="0">
                <a:solidFill>
                  <a:schemeClr val="bg2"/>
                </a:solidFill>
                <a:latin typeface="Open Sans" pitchFamily="2" charset="0"/>
                <a:ea typeface="Open Sans" pitchFamily="2" charset="0"/>
                <a:cs typeface="Open Sans" pitchFamily="2" charset="0"/>
              </a:rPr>
              <a:t>Característica 3</a:t>
            </a:r>
            <a:endParaRPr sz="1800" dirty="0">
              <a:solidFill>
                <a:schemeClr val="bg2"/>
              </a:solidFill>
              <a:latin typeface="Open Sans" pitchFamily="2" charset="0"/>
              <a:ea typeface="Open Sans" pitchFamily="2" charset="0"/>
              <a:cs typeface="Open Sans" pitchFamily="2" charset="0"/>
            </a:endParaRPr>
          </a:p>
        </p:txBody>
      </p:sp>
      <p:grpSp>
        <p:nvGrpSpPr>
          <p:cNvPr id="51" name="object 7"/>
          <p:cNvGrpSpPr/>
          <p:nvPr/>
        </p:nvGrpSpPr>
        <p:grpSpPr>
          <a:xfrm>
            <a:off x="7184267" y="2046032"/>
            <a:ext cx="4936306" cy="2560443"/>
            <a:chOff x="7138544" y="2392679"/>
            <a:chExt cx="4936949" cy="2560776"/>
          </a:xfrm>
        </p:grpSpPr>
        <p:sp>
          <p:nvSpPr>
            <p:cNvPr id="52" name="object 8"/>
            <p:cNvSpPr/>
            <p:nvPr/>
          </p:nvSpPr>
          <p:spPr>
            <a:xfrm>
              <a:off x="7138544" y="2486929"/>
              <a:ext cx="2290445" cy="2181225"/>
            </a:xfrm>
            <a:custGeom>
              <a:avLst/>
              <a:gdLst/>
              <a:ahLst/>
              <a:cxnLst/>
              <a:rect l="l" t="t" r="r" b="b"/>
              <a:pathLst>
                <a:path w="2290445" h="2181225">
                  <a:moveTo>
                    <a:pt x="35825" y="2072231"/>
                  </a:moveTo>
                  <a:lnTo>
                    <a:pt x="30537" y="2075157"/>
                  </a:lnTo>
                  <a:lnTo>
                    <a:pt x="0" y="2180614"/>
                  </a:lnTo>
                  <a:lnTo>
                    <a:pt x="25867" y="2174481"/>
                  </a:lnTo>
                  <a:lnTo>
                    <a:pt x="20255" y="2174481"/>
                  </a:lnTo>
                  <a:lnTo>
                    <a:pt x="7119" y="2160685"/>
                  </a:lnTo>
                  <a:lnTo>
                    <a:pt x="32639" y="2136388"/>
                  </a:lnTo>
                  <a:lnTo>
                    <a:pt x="48840" y="2080440"/>
                  </a:lnTo>
                  <a:lnTo>
                    <a:pt x="45930" y="2075157"/>
                  </a:lnTo>
                  <a:lnTo>
                    <a:pt x="35825" y="2072231"/>
                  </a:lnTo>
                  <a:close/>
                </a:path>
                <a:path w="2290445" h="2181225">
                  <a:moveTo>
                    <a:pt x="32639" y="2136388"/>
                  </a:moveTo>
                  <a:lnTo>
                    <a:pt x="7119" y="2160685"/>
                  </a:lnTo>
                  <a:lnTo>
                    <a:pt x="20255" y="2174481"/>
                  </a:lnTo>
                  <a:lnTo>
                    <a:pt x="24722" y="2170228"/>
                  </a:lnTo>
                  <a:lnTo>
                    <a:pt x="22840" y="2170228"/>
                  </a:lnTo>
                  <a:lnTo>
                    <a:pt x="11493" y="2158311"/>
                  </a:lnTo>
                  <a:lnTo>
                    <a:pt x="27382" y="2154544"/>
                  </a:lnTo>
                  <a:lnTo>
                    <a:pt x="32535" y="2136747"/>
                  </a:lnTo>
                  <a:lnTo>
                    <a:pt x="32639" y="2136388"/>
                  </a:lnTo>
                  <a:close/>
                </a:path>
                <a:path w="2290445" h="2181225">
                  <a:moveTo>
                    <a:pt x="102449" y="2136747"/>
                  </a:moveTo>
                  <a:lnTo>
                    <a:pt x="45775" y="2150183"/>
                  </a:lnTo>
                  <a:lnTo>
                    <a:pt x="20255" y="2174481"/>
                  </a:lnTo>
                  <a:lnTo>
                    <a:pt x="25867" y="2174481"/>
                  </a:lnTo>
                  <a:lnTo>
                    <a:pt x="106845" y="2155282"/>
                  </a:lnTo>
                  <a:lnTo>
                    <a:pt x="109988" y="2150183"/>
                  </a:lnTo>
                  <a:lnTo>
                    <a:pt x="107582" y="2139913"/>
                  </a:lnTo>
                  <a:lnTo>
                    <a:pt x="102449" y="2136747"/>
                  </a:lnTo>
                  <a:close/>
                </a:path>
                <a:path w="2290445" h="2181225">
                  <a:moveTo>
                    <a:pt x="27382" y="2154544"/>
                  </a:moveTo>
                  <a:lnTo>
                    <a:pt x="11493" y="2158311"/>
                  </a:lnTo>
                  <a:lnTo>
                    <a:pt x="22840" y="2170228"/>
                  </a:lnTo>
                  <a:lnTo>
                    <a:pt x="27382" y="2154544"/>
                  </a:lnTo>
                  <a:close/>
                </a:path>
                <a:path w="2290445" h="2181225">
                  <a:moveTo>
                    <a:pt x="45775" y="2150183"/>
                  </a:moveTo>
                  <a:lnTo>
                    <a:pt x="27382" y="2154544"/>
                  </a:lnTo>
                  <a:lnTo>
                    <a:pt x="22840" y="2170228"/>
                  </a:lnTo>
                  <a:lnTo>
                    <a:pt x="24722" y="2170228"/>
                  </a:lnTo>
                  <a:lnTo>
                    <a:pt x="45775" y="2150183"/>
                  </a:lnTo>
                  <a:close/>
                </a:path>
                <a:path w="2290445" h="2181225">
                  <a:moveTo>
                    <a:pt x="2262992" y="26070"/>
                  </a:moveTo>
                  <a:lnTo>
                    <a:pt x="2244563" y="30464"/>
                  </a:lnTo>
                  <a:lnTo>
                    <a:pt x="32639" y="2136388"/>
                  </a:lnTo>
                  <a:lnTo>
                    <a:pt x="27382" y="2154544"/>
                  </a:lnTo>
                  <a:lnTo>
                    <a:pt x="45775" y="2150183"/>
                  </a:lnTo>
                  <a:lnTo>
                    <a:pt x="2257734" y="44228"/>
                  </a:lnTo>
                  <a:lnTo>
                    <a:pt x="2262992" y="26070"/>
                  </a:lnTo>
                  <a:close/>
                </a:path>
                <a:path w="2290445" h="2181225">
                  <a:moveTo>
                    <a:pt x="2288598" y="6132"/>
                  </a:moveTo>
                  <a:lnTo>
                    <a:pt x="2270119" y="6132"/>
                  </a:lnTo>
                  <a:lnTo>
                    <a:pt x="2283255" y="19930"/>
                  </a:lnTo>
                  <a:lnTo>
                    <a:pt x="2257734" y="44228"/>
                  </a:lnTo>
                  <a:lnTo>
                    <a:pt x="2241533" y="100175"/>
                  </a:lnTo>
                  <a:lnTo>
                    <a:pt x="2244501" y="105473"/>
                  </a:lnTo>
                  <a:lnTo>
                    <a:pt x="2254549" y="108383"/>
                  </a:lnTo>
                  <a:lnTo>
                    <a:pt x="2259831" y="105473"/>
                  </a:lnTo>
                  <a:lnTo>
                    <a:pt x="2288598" y="6132"/>
                  </a:lnTo>
                  <a:close/>
                </a:path>
                <a:path w="2290445" h="2181225">
                  <a:moveTo>
                    <a:pt x="2274169" y="10386"/>
                  </a:moveTo>
                  <a:lnTo>
                    <a:pt x="2267534" y="10386"/>
                  </a:lnTo>
                  <a:lnTo>
                    <a:pt x="2278880" y="22303"/>
                  </a:lnTo>
                  <a:lnTo>
                    <a:pt x="2262992" y="26070"/>
                  </a:lnTo>
                  <a:lnTo>
                    <a:pt x="2257838" y="43867"/>
                  </a:lnTo>
                  <a:lnTo>
                    <a:pt x="2257734" y="44228"/>
                  </a:lnTo>
                  <a:lnTo>
                    <a:pt x="2283255" y="19930"/>
                  </a:lnTo>
                  <a:lnTo>
                    <a:pt x="2274169" y="10386"/>
                  </a:lnTo>
                  <a:close/>
                </a:path>
                <a:path w="2290445" h="2181225">
                  <a:moveTo>
                    <a:pt x="2290373" y="0"/>
                  </a:moveTo>
                  <a:lnTo>
                    <a:pt x="2183530" y="25331"/>
                  </a:lnTo>
                  <a:lnTo>
                    <a:pt x="2180363" y="30464"/>
                  </a:lnTo>
                  <a:lnTo>
                    <a:pt x="2182790" y="40702"/>
                  </a:lnTo>
                  <a:lnTo>
                    <a:pt x="2187924" y="43867"/>
                  </a:lnTo>
                  <a:lnTo>
                    <a:pt x="2244456" y="30464"/>
                  </a:lnTo>
                  <a:lnTo>
                    <a:pt x="2249178" y="26070"/>
                  </a:lnTo>
                  <a:lnTo>
                    <a:pt x="2270119" y="6132"/>
                  </a:lnTo>
                  <a:lnTo>
                    <a:pt x="2288598" y="6132"/>
                  </a:lnTo>
                  <a:lnTo>
                    <a:pt x="2290373" y="0"/>
                  </a:lnTo>
                  <a:close/>
                </a:path>
                <a:path w="2290445" h="2181225">
                  <a:moveTo>
                    <a:pt x="2270119" y="6132"/>
                  </a:moveTo>
                  <a:lnTo>
                    <a:pt x="2244563" y="30464"/>
                  </a:lnTo>
                  <a:lnTo>
                    <a:pt x="2262992" y="26070"/>
                  </a:lnTo>
                  <a:lnTo>
                    <a:pt x="2267534" y="10386"/>
                  </a:lnTo>
                  <a:lnTo>
                    <a:pt x="2274169" y="10386"/>
                  </a:lnTo>
                  <a:lnTo>
                    <a:pt x="2270119" y="6132"/>
                  </a:lnTo>
                  <a:close/>
                </a:path>
                <a:path w="2290445" h="2181225">
                  <a:moveTo>
                    <a:pt x="2267534" y="10386"/>
                  </a:moveTo>
                  <a:lnTo>
                    <a:pt x="2262992" y="26070"/>
                  </a:lnTo>
                  <a:lnTo>
                    <a:pt x="2278880" y="22303"/>
                  </a:lnTo>
                  <a:lnTo>
                    <a:pt x="2267534" y="10386"/>
                  </a:lnTo>
                  <a:close/>
                </a:path>
              </a:pathLst>
            </a:custGeom>
            <a:solidFill>
              <a:srgbClr val="FF3B30"/>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sp>
          <p:nvSpPr>
            <p:cNvPr id="53" name="object 9"/>
            <p:cNvSpPr/>
            <p:nvPr/>
          </p:nvSpPr>
          <p:spPr>
            <a:xfrm>
              <a:off x="7562724" y="3702348"/>
              <a:ext cx="268605" cy="265430"/>
            </a:xfrm>
            <a:custGeom>
              <a:avLst/>
              <a:gdLst/>
              <a:ahLst/>
              <a:cxnLst/>
              <a:rect l="l" t="t" r="r" b="b"/>
              <a:pathLst>
                <a:path w="268604" h="265429">
                  <a:moveTo>
                    <a:pt x="4464" y="0"/>
                  </a:moveTo>
                  <a:lnTo>
                    <a:pt x="0" y="4516"/>
                  </a:lnTo>
                  <a:lnTo>
                    <a:pt x="13549" y="17906"/>
                  </a:lnTo>
                  <a:lnTo>
                    <a:pt x="18013" y="13390"/>
                  </a:lnTo>
                  <a:lnTo>
                    <a:pt x="4464" y="0"/>
                  </a:lnTo>
                  <a:close/>
                </a:path>
                <a:path w="268604" h="265429">
                  <a:moveTo>
                    <a:pt x="22529" y="17854"/>
                  </a:moveTo>
                  <a:lnTo>
                    <a:pt x="18067" y="22371"/>
                  </a:lnTo>
                  <a:lnTo>
                    <a:pt x="31616" y="35761"/>
                  </a:lnTo>
                  <a:lnTo>
                    <a:pt x="36079" y="31245"/>
                  </a:lnTo>
                  <a:lnTo>
                    <a:pt x="22529" y="17854"/>
                  </a:lnTo>
                  <a:close/>
                </a:path>
                <a:path w="268604" h="265429">
                  <a:moveTo>
                    <a:pt x="40595" y="35708"/>
                  </a:moveTo>
                  <a:lnTo>
                    <a:pt x="36132" y="40225"/>
                  </a:lnTo>
                  <a:lnTo>
                    <a:pt x="49682" y="53615"/>
                  </a:lnTo>
                  <a:lnTo>
                    <a:pt x="54145" y="49099"/>
                  </a:lnTo>
                  <a:lnTo>
                    <a:pt x="40595" y="35708"/>
                  </a:lnTo>
                  <a:close/>
                </a:path>
                <a:path w="268604" h="265429">
                  <a:moveTo>
                    <a:pt x="58662" y="53563"/>
                  </a:moveTo>
                  <a:lnTo>
                    <a:pt x="54198" y="58079"/>
                  </a:lnTo>
                  <a:lnTo>
                    <a:pt x="67748" y="71470"/>
                  </a:lnTo>
                  <a:lnTo>
                    <a:pt x="72212" y="66954"/>
                  </a:lnTo>
                  <a:lnTo>
                    <a:pt x="58662" y="53563"/>
                  </a:lnTo>
                  <a:close/>
                </a:path>
                <a:path w="268604" h="265429">
                  <a:moveTo>
                    <a:pt x="76728" y="71417"/>
                  </a:moveTo>
                  <a:lnTo>
                    <a:pt x="72264" y="75934"/>
                  </a:lnTo>
                  <a:lnTo>
                    <a:pt x="85813" y="89324"/>
                  </a:lnTo>
                  <a:lnTo>
                    <a:pt x="90277" y="84808"/>
                  </a:lnTo>
                  <a:lnTo>
                    <a:pt x="76728" y="71417"/>
                  </a:lnTo>
                  <a:close/>
                </a:path>
                <a:path w="268604" h="265429">
                  <a:moveTo>
                    <a:pt x="94794" y="89272"/>
                  </a:moveTo>
                  <a:lnTo>
                    <a:pt x="90331" y="93788"/>
                  </a:lnTo>
                  <a:lnTo>
                    <a:pt x="103880" y="107179"/>
                  </a:lnTo>
                  <a:lnTo>
                    <a:pt x="108343" y="102662"/>
                  </a:lnTo>
                  <a:lnTo>
                    <a:pt x="94794" y="89272"/>
                  </a:lnTo>
                  <a:close/>
                </a:path>
                <a:path w="268604" h="265429">
                  <a:moveTo>
                    <a:pt x="112861" y="107125"/>
                  </a:moveTo>
                  <a:lnTo>
                    <a:pt x="108397" y="111643"/>
                  </a:lnTo>
                  <a:lnTo>
                    <a:pt x="121946" y="125032"/>
                  </a:lnTo>
                  <a:lnTo>
                    <a:pt x="126409" y="120516"/>
                  </a:lnTo>
                  <a:lnTo>
                    <a:pt x="112861" y="107125"/>
                  </a:lnTo>
                  <a:close/>
                </a:path>
                <a:path w="268604" h="265429">
                  <a:moveTo>
                    <a:pt x="130926" y="124980"/>
                  </a:moveTo>
                  <a:lnTo>
                    <a:pt x="126462" y="129496"/>
                  </a:lnTo>
                  <a:lnTo>
                    <a:pt x="140012" y="142887"/>
                  </a:lnTo>
                  <a:lnTo>
                    <a:pt x="144476" y="138371"/>
                  </a:lnTo>
                  <a:lnTo>
                    <a:pt x="130926" y="124980"/>
                  </a:lnTo>
                  <a:close/>
                </a:path>
                <a:path w="268604" h="265429">
                  <a:moveTo>
                    <a:pt x="148992" y="142834"/>
                  </a:moveTo>
                  <a:lnTo>
                    <a:pt x="144528" y="147351"/>
                  </a:lnTo>
                  <a:lnTo>
                    <a:pt x="158078" y="160742"/>
                  </a:lnTo>
                  <a:lnTo>
                    <a:pt x="162542" y="156225"/>
                  </a:lnTo>
                  <a:lnTo>
                    <a:pt x="148992" y="142834"/>
                  </a:lnTo>
                  <a:close/>
                </a:path>
                <a:path w="268604" h="265429">
                  <a:moveTo>
                    <a:pt x="167058" y="160689"/>
                  </a:moveTo>
                  <a:lnTo>
                    <a:pt x="162595" y="165205"/>
                  </a:lnTo>
                  <a:lnTo>
                    <a:pt x="176145" y="178596"/>
                  </a:lnTo>
                  <a:lnTo>
                    <a:pt x="180607" y="174080"/>
                  </a:lnTo>
                  <a:lnTo>
                    <a:pt x="167058" y="160689"/>
                  </a:lnTo>
                  <a:close/>
                </a:path>
                <a:path w="268604" h="265429">
                  <a:moveTo>
                    <a:pt x="211902" y="213935"/>
                  </a:moveTo>
                  <a:lnTo>
                    <a:pt x="187352" y="238776"/>
                  </a:lnTo>
                  <a:lnTo>
                    <a:pt x="268333" y="265240"/>
                  </a:lnTo>
                  <a:lnTo>
                    <a:pt x="253929" y="222863"/>
                  </a:lnTo>
                  <a:lnTo>
                    <a:pt x="220935" y="222863"/>
                  </a:lnTo>
                  <a:lnTo>
                    <a:pt x="216792" y="218768"/>
                  </a:lnTo>
                  <a:lnTo>
                    <a:pt x="221204" y="214304"/>
                  </a:lnTo>
                  <a:lnTo>
                    <a:pt x="212276" y="214304"/>
                  </a:lnTo>
                  <a:lnTo>
                    <a:pt x="211902" y="213935"/>
                  </a:lnTo>
                  <a:close/>
                </a:path>
                <a:path w="268604" h="265429">
                  <a:moveTo>
                    <a:pt x="221310" y="214304"/>
                  </a:moveTo>
                  <a:lnTo>
                    <a:pt x="216792" y="218768"/>
                  </a:lnTo>
                  <a:lnTo>
                    <a:pt x="220935" y="222863"/>
                  </a:lnTo>
                  <a:lnTo>
                    <a:pt x="225399" y="218346"/>
                  </a:lnTo>
                  <a:lnTo>
                    <a:pt x="221310" y="214304"/>
                  </a:lnTo>
                  <a:close/>
                </a:path>
                <a:path w="268604" h="265429">
                  <a:moveTo>
                    <a:pt x="240916" y="184577"/>
                  </a:moveTo>
                  <a:lnTo>
                    <a:pt x="216366" y="209418"/>
                  </a:lnTo>
                  <a:lnTo>
                    <a:pt x="216740" y="209788"/>
                  </a:lnTo>
                  <a:lnTo>
                    <a:pt x="212276" y="214304"/>
                  </a:lnTo>
                  <a:lnTo>
                    <a:pt x="221310" y="214304"/>
                  </a:lnTo>
                  <a:lnTo>
                    <a:pt x="225399" y="218346"/>
                  </a:lnTo>
                  <a:lnTo>
                    <a:pt x="220935" y="222863"/>
                  </a:lnTo>
                  <a:lnTo>
                    <a:pt x="253929" y="222863"/>
                  </a:lnTo>
                  <a:lnTo>
                    <a:pt x="240916" y="184577"/>
                  </a:lnTo>
                  <a:close/>
                </a:path>
                <a:path w="268604" h="265429">
                  <a:moveTo>
                    <a:pt x="216366" y="209418"/>
                  </a:moveTo>
                  <a:lnTo>
                    <a:pt x="211902" y="213935"/>
                  </a:lnTo>
                  <a:lnTo>
                    <a:pt x="212276" y="214304"/>
                  </a:lnTo>
                  <a:lnTo>
                    <a:pt x="216740" y="209788"/>
                  </a:lnTo>
                  <a:lnTo>
                    <a:pt x="216366" y="209418"/>
                  </a:lnTo>
                  <a:close/>
                </a:path>
                <a:path w="268604" h="265429">
                  <a:moveTo>
                    <a:pt x="203245" y="196451"/>
                  </a:moveTo>
                  <a:lnTo>
                    <a:pt x="198727" y="200913"/>
                  </a:lnTo>
                  <a:lnTo>
                    <a:pt x="211902" y="213935"/>
                  </a:lnTo>
                  <a:lnTo>
                    <a:pt x="216366" y="209418"/>
                  </a:lnTo>
                  <a:lnTo>
                    <a:pt x="203245" y="196451"/>
                  </a:lnTo>
                  <a:close/>
                </a:path>
                <a:path w="268604" h="265429">
                  <a:moveTo>
                    <a:pt x="185125" y="178542"/>
                  </a:moveTo>
                  <a:lnTo>
                    <a:pt x="180661" y="183060"/>
                  </a:lnTo>
                  <a:lnTo>
                    <a:pt x="194210" y="196451"/>
                  </a:lnTo>
                  <a:lnTo>
                    <a:pt x="198673" y="191933"/>
                  </a:lnTo>
                  <a:lnTo>
                    <a:pt x="185125" y="178542"/>
                  </a:lnTo>
                  <a:close/>
                </a:path>
              </a:pathLst>
            </a:custGeom>
            <a:solidFill>
              <a:srgbClr val="70AD47"/>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pic>
          <p:nvPicPr>
            <p:cNvPr id="54" name="object 10"/>
            <p:cNvPicPr/>
            <p:nvPr/>
          </p:nvPicPr>
          <p:blipFill>
            <a:blip r:embed="rId2" cstate="print"/>
            <a:stretch>
              <a:fillRect/>
            </a:stretch>
          </p:blipFill>
          <p:spPr>
            <a:xfrm>
              <a:off x="7941209" y="3673342"/>
              <a:ext cx="120724" cy="119363"/>
            </a:xfrm>
            <a:prstGeom prst="rect">
              <a:avLst/>
            </a:prstGeom>
          </p:spPr>
        </p:pic>
        <p:pic>
          <p:nvPicPr>
            <p:cNvPr id="55" name="object 11"/>
            <p:cNvPicPr/>
            <p:nvPr/>
          </p:nvPicPr>
          <p:blipFill>
            <a:blip r:embed="rId3" cstate="print"/>
            <a:stretch>
              <a:fillRect/>
            </a:stretch>
          </p:blipFill>
          <p:spPr>
            <a:xfrm>
              <a:off x="8189621" y="3426160"/>
              <a:ext cx="120724" cy="119362"/>
            </a:xfrm>
            <a:prstGeom prst="rect">
              <a:avLst/>
            </a:prstGeom>
          </p:spPr>
        </p:pic>
        <p:pic>
          <p:nvPicPr>
            <p:cNvPr id="56" name="object 12"/>
            <p:cNvPicPr/>
            <p:nvPr/>
          </p:nvPicPr>
          <p:blipFill>
            <a:blip r:embed="rId3" cstate="print"/>
            <a:stretch>
              <a:fillRect/>
            </a:stretch>
          </p:blipFill>
          <p:spPr>
            <a:xfrm>
              <a:off x="8389966" y="3240510"/>
              <a:ext cx="120724" cy="119362"/>
            </a:xfrm>
            <a:prstGeom prst="rect">
              <a:avLst/>
            </a:prstGeom>
          </p:spPr>
        </p:pic>
        <p:sp>
          <p:nvSpPr>
            <p:cNvPr id="57" name="object 13"/>
            <p:cNvSpPr/>
            <p:nvPr/>
          </p:nvSpPr>
          <p:spPr>
            <a:xfrm>
              <a:off x="8147896" y="3017316"/>
              <a:ext cx="342900" cy="364490"/>
            </a:xfrm>
            <a:custGeom>
              <a:avLst/>
              <a:gdLst/>
              <a:ahLst/>
              <a:cxnLst/>
              <a:rect l="l" t="t" r="r" b="b"/>
              <a:pathLst>
                <a:path w="342900" h="364489">
                  <a:moveTo>
                    <a:pt x="4629" y="0"/>
                  </a:moveTo>
                  <a:lnTo>
                    <a:pt x="0" y="4348"/>
                  </a:lnTo>
                  <a:lnTo>
                    <a:pt x="13042" y="18233"/>
                  </a:lnTo>
                  <a:lnTo>
                    <a:pt x="17670" y="13886"/>
                  </a:lnTo>
                  <a:lnTo>
                    <a:pt x="4629" y="0"/>
                  </a:lnTo>
                  <a:close/>
                </a:path>
                <a:path w="342900" h="364489">
                  <a:moveTo>
                    <a:pt x="22019" y="18514"/>
                  </a:moveTo>
                  <a:lnTo>
                    <a:pt x="17390" y="22861"/>
                  </a:lnTo>
                  <a:lnTo>
                    <a:pt x="30433" y="36747"/>
                  </a:lnTo>
                  <a:lnTo>
                    <a:pt x="35060" y="32400"/>
                  </a:lnTo>
                  <a:lnTo>
                    <a:pt x="22019" y="18514"/>
                  </a:lnTo>
                  <a:close/>
                </a:path>
                <a:path w="342900" h="364489">
                  <a:moveTo>
                    <a:pt x="39408" y="37028"/>
                  </a:moveTo>
                  <a:lnTo>
                    <a:pt x="34780" y="41375"/>
                  </a:lnTo>
                  <a:lnTo>
                    <a:pt x="47821" y="55260"/>
                  </a:lnTo>
                  <a:lnTo>
                    <a:pt x="52450" y="50913"/>
                  </a:lnTo>
                  <a:lnTo>
                    <a:pt x="39408" y="37028"/>
                  </a:lnTo>
                  <a:close/>
                </a:path>
                <a:path w="342900" h="364489">
                  <a:moveTo>
                    <a:pt x="56798" y="55542"/>
                  </a:moveTo>
                  <a:lnTo>
                    <a:pt x="52169" y="59889"/>
                  </a:lnTo>
                  <a:lnTo>
                    <a:pt x="65211" y="73774"/>
                  </a:lnTo>
                  <a:lnTo>
                    <a:pt x="69839" y="69427"/>
                  </a:lnTo>
                  <a:lnTo>
                    <a:pt x="56798" y="55542"/>
                  </a:lnTo>
                  <a:close/>
                </a:path>
                <a:path w="342900" h="364489">
                  <a:moveTo>
                    <a:pt x="74187" y="74056"/>
                  </a:moveTo>
                  <a:lnTo>
                    <a:pt x="69559" y="78403"/>
                  </a:lnTo>
                  <a:lnTo>
                    <a:pt x="82600" y="92288"/>
                  </a:lnTo>
                  <a:lnTo>
                    <a:pt x="87229" y="87941"/>
                  </a:lnTo>
                  <a:lnTo>
                    <a:pt x="74187" y="74056"/>
                  </a:lnTo>
                  <a:close/>
                </a:path>
                <a:path w="342900" h="364489">
                  <a:moveTo>
                    <a:pt x="91577" y="92569"/>
                  </a:moveTo>
                  <a:lnTo>
                    <a:pt x="86949" y="96916"/>
                  </a:lnTo>
                  <a:lnTo>
                    <a:pt x="99990" y="110802"/>
                  </a:lnTo>
                  <a:lnTo>
                    <a:pt x="104620" y="106455"/>
                  </a:lnTo>
                  <a:lnTo>
                    <a:pt x="91577" y="92569"/>
                  </a:lnTo>
                  <a:close/>
                </a:path>
                <a:path w="342900" h="364489">
                  <a:moveTo>
                    <a:pt x="108967" y="111083"/>
                  </a:moveTo>
                  <a:lnTo>
                    <a:pt x="104338" y="115430"/>
                  </a:lnTo>
                  <a:lnTo>
                    <a:pt x="117381" y="129316"/>
                  </a:lnTo>
                  <a:lnTo>
                    <a:pt x="122008" y="124967"/>
                  </a:lnTo>
                  <a:lnTo>
                    <a:pt x="108967" y="111083"/>
                  </a:lnTo>
                  <a:close/>
                </a:path>
                <a:path w="342900" h="364489">
                  <a:moveTo>
                    <a:pt x="126356" y="129597"/>
                  </a:moveTo>
                  <a:lnTo>
                    <a:pt x="121728" y="133944"/>
                  </a:lnTo>
                  <a:lnTo>
                    <a:pt x="134769" y="147829"/>
                  </a:lnTo>
                  <a:lnTo>
                    <a:pt x="139399" y="143482"/>
                  </a:lnTo>
                  <a:lnTo>
                    <a:pt x="126356" y="129597"/>
                  </a:lnTo>
                  <a:close/>
                </a:path>
                <a:path w="342900" h="364489">
                  <a:moveTo>
                    <a:pt x="143746" y="148111"/>
                  </a:moveTo>
                  <a:lnTo>
                    <a:pt x="139117" y="152458"/>
                  </a:lnTo>
                  <a:lnTo>
                    <a:pt x="152159" y="166343"/>
                  </a:lnTo>
                  <a:lnTo>
                    <a:pt x="156787" y="161996"/>
                  </a:lnTo>
                  <a:lnTo>
                    <a:pt x="143746" y="148111"/>
                  </a:lnTo>
                  <a:close/>
                </a:path>
                <a:path w="342900" h="364489">
                  <a:moveTo>
                    <a:pt x="161136" y="166624"/>
                  </a:moveTo>
                  <a:lnTo>
                    <a:pt x="156507" y="170972"/>
                  </a:lnTo>
                  <a:lnTo>
                    <a:pt x="169550" y="184857"/>
                  </a:lnTo>
                  <a:lnTo>
                    <a:pt x="174177" y="180510"/>
                  </a:lnTo>
                  <a:lnTo>
                    <a:pt x="161136" y="166624"/>
                  </a:lnTo>
                  <a:close/>
                </a:path>
                <a:path w="342900" h="364489">
                  <a:moveTo>
                    <a:pt x="178525" y="185138"/>
                  </a:moveTo>
                  <a:lnTo>
                    <a:pt x="173897" y="189485"/>
                  </a:lnTo>
                  <a:lnTo>
                    <a:pt x="186938" y="203371"/>
                  </a:lnTo>
                  <a:lnTo>
                    <a:pt x="191568" y="199024"/>
                  </a:lnTo>
                  <a:lnTo>
                    <a:pt x="178525" y="185138"/>
                  </a:lnTo>
                  <a:close/>
                </a:path>
                <a:path w="342900" h="364489">
                  <a:moveTo>
                    <a:pt x="195915" y="203652"/>
                  </a:moveTo>
                  <a:lnTo>
                    <a:pt x="191286" y="207999"/>
                  </a:lnTo>
                  <a:lnTo>
                    <a:pt x="204329" y="221885"/>
                  </a:lnTo>
                  <a:lnTo>
                    <a:pt x="208956" y="217537"/>
                  </a:lnTo>
                  <a:lnTo>
                    <a:pt x="195915" y="203652"/>
                  </a:lnTo>
                  <a:close/>
                </a:path>
                <a:path w="342900" h="364489">
                  <a:moveTo>
                    <a:pt x="213304" y="222166"/>
                  </a:moveTo>
                  <a:lnTo>
                    <a:pt x="208676" y="226513"/>
                  </a:lnTo>
                  <a:lnTo>
                    <a:pt x="221717" y="240398"/>
                  </a:lnTo>
                  <a:lnTo>
                    <a:pt x="226347" y="236051"/>
                  </a:lnTo>
                  <a:lnTo>
                    <a:pt x="213304" y="222166"/>
                  </a:lnTo>
                  <a:close/>
                </a:path>
                <a:path w="342900" h="364489">
                  <a:moveTo>
                    <a:pt x="230694" y="240680"/>
                  </a:moveTo>
                  <a:lnTo>
                    <a:pt x="226066" y="245027"/>
                  </a:lnTo>
                  <a:lnTo>
                    <a:pt x="239107" y="258912"/>
                  </a:lnTo>
                  <a:lnTo>
                    <a:pt x="243737" y="254565"/>
                  </a:lnTo>
                  <a:lnTo>
                    <a:pt x="230694" y="240680"/>
                  </a:lnTo>
                  <a:close/>
                </a:path>
                <a:path w="342900" h="364489">
                  <a:moveTo>
                    <a:pt x="248084" y="259193"/>
                  </a:moveTo>
                  <a:lnTo>
                    <a:pt x="243455" y="263541"/>
                  </a:lnTo>
                  <a:lnTo>
                    <a:pt x="256498" y="277426"/>
                  </a:lnTo>
                  <a:lnTo>
                    <a:pt x="261125" y="273079"/>
                  </a:lnTo>
                  <a:lnTo>
                    <a:pt x="248084" y="259193"/>
                  </a:lnTo>
                  <a:close/>
                </a:path>
                <a:path w="342900" h="364489">
                  <a:moveTo>
                    <a:pt x="287826" y="310780"/>
                  </a:moveTo>
                  <a:lnTo>
                    <a:pt x="262370" y="334690"/>
                  </a:lnTo>
                  <a:lnTo>
                    <a:pt x="342309" y="364148"/>
                  </a:lnTo>
                  <a:lnTo>
                    <a:pt x="329124" y="320037"/>
                  </a:lnTo>
                  <a:lnTo>
                    <a:pt x="296520" y="320037"/>
                  </a:lnTo>
                  <a:lnTo>
                    <a:pt x="295624" y="319082"/>
                  </a:lnTo>
                  <a:lnTo>
                    <a:pt x="300253" y="314735"/>
                  </a:lnTo>
                  <a:lnTo>
                    <a:pt x="327539" y="314735"/>
                  </a:lnTo>
                  <a:lnTo>
                    <a:pt x="327455" y="314454"/>
                  </a:lnTo>
                  <a:lnTo>
                    <a:pt x="291277" y="314454"/>
                  </a:lnTo>
                  <a:lnTo>
                    <a:pt x="287826" y="310780"/>
                  </a:lnTo>
                  <a:close/>
                </a:path>
                <a:path w="342900" h="364489">
                  <a:moveTo>
                    <a:pt x="300253" y="314735"/>
                  </a:moveTo>
                  <a:lnTo>
                    <a:pt x="295624" y="319082"/>
                  </a:lnTo>
                  <a:lnTo>
                    <a:pt x="296520" y="320037"/>
                  </a:lnTo>
                  <a:lnTo>
                    <a:pt x="301150" y="315690"/>
                  </a:lnTo>
                  <a:lnTo>
                    <a:pt x="300253" y="314735"/>
                  </a:lnTo>
                  <a:close/>
                </a:path>
                <a:path w="342900" h="364489">
                  <a:moveTo>
                    <a:pt x="327539" y="314735"/>
                  </a:moveTo>
                  <a:lnTo>
                    <a:pt x="300253" y="314735"/>
                  </a:lnTo>
                  <a:lnTo>
                    <a:pt x="301150" y="315690"/>
                  </a:lnTo>
                  <a:lnTo>
                    <a:pt x="296520" y="320037"/>
                  </a:lnTo>
                  <a:lnTo>
                    <a:pt x="329124" y="320037"/>
                  </a:lnTo>
                  <a:lnTo>
                    <a:pt x="327539" y="314735"/>
                  </a:lnTo>
                  <a:close/>
                </a:path>
                <a:path w="342900" h="364489">
                  <a:moveTo>
                    <a:pt x="292455" y="306433"/>
                  </a:moveTo>
                  <a:lnTo>
                    <a:pt x="287826" y="310780"/>
                  </a:lnTo>
                  <a:lnTo>
                    <a:pt x="291277" y="314454"/>
                  </a:lnTo>
                  <a:lnTo>
                    <a:pt x="295904" y="310106"/>
                  </a:lnTo>
                  <a:lnTo>
                    <a:pt x="292455" y="306433"/>
                  </a:lnTo>
                  <a:close/>
                </a:path>
                <a:path w="342900" h="364489">
                  <a:moveTo>
                    <a:pt x="317911" y="282522"/>
                  </a:moveTo>
                  <a:lnTo>
                    <a:pt x="292455" y="306433"/>
                  </a:lnTo>
                  <a:lnTo>
                    <a:pt x="295904" y="310106"/>
                  </a:lnTo>
                  <a:lnTo>
                    <a:pt x="291277" y="314454"/>
                  </a:lnTo>
                  <a:lnTo>
                    <a:pt x="327455" y="314454"/>
                  </a:lnTo>
                  <a:lnTo>
                    <a:pt x="317911" y="282522"/>
                  </a:lnTo>
                  <a:close/>
                </a:path>
                <a:path w="342900" h="364489">
                  <a:moveTo>
                    <a:pt x="282863" y="296221"/>
                  </a:moveTo>
                  <a:lnTo>
                    <a:pt x="278235" y="300568"/>
                  </a:lnTo>
                  <a:lnTo>
                    <a:pt x="287826" y="310780"/>
                  </a:lnTo>
                  <a:lnTo>
                    <a:pt x="292455" y="306433"/>
                  </a:lnTo>
                  <a:lnTo>
                    <a:pt x="282863" y="296221"/>
                  </a:lnTo>
                  <a:close/>
                </a:path>
                <a:path w="342900" h="364489">
                  <a:moveTo>
                    <a:pt x="265473" y="277707"/>
                  </a:moveTo>
                  <a:lnTo>
                    <a:pt x="260845" y="282054"/>
                  </a:lnTo>
                  <a:lnTo>
                    <a:pt x="273886" y="295940"/>
                  </a:lnTo>
                  <a:lnTo>
                    <a:pt x="278516" y="291593"/>
                  </a:lnTo>
                  <a:lnTo>
                    <a:pt x="265473" y="277707"/>
                  </a:lnTo>
                  <a:close/>
                </a:path>
              </a:pathLst>
            </a:custGeom>
            <a:solidFill>
              <a:srgbClr val="70AD47"/>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pic>
          <p:nvPicPr>
            <p:cNvPr id="58" name="object 14"/>
            <p:cNvPicPr/>
            <p:nvPr/>
          </p:nvPicPr>
          <p:blipFill>
            <a:blip r:embed="rId4" cstate="print"/>
            <a:stretch>
              <a:fillRect/>
            </a:stretch>
          </p:blipFill>
          <p:spPr>
            <a:xfrm>
              <a:off x="7549206" y="4265866"/>
              <a:ext cx="100962" cy="86441"/>
            </a:xfrm>
            <a:prstGeom prst="rect">
              <a:avLst/>
            </a:prstGeom>
          </p:spPr>
        </p:pic>
        <p:pic>
          <p:nvPicPr>
            <p:cNvPr id="59" name="object 15"/>
            <p:cNvPicPr/>
            <p:nvPr/>
          </p:nvPicPr>
          <p:blipFill>
            <a:blip r:embed="rId4" cstate="print"/>
            <a:stretch>
              <a:fillRect/>
            </a:stretch>
          </p:blipFill>
          <p:spPr>
            <a:xfrm>
              <a:off x="7209365" y="4619015"/>
              <a:ext cx="100962" cy="86440"/>
            </a:xfrm>
            <a:prstGeom prst="rect">
              <a:avLst/>
            </a:prstGeom>
          </p:spPr>
        </p:pic>
        <p:pic>
          <p:nvPicPr>
            <p:cNvPr id="60" name="object 16"/>
            <p:cNvPicPr/>
            <p:nvPr/>
          </p:nvPicPr>
          <p:blipFill>
            <a:blip r:embed="rId4" cstate="print"/>
            <a:stretch>
              <a:fillRect/>
            </a:stretch>
          </p:blipFill>
          <p:spPr>
            <a:xfrm>
              <a:off x="8272918" y="3596653"/>
              <a:ext cx="100962" cy="86441"/>
            </a:xfrm>
            <a:prstGeom prst="rect">
              <a:avLst/>
            </a:prstGeom>
          </p:spPr>
        </p:pic>
        <p:sp>
          <p:nvSpPr>
            <p:cNvPr id="61" name="object 17"/>
            <p:cNvSpPr/>
            <p:nvPr/>
          </p:nvSpPr>
          <p:spPr>
            <a:xfrm>
              <a:off x="8371825" y="3509534"/>
              <a:ext cx="324485" cy="346075"/>
            </a:xfrm>
            <a:custGeom>
              <a:avLst/>
              <a:gdLst/>
              <a:ahLst/>
              <a:cxnLst/>
              <a:rect l="l" t="t" r="r" b="b"/>
              <a:pathLst>
                <a:path w="324484" h="346075">
                  <a:moveTo>
                    <a:pt x="80410" y="81293"/>
                  </a:moveTo>
                  <a:lnTo>
                    <a:pt x="75773" y="85632"/>
                  </a:lnTo>
                  <a:lnTo>
                    <a:pt x="88789" y="99543"/>
                  </a:lnTo>
                  <a:lnTo>
                    <a:pt x="93426" y="95205"/>
                  </a:lnTo>
                  <a:lnTo>
                    <a:pt x="80410" y="81293"/>
                  </a:lnTo>
                  <a:close/>
                </a:path>
                <a:path w="324484" h="346075">
                  <a:moveTo>
                    <a:pt x="0" y="0"/>
                  </a:moveTo>
                  <a:lnTo>
                    <a:pt x="24039" y="80995"/>
                  </a:lnTo>
                  <a:lnTo>
                    <a:pt x="24127" y="81293"/>
                  </a:lnTo>
                  <a:lnTo>
                    <a:pt x="24240" y="81673"/>
                  </a:lnTo>
                  <a:lnTo>
                    <a:pt x="49743" y="57811"/>
                  </a:lnTo>
                  <a:lnTo>
                    <a:pt x="41065" y="48538"/>
                  </a:lnTo>
                  <a:lnTo>
                    <a:pt x="45702" y="44199"/>
                  </a:lnTo>
                  <a:lnTo>
                    <a:pt x="64291" y="44199"/>
                  </a:lnTo>
                  <a:lnTo>
                    <a:pt x="79882" y="29611"/>
                  </a:lnTo>
                  <a:lnTo>
                    <a:pt x="0" y="0"/>
                  </a:lnTo>
                  <a:close/>
                </a:path>
                <a:path w="324484" h="346075">
                  <a:moveTo>
                    <a:pt x="63056" y="62746"/>
                  </a:moveTo>
                  <a:lnTo>
                    <a:pt x="58420" y="67085"/>
                  </a:lnTo>
                  <a:lnTo>
                    <a:pt x="71434" y="80995"/>
                  </a:lnTo>
                  <a:lnTo>
                    <a:pt x="76071" y="76657"/>
                  </a:lnTo>
                  <a:lnTo>
                    <a:pt x="63056" y="62746"/>
                  </a:lnTo>
                  <a:close/>
                </a:path>
                <a:path w="324484" h="346075">
                  <a:moveTo>
                    <a:pt x="54379" y="53473"/>
                  </a:moveTo>
                  <a:lnTo>
                    <a:pt x="49743" y="57811"/>
                  </a:lnTo>
                  <a:lnTo>
                    <a:pt x="54081" y="62448"/>
                  </a:lnTo>
                  <a:lnTo>
                    <a:pt x="58718" y="58110"/>
                  </a:lnTo>
                  <a:lnTo>
                    <a:pt x="54379" y="53473"/>
                  </a:lnTo>
                  <a:close/>
                </a:path>
                <a:path w="324484" h="346075">
                  <a:moveTo>
                    <a:pt x="45702" y="44199"/>
                  </a:moveTo>
                  <a:lnTo>
                    <a:pt x="41065" y="48538"/>
                  </a:lnTo>
                  <a:lnTo>
                    <a:pt x="49743" y="57811"/>
                  </a:lnTo>
                  <a:lnTo>
                    <a:pt x="54379" y="53473"/>
                  </a:lnTo>
                  <a:lnTo>
                    <a:pt x="45702" y="44199"/>
                  </a:lnTo>
                  <a:close/>
                </a:path>
                <a:path w="324484" h="346075">
                  <a:moveTo>
                    <a:pt x="64291" y="44199"/>
                  </a:moveTo>
                  <a:lnTo>
                    <a:pt x="45702" y="44199"/>
                  </a:lnTo>
                  <a:lnTo>
                    <a:pt x="54379" y="53473"/>
                  </a:lnTo>
                  <a:lnTo>
                    <a:pt x="64291" y="44199"/>
                  </a:lnTo>
                  <a:close/>
                </a:path>
                <a:path w="324484" h="346075">
                  <a:moveTo>
                    <a:pt x="97764" y="99842"/>
                  </a:moveTo>
                  <a:lnTo>
                    <a:pt x="93127" y="104180"/>
                  </a:lnTo>
                  <a:lnTo>
                    <a:pt x="106142" y="118090"/>
                  </a:lnTo>
                  <a:lnTo>
                    <a:pt x="110779" y="113752"/>
                  </a:lnTo>
                  <a:lnTo>
                    <a:pt x="97764" y="99842"/>
                  </a:lnTo>
                  <a:close/>
                </a:path>
                <a:path w="324484" h="346075">
                  <a:moveTo>
                    <a:pt x="115117" y="118389"/>
                  </a:moveTo>
                  <a:lnTo>
                    <a:pt x="110481" y="122727"/>
                  </a:lnTo>
                  <a:lnTo>
                    <a:pt x="123496" y="136638"/>
                  </a:lnTo>
                  <a:lnTo>
                    <a:pt x="128132" y="132299"/>
                  </a:lnTo>
                  <a:lnTo>
                    <a:pt x="115117" y="118389"/>
                  </a:lnTo>
                  <a:close/>
                </a:path>
                <a:path w="324484" h="346075">
                  <a:moveTo>
                    <a:pt x="132472" y="136936"/>
                  </a:moveTo>
                  <a:lnTo>
                    <a:pt x="127834" y="141274"/>
                  </a:lnTo>
                  <a:lnTo>
                    <a:pt x="140850" y="155185"/>
                  </a:lnTo>
                  <a:lnTo>
                    <a:pt x="145487" y="150846"/>
                  </a:lnTo>
                  <a:lnTo>
                    <a:pt x="132472" y="136936"/>
                  </a:lnTo>
                  <a:close/>
                </a:path>
                <a:path w="324484" h="346075">
                  <a:moveTo>
                    <a:pt x="149825" y="155483"/>
                  </a:moveTo>
                  <a:lnTo>
                    <a:pt x="145188" y="159821"/>
                  </a:lnTo>
                  <a:lnTo>
                    <a:pt x="158203" y="173733"/>
                  </a:lnTo>
                  <a:lnTo>
                    <a:pt x="162840" y="169393"/>
                  </a:lnTo>
                  <a:lnTo>
                    <a:pt x="149825" y="155483"/>
                  </a:lnTo>
                  <a:close/>
                </a:path>
                <a:path w="324484" h="346075">
                  <a:moveTo>
                    <a:pt x="167178" y="174031"/>
                  </a:moveTo>
                  <a:lnTo>
                    <a:pt x="162542" y="178370"/>
                  </a:lnTo>
                  <a:lnTo>
                    <a:pt x="175558" y="192280"/>
                  </a:lnTo>
                  <a:lnTo>
                    <a:pt x="180195" y="187942"/>
                  </a:lnTo>
                  <a:lnTo>
                    <a:pt x="167178" y="174031"/>
                  </a:lnTo>
                  <a:close/>
                </a:path>
                <a:path w="324484" h="346075">
                  <a:moveTo>
                    <a:pt x="184533" y="192578"/>
                  </a:moveTo>
                  <a:lnTo>
                    <a:pt x="179896" y="196917"/>
                  </a:lnTo>
                  <a:lnTo>
                    <a:pt x="192911" y="210827"/>
                  </a:lnTo>
                  <a:lnTo>
                    <a:pt x="197548" y="206489"/>
                  </a:lnTo>
                  <a:lnTo>
                    <a:pt x="184533" y="192578"/>
                  </a:lnTo>
                  <a:close/>
                </a:path>
                <a:path w="324484" h="346075">
                  <a:moveTo>
                    <a:pt x="201886" y="211126"/>
                  </a:moveTo>
                  <a:lnTo>
                    <a:pt x="197250" y="215464"/>
                  </a:lnTo>
                  <a:lnTo>
                    <a:pt x="210265" y="229374"/>
                  </a:lnTo>
                  <a:lnTo>
                    <a:pt x="214901" y="225036"/>
                  </a:lnTo>
                  <a:lnTo>
                    <a:pt x="201886" y="211126"/>
                  </a:lnTo>
                  <a:close/>
                </a:path>
                <a:path w="324484" h="346075">
                  <a:moveTo>
                    <a:pt x="219241" y="229673"/>
                  </a:moveTo>
                  <a:lnTo>
                    <a:pt x="214604" y="234011"/>
                  </a:lnTo>
                  <a:lnTo>
                    <a:pt x="227619" y="247923"/>
                  </a:lnTo>
                  <a:lnTo>
                    <a:pt x="232256" y="243583"/>
                  </a:lnTo>
                  <a:lnTo>
                    <a:pt x="219241" y="229673"/>
                  </a:lnTo>
                  <a:close/>
                </a:path>
                <a:path w="324484" h="346075">
                  <a:moveTo>
                    <a:pt x="236594" y="248220"/>
                  </a:moveTo>
                  <a:lnTo>
                    <a:pt x="231957" y="252559"/>
                  </a:lnTo>
                  <a:lnTo>
                    <a:pt x="244972" y="266470"/>
                  </a:lnTo>
                  <a:lnTo>
                    <a:pt x="249609" y="262131"/>
                  </a:lnTo>
                  <a:lnTo>
                    <a:pt x="236594" y="248220"/>
                  </a:lnTo>
                  <a:close/>
                </a:path>
                <a:path w="324484" h="346075">
                  <a:moveTo>
                    <a:pt x="253947" y="266768"/>
                  </a:moveTo>
                  <a:lnTo>
                    <a:pt x="249311" y="271106"/>
                  </a:lnTo>
                  <a:lnTo>
                    <a:pt x="262327" y="285017"/>
                  </a:lnTo>
                  <a:lnTo>
                    <a:pt x="266964" y="280678"/>
                  </a:lnTo>
                  <a:lnTo>
                    <a:pt x="253947" y="266768"/>
                  </a:lnTo>
                  <a:close/>
                </a:path>
                <a:path w="324484" h="346075">
                  <a:moveTo>
                    <a:pt x="271302" y="285315"/>
                  </a:moveTo>
                  <a:lnTo>
                    <a:pt x="266665" y="289653"/>
                  </a:lnTo>
                  <a:lnTo>
                    <a:pt x="279680" y="303564"/>
                  </a:lnTo>
                  <a:lnTo>
                    <a:pt x="284317" y="299225"/>
                  </a:lnTo>
                  <a:lnTo>
                    <a:pt x="271302" y="285315"/>
                  </a:lnTo>
                  <a:close/>
                </a:path>
                <a:path w="324484" h="346075">
                  <a:moveTo>
                    <a:pt x="288655" y="303862"/>
                  </a:moveTo>
                  <a:lnTo>
                    <a:pt x="284018" y="308201"/>
                  </a:lnTo>
                  <a:lnTo>
                    <a:pt x="297033" y="322111"/>
                  </a:lnTo>
                  <a:lnTo>
                    <a:pt x="301671" y="317773"/>
                  </a:lnTo>
                  <a:lnTo>
                    <a:pt x="288655" y="303862"/>
                  </a:lnTo>
                  <a:close/>
                </a:path>
                <a:path w="324484" h="346075">
                  <a:moveTo>
                    <a:pt x="306010" y="322409"/>
                  </a:moveTo>
                  <a:lnTo>
                    <a:pt x="301373" y="326749"/>
                  </a:lnTo>
                  <a:lnTo>
                    <a:pt x="314388" y="340659"/>
                  </a:lnTo>
                  <a:lnTo>
                    <a:pt x="319025" y="336321"/>
                  </a:lnTo>
                  <a:lnTo>
                    <a:pt x="306010" y="322409"/>
                  </a:lnTo>
                  <a:close/>
                </a:path>
                <a:path w="324484" h="346075">
                  <a:moveTo>
                    <a:pt x="323363" y="340958"/>
                  </a:moveTo>
                  <a:lnTo>
                    <a:pt x="318726" y="345296"/>
                  </a:lnTo>
                  <a:lnTo>
                    <a:pt x="319319" y="345930"/>
                  </a:lnTo>
                  <a:lnTo>
                    <a:pt x="323956" y="341590"/>
                  </a:lnTo>
                  <a:lnTo>
                    <a:pt x="323363" y="340958"/>
                  </a:lnTo>
                  <a:close/>
                </a:path>
              </a:pathLst>
            </a:custGeom>
            <a:solidFill>
              <a:srgbClr val="70AD47"/>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pic>
          <p:nvPicPr>
            <p:cNvPr id="62" name="object 18"/>
            <p:cNvPicPr/>
            <p:nvPr/>
          </p:nvPicPr>
          <p:blipFill>
            <a:blip r:embed="rId5" cstate="print"/>
            <a:stretch>
              <a:fillRect/>
            </a:stretch>
          </p:blipFill>
          <p:spPr>
            <a:xfrm>
              <a:off x="8540812" y="3329354"/>
              <a:ext cx="155417" cy="166848"/>
            </a:xfrm>
            <a:prstGeom prst="rect">
              <a:avLst/>
            </a:prstGeom>
          </p:spPr>
        </p:pic>
        <p:pic>
          <p:nvPicPr>
            <p:cNvPr id="63" name="object 19"/>
            <p:cNvPicPr/>
            <p:nvPr/>
          </p:nvPicPr>
          <p:blipFill>
            <a:blip r:embed="rId6" cstate="print"/>
            <a:stretch>
              <a:fillRect/>
            </a:stretch>
          </p:blipFill>
          <p:spPr>
            <a:xfrm>
              <a:off x="8740078" y="3141573"/>
              <a:ext cx="171270" cy="154809"/>
            </a:xfrm>
            <a:prstGeom prst="rect">
              <a:avLst/>
            </a:prstGeom>
          </p:spPr>
        </p:pic>
        <p:pic>
          <p:nvPicPr>
            <p:cNvPr id="64" name="object 20"/>
            <p:cNvPicPr/>
            <p:nvPr/>
          </p:nvPicPr>
          <p:blipFill>
            <a:blip r:embed="rId7" cstate="print"/>
            <a:stretch>
              <a:fillRect/>
            </a:stretch>
          </p:blipFill>
          <p:spPr>
            <a:xfrm>
              <a:off x="9092183" y="2392679"/>
              <a:ext cx="234090" cy="225551"/>
            </a:xfrm>
            <a:prstGeom prst="rect">
              <a:avLst/>
            </a:prstGeom>
          </p:spPr>
        </p:pic>
        <p:sp>
          <p:nvSpPr>
            <p:cNvPr id="65" name="object 21"/>
            <p:cNvSpPr/>
            <p:nvPr/>
          </p:nvSpPr>
          <p:spPr>
            <a:xfrm>
              <a:off x="8956932" y="2975015"/>
              <a:ext cx="373380" cy="358775"/>
            </a:xfrm>
            <a:custGeom>
              <a:avLst/>
              <a:gdLst/>
              <a:ahLst/>
              <a:cxnLst/>
              <a:rect l="l" t="t" r="r" b="b"/>
              <a:pathLst>
                <a:path w="373379" h="358775">
                  <a:moveTo>
                    <a:pt x="84646" y="76874"/>
                  </a:moveTo>
                  <a:lnTo>
                    <a:pt x="80248" y="81453"/>
                  </a:lnTo>
                  <a:lnTo>
                    <a:pt x="93990" y="94648"/>
                  </a:lnTo>
                  <a:lnTo>
                    <a:pt x="98388" y="90067"/>
                  </a:lnTo>
                  <a:lnTo>
                    <a:pt x="84646" y="76874"/>
                  </a:lnTo>
                  <a:close/>
                </a:path>
                <a:path w="373379" h="358775">
                  <a:moveTo>
                    <a:pt x="0" y="0"/>
                  </a:moveTo>
                  <a:lnTo>
                    <a:pt x="28577" y="80258"/>
                  </a:lnTo>
                  <a:lnTo>
                    <a:pt x="52766" y="55065"/>
                  </a:lnTo>
                  <a:lnTo>
                    <a:pt x="43605" y="46269"/>
                  </a:lnTo>
                  <a:lnTo>
                    <a:pt x="48003" y="41690"/>
                  </a:lnTo>
                  <a:lnTo>
                    <a:pt x="65608" y="41690"/>
                  </a:lnTo>
                  <a:lnTo>
                    <a:pt x="81352" y="25293"/>
                  </a:lnTo>
                  <a:lnTo>
                    <a:pt x="0" y="0"/>
                  </a:lnTo>
                  <a:close/>
                </a:path>
                <a:path w="373379" h="358775">
                  <a:moveTo>
                    <a:pt x="66324" y="59282"/>
                  </a:moveTo>
                  <a:lnTo>
                    <a:pt x="61926" y="63861"/>
                  </a:lnTo>
                  <a:lnTo>
                    <a:pt x="75667" y="77055"/>
                  </a:lnTo>
                  <a:lnTo>
                    <a:pt x="80065" y="72476"/>
                  </a:lnTo>
                  <a:lnTo>
                    <a:pt x="66324" y="59282"/>
                  </a:lnTo>
                  <a:close/>
                </a:path>
                <a:path w="373379" h="358775">
                  <a:moveTo>
                    <a:pt x="57163" y="50485"/>
                  </a:moveTo>
                  <a:lnTo>
                    <a:pt x="52766" y="55065"/>
                  </a:lnTo>
                  <a:lnTo>
                    <a:pt x="57346" y="59463"/>
                  </a:lnTo>
                  <a:lnTo>
                    <a:pt x="61744" y="54884"/>
                  </a:lnTo>
                  <a:lnTo>
                    <a:pt x="57163" y="50485"/>
                  </a:lnTo>
                  <a:close/>
                </a:path>
                <a:path w="373379" h="358775">
                  <a:moveTo>
                    <a:pt x="48003" y="41690"/>
                  </a:moveTo>
                  <a:lnTo>
                    <a:pt x="43605" y="46269"/>
                  </a:lnTo>
                  <a:lnTo>
                    <a:pt x="52766" y="55065"/>
                  </a:lnTo>
                  <a:lnTo>
                    <a:pt x="57163" y="50485"/>
                  </a:lnTo>
                  <a:lnTo>
                    <a:pt x="48003" y="41690"/>
                  </a:lnTo>
                  <a:close/>
                </a:path>
                <a:path w="373379" h="358775">
                  <a:moveTo>
                    <a:pt x="65608" y="41690"/>
                  </a:moveTo>
                  <a:lnTo>
                    <a:pt x="48003" y="41690"/>
                  </a:lnTo>
                  <a:lnTo>
                    <a:pt x="57163" y="50485"/>
                  </a:lnTo>
                  <a:lnTo>
                    <a:pt x="65608" y="41690"/>
                  </a:lnTo>
                  <a:close/>
                </a:path>
                <a:path w="373379" h="358775">
                  <a:moveTo>
                    <a:pt x="102967" y="94465"/>
                  </a:moveTo>
                  <a:lnTo>
                    <a:pt x="98569" y="99046"/>
                  </a:lnTo>
                  <a:lnTo>
                    <a:pt x="112311" y="112240"/>
                  </a:lnTo>
                  <a:lnTo>
                    <a:pt x="116709" y="107659"/>
                  </a:lnTo>
                  <a:lnTo>
                    <a:pt x="102967" y="94465"/>
                  </a:lnTo>
                  <a:close/>
                </a:path>
                <a:path w="373379" h="358775">
                  <a:moveTo>
                    <a:pt x="121290" y="112057"/>
                  </a:moveTo>
                  <a:lnTo>
                    <a:pt x="116892" y="116638"/>
                  </a:lnTo>
                  <a:lnTo>
                    <a:pt x="130633" y="129832"/>
                  </a:lnTo>
                  <a:lnTo>
                    <a:pt x="135031" y="125251"/>
                  </a:lnTo>
                  <a:lnTo>
                    <a:pt x="121290" y="112057"/>
                  </a:lnTo>
                  <a:close/>
                </a:path>
                <a:path w="373379" h="358775">
                  <a:moveTo>
                    <a:pt x="139611" y="129649"/>
                  </a:moveTo>
                  <a:lnTo>
                    <a:pt x="135213" y="134230"/>
                  </a:lnTo>
                  <a:lnTo>
                    <a:pt x="148954" y="147424"/>
                  </a:lnTo>
                  <a:lnTo>
                    <a:pt x="153352" y="142843"/>
                  </a:lnTo>
                  <a:lnTo>
                    <a:pt x="139611" y="129649"/>
                  </a:lnTo>
                  <a:close/>
                </a:path>
                <a:path w="373379" h="358775">
                  <a:moveTo>
                    <a:pt x="157933" y="147241"/>
                  </a:moveTo>
                  <a:lnTo>
                    <a:pt x="153535" y="151822"/>
                  </a:lnTo>
                  <a:lnTo>
                    <a:pt x="167276" y="165016"/>
                  </a:lnTo>
                  <a:lnTo>
                    <a:pt x="171674" y="160435"/>
                  </a:lnTo>
                  <a:lnTo>
                    <a:pt x="157933" y="147241"/>
                  </a:lnTo>
                  <a:close/>
                </a:path>
                <a:path w="373379" h="358775">
                  <a:moveTo>
                    <a:pt x="176254" y="164833"/>
                  </a:moveTo>
                  <a:lnTo>
                    <a:pt x="171856" y="169414"/>
                  </a:lnTo>
                  <a:lnTo>
                    <a:pt x="185597" y="182608"/>
                  </a:lnTo>
                  <a:lnTo>
                    <a:pt x="189995" y="178027"/>
                  </a:lnTo>
                  <a:lnTo>
                    <a:pt x="176254" y="164833"/>
                  </a:lnTo>
                  <a:close/>
                </a:path>
                <a:path w="373379" h="358775">
                  <a:moveTo>
                    <a:pt x="194576" y="182425"/>
                  </a:moveTo>
                  <a:lnTo>
                    <a:pt x="190178" y="187004"/>
                  </a:lnTo>
                  <a:lnTo>
                    <a:pt x="203920" y="200198"/>
                  </a:lnTo>
                  <a:lnTo>
                    <a:pt x="208318" y="195619"/>
                  </a:lnTo>
                  <a:lnTo>
                    <a:pt x="194576" y="182425"/>
                  </a:lnTo>
                  <a:close/>
                </a:path>
                <a:path w="373379" h="358775">
                  <a:moveTo>
                    <a:pt x="212898" y="200017"/>
                  </a:moveTo>
                  <a:lnTo>
                    <a:pt x="208500" y="204597"/>
                  </a:lnTo>
                  <a:lnTo>
                    <a:pt x="222241" y="217791"/>
                  </a:lnTo>
                  <a:lnTo>
                    <a:pt x="226639" y="213211"/>
                  </a:lnTo>
                  <a:lnTo>
                    <a:pt x="212898" y="200017"/>
                  </a:lnTo>
                  <a:close/>
                </a:path>
                <a:path w="373379" h="358775">
                  <a:moveTo>
                    <a:pt x="231220" y="217609"/>
                  </a:moveTo>
                  <a:lnTo>
                    <a:pt x="226822" y="222189"/>
                  </a:lnTo>
                  <a:lnTo>
                    <a:pt x="240563" y="235383"/>
                  </a:lnTo>
                  <a:lnTo>
                    <a:pt x="244961" y="230803"/>
                  </a:lnTo>
                  <a:lnTo>
                    <a:pt x="231220" y="217609"/>
                  </a:lnTo>
                  <a:close/>
                </a:path>
                <a:path w="373379" h="358775">
                  <a:moveTo>
                    <a:pt x="249542" y="235201"/>
                  </a:moveTo>
                  <a:lnTo>
                    <a:pt x="245144" y="239781"/>
                  </a:lnTo>
                  <a:lnTo>
                    <a:pt x="258885" y="252975"/>
                  </a:lnTo>
                  <a:lnTo>
                    <a:pt x="263283" y="248394"/>
                  </a:lnTo>
                  <a:lnTo>
                    <a:pt x="249542" y="235201"/>
                  </a:lnTo>
                  <a:close/>
                </a:path>
                <a:path w="373379" h="358775">
                  <a:moveTo>
                    <a:pt x="267863" y="252792"/>
                  </a:moveTo>
                  <a:lnTo>
                    <a:pt x="263465" y="257373"/>
                  </a:lnTo>
                  <a:lnTo>
                    <a:pt x="277206" y="270567"/>
                  </a:lnTo>
                  <a:lnTo>
                    <a:pt x="281604" y="265986"/>
                  </a:lnTo>
                  <a:lnTo>
                    <a:pt x="267863" y="252792"/>
                  </a:lnTo>
                  <a:close/>
                </a:path>
                <a:path w="373379" h="358775">
                  <a:moveTo>
                    <a:pt x="286185" y="270384"/>
                  </a:moveTo>
                  <a:lnTo>
                    <a:pt x="281787" y="274965"/>
                  </a:lnTo>
                  <a:lnTo>
                    <a:pt x="295528" y="288159"/>
                  </a:lnTo>
                  <a:lnTo>
                    <a:pt x="299927" y="283578"/>
                  </a:lnTo>
                  <a:lnTo>
                    <a:pt x="286185" y="270384"/>
                  </a:lnTo>
                  <a:close/>
                </a:path>
                <a:path w="373379" h="358775">
                  <a:moveTo>
                    <a:pt x="304506" y="287976"/>
                  </a:moveTo>
                  <a:lnTo>
                    <a:pt x="300108" y="292557"/>
                  </a:lnTo>
                  <a:lnTo>
                    <a:pt x="313850" y="305751"/>
                  </a:lnTo>
                  <a:lnTo>
                    <a:pt x="318248" y="301170"/>
                  </a:lnTo>
                  <a:lnTo>
                    <a:pt x="304506" y="287976"/>
                  </a:lnTo>
                  <a:close/>
                </a:path>
                <a:path w="373379" h="358775">
                  <a:moveTo>
                    <a:pt x="322828" y="305568"/>
                  </a:moveTo>
                  <a:lnTo>
                    <a:pt x="318430" y="310149"/>
                  </a:lnTo>
                  <a:lnTo>
                    <a:pt x="332172" y="323343"/>
                  </a:lnTo>
                  <a:lnTo>
                    <a:pt x="336570" y="318762"/>
                  </a:lnTo>
                  <a:lnTo>
                    <a:pt x="322828" y="305568"/>
                  </a:lnTo>
                  <a:close/>
                </a:path>
                <a:path w="373379" h="358775">
                  <a:moveTo>
                    <a:pt x="341149" y="323160"/>
                  </a:moveTo>
                  <a:lnTo>
                    <a:pt x="336751" y="327741"/>
                  </a:lnTo>
                  <a:lnTo>
                    <a:pt x="350493" y="340935"/>
                  </a:lnTo>
                  <a:lnTo>
                    <a:pt x="354891" y="336354"/>
                  </a:lnTo>
                  <a:lnTo>
                    <a:pt x="341149" y="323160"/>
                  </a:lnTo>
                  <a:close/>
                </a:path>
                <a:path w="373379" h="358775">
                  <a:moveTo>
                    <a:pt x="359472" y="340752"/>
                  </a:moveTo>
                  <a:lnTo>
                    <a:pt x="355074" y="345333"/>
                  </a:lnTo>
                  <a:lnTo>
                    <a:pt x="368815" y="358526"/>
                  </a:lnTo>
                  <a:lnTo>
                    <a:pt x="373213" y="353946"/>
                  </a:lnTo>
                  <a:lnTo>
                    <a:pt x="359472" y="340752"/>
                  </a:lnTo>
                  <a:close/>
                </a:path>
              </a:pathLst>
            </a:custGeom>
            <a:solidFill>
              <a:srgbClr val="70AD47"/>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pic>
          <p:nvPicPr>
            <p:cNvPr id="66" name="object 22"/>
            <p:cNvPicPr/>
            <p:nvPr/>
          </p:nvPicPr>
          <p:blipFill>
            <a:blip r:embed="rId8" cstate="print"/>
            <a:stretch>
              <a:fillRect/>
            </a:stretch>
          </p:blipFill>
          <p:spPr>
            <a:xfrm>
              <a:off x="8598407" y="2810255"/>
              <a:ext cx="261180" cy="227187"/>
            </a:xfrm>
            <a:prstGeom prst="rect">
              <a:avLst/>
            </a:prstGeom>
          </p:spPr>
        </p:pic>
        <p:pic>
          <p:nvPicPr>
            <p:cNvPr id="67" name="object 23"/>
            <p:cNvPicPr/>
            <p:nvPr/>
          </p:nvPicPr>
          <p:blipFill>
            <a:blip r:embed="rId9" cstate="print"/>
            <a:stretch>
              <a:fillRect/>
            </a:stretch>
          </p:blipFill>
          <p:spPr>
            <a:xfrm>
              <a:off x="9133165" y="2410781"/>
              <a:ext cx="150644" cy="142534"/>
            </a:xfrm>
            <a:prstGeom prst="rect">
              <a:avLst/>
            </a:prstGeom>
          </p:spPr>
        </p:pic>
        <p:pic>
          <p:nvPicPr>
            <p:cNvPr id="68" name="object 24"/>
            <p:cNvPicPr/>
            <p:nvPr/>
          </p:nvPicPr>
          <p:blipFill>
            <a:blip r:embed="rId10" cstate="print"/>
            <a:stretch>
              <a:fillRect/>
            </a:stretch>
          </p:blipFill>
          <p:spPr>
            <a:xfrm>
              <a:off x="7211567" y="4639055"/>
              <a:ext cx="234696" cy="225551"/>
            </a:xfrm>
            <a:prstGeom prst="rect">
              <a:avLst/>
            </a:prstGeom>
          </p:spPr>
        </p:pic>
        <p:pic>
          <p:nvPicPr>
            <p:cNvPr id="69" name="object 25"/>
            <p:cNvPicPr/>
            <p:nvPr/>
          </p:nvPicPr>
          <p:blipFill>
            <a:blip r:embed="rId11" cstate="print"/>
            <a:stretch>
              <a:fillRect/>
            </a:stretch>
          </p:blipFill>
          <p:spPr>
            <a:xfrm>
              <a:off x="7254057" y="4656264"/>
              <a:ext cx="150644" cy="142534"/>
            </a:xfrm>
            <a:prstGeom prst="rect">
              <a:avLst/>
            </a:prstGeom>
          </p:spPr>
        </p:pic>
        <p:pic>
          <p:nvPicPr>
            <p:cNvPr id="70" name="object 26"/>
            <p:cNvPicPr/>
            <p:nvPr/>
          </p:nvPicPr>
          <p:blipFill>
            <a:blip r:embed="rId12" cstate="print"/>
            <a:stretch>
              <a:fillRect/>
            </a:stretch>
          </p:blipFill>
          <p:spPr>
            <a:xfrm>
              <a:off x="8639250" y="2828687"/>
              <a:ext cx="150644" cy="142534"/>
            </a:xfrm>
            <a:prstGeom prst="rect">
              <a:avLst/>
            </a:prstGeom>
          </p:spPr>
        </p:pic>
        <p:pic>
          <p:nvPicPr>
            <p:cNvPr id="71" name="object 27"/>
            <p:cNvPicPr/>
            <p:nvPr/>
          </p:nvPicPr>
          <p:blipFill>
            <a:blip r:embed="rId13" cstate="print"/>
            <a:stretch>
              <a:fillRect/>
            </a:stretch>
          </p:blipFill>
          <p:spPr>
            <a:xfrm>
              <a:off x="9162287" y="3194303"/>
              <a:ext cx="234696" cy="225551"/>
            </a:xfrm>
            <a:prstGeom prst="rect">
              <a:avLst/>
            </a:prstGeom>
          </p:spPr>
        </p:pic>
        <p:pic>
          <p:nvPicPr>
            <p:cNvPr id="72" name="object 28"/>
            <p:cNvPicPr/>
            <p:nvPr/>
          </p:nvPicPr>
          <p:blipFill>
            <a:blip r:embed="rId9" cstate="print"/>
            <a:stretch>
              <a:fillRect/>
            </a:stretch>
          </p:blipFill>
          <p:spPr>
            <a:xfrm>
              <a:off x="9203725" y="3213911"/>
              <a:ext cx="150644" cy="142534"/>
            </a:xfrm>
            <a:prstGeom prst="rect">
              <a:avLst/>
            </a:prstGeom>
          </p:spPr>
        </p:pic>
        <p:pic>
          <p:nvPicPr>
            <p:cNvPr id="73" name="object 29"/>
            <p:cNvPicPr/>
            <p:nvPr/>
          </p:nvPicPr>
          <p:blipFill>
            <a:blip r:embed="rId14" cstate="print"/>
            <a:stretch>
              <a:fillRect/>
            </a:stretch>
          </p:blipFill>
          <p:spPr>
            <a:xfrm>
              <a:off x="7397495" y="3569207"/>
              <a:ext cx="234696" cy="225551"/>
            </a:xfrm>
            <a:prstGeom prst="rect">
              <a:avLst/>
            </a:prstGeom>
          </p:spPr>
        </p:pic>
        <p:pic>
          <p:nvPicPr>
            <p:cNvPr id="74" name="object 30"/>
            <p:cNvPicPr/>
            <p:nvPr/>
          </p:nvPicPr>
          <p:blipFill>
            <a:blip r:embed="rId12" cstate="print"/>
            <a:stretch>
              <a:fillRect/>
            </a:stretch>
          </p:blipFill>
          <p:spPr>
            <a:xfrm>
              <a:off x="7439740" y="3586314"/>
              <a:ext cx="150644" cy="142534"/>
            </a:xfrm>
            <a:prstGeom prst="rect">
              <a:avLst/>
            </a:prstGeom>
          </p:spPr>
        </p:pic>
        <p:pic>
          <p:nvPicPr>
            <p:cNvPr id="75" name="object 31"/>
            <p:cNvPicPr/>
            <p:nvPr/>
          </p:nvPicPr>
          <p:blipFill>
            <a:blip r:embed="rId15" cstate="print"/>
            <a:stretch>
              <a:fillRect/>
            </a:stretch>
          </p:blipFill>
          <p:spPr>
            <a:xfrm>
              <a:off x="8223503" y="3553967"/>
              <a:ext cx="234696" cy="225552"/>
            </a:xfrm>
            <a:prstGeom prst="rect">
              <a:avLst/>
            </a:prstGeom>
          </p:spPr>
        </p:pic>
        <p:pic>
          <p:nvPicPr>
            <p:cNvPr id="76" name="object 32"/>
            <p:cNvPicPr/>
            <p:nvPr/>
          </p:nvPicPr>
          <p:blipFill>
            <a:blip r:embed="rId16" cstate="print"/>
            <a:stretch>
              <a:fillRect/>
            </a:stretch>
          </p:blipFill>
          <p:spPr>
            <a:xfrm>
              <a:off x="8264623" y="3571563"/>
              <a:ext cx="150644" cy="142534"/>
            </a:xfrm>
            <a:prstGeom prst="rect">
              <a:avLst/>
            </a:prstGeom>
          </p:spPr>
        </p:pic>
        <p:pic>
          <p:nvPicPr>
            <p:cNvPr id="77" name="object 33"/>
            <p:cNvPicPr/>
            <p:nvPr/>
          </p:nvPicPr>
          <p:blipFill>
            <a:blip r:embed="rId17" cstate="print"/>
            <a:stretch>
              <a:fillRect/>
            </a:stretch>
          </p:blipFill>
          <p:spPr>
            <a:xfrm>
              <a:off x="7997951" y="2913887"/>
              <a:ext cx="234696" cy="225551"/>
            </a:xfrm>
            <a:prstGeom prst="rect">
              <a:avLst/>
            </a:prstGeom>
          </p:spPr>
        </p:pic>
        <p:pic>
          <p:nvPicPr>
            <p:cNvPr id="78" name="object 34"/>
            <p:cNvPicPr/>
            <p:nvPr/>
          </p:nvPicPr>
          <p:blipFill>
            <a:blip r:embed="rId16" cstate="print"/>
            <a:stretch>
              <a:fillRect/>
            </a:stretch>
          </p:blipFill>
          <p:spPr>
            <a:xfrm>
              <a:off x="8039707" y="2931143"/>
              <a:ext cx="150644" cy="142534"/>
            </a:xfrm>
            <a:prstGeom prst="rect">
              <a:avLst/>
            </a:prstGeom>
          </p:spPr>
        </p:pic>
        <p:pic>
          <p:nvPicPr>
            <p:cNvPr id="79" name="object 35"/>
            <p:cNvPicPr/>
            <p:nvPr/>
          </p:nvPicPr>
          <p:blipFill>
            <a:blip r:embed="rId18" cstate="print"/>
            <a:stretch>
              <a:fillRect/>
            </a:stretch>
          </p:blipFill>
          <p:spPr>
            <a:xfrm>
              <a:off x="8598407" y="3773423"/>
              <a:ext cx="231648" cy="228600"/>
            </a:xfrm>
            <a:prstGeom prst="rect">
              <a:avLst/>
            </a:prstGeom>
          </p:spPr>
        </p:pic>
        <p:pic>
          <p:nvPicPr>
            <p:cNvPr id="80" name="object 36"/>
            <p:cNvPicPr/>
            <p:nvPr/>
          </p:nvPicPr>
          <p:blipFill>
            <a:blip r:embed="rId19" cstate="print"/>
            <a:stretch>
              <a:fillRect/>
            </a:stretch>
          </p:blipFill>
          <p:spPr>
            <a:xfrm>
              <a:off x="8639250" y="3793470"/>
              <a:ext cx="150644" cy="142534"/>
            </a:xfrm>
            <a:prstGeom prst="rect">
              <a:avLst/>
            </a:prstGeom>
          </p:spPr>
        </p:pic>
        <p:pic>
          <p:nvPicPr>
            <p:cNvPr id="81" name="object 37"/>
            <p:cNvPicPr/>
            <p:nvPr/>
          </p:nvPicPr>
          <p:blipFill>
            <a:blip r:embed="rId20" cstate="print"/>
            <a:stretch>
              <a:fillRect/>
            </a:stretch>
          </p:blipFill>
          <p:spPr>
            <a:xfrm>
              <a:off x="7784591" y="3541775"/>
              <a:ext cx="234696" cy="225551"/>
            </a:xfrm>
            <a:prstGeom prst="rect">
              <a:avLst/>
            </a:prstGeom>
          </p:spPr>
        </p:pic>
        <p:pic>
          <p:nvPicPr>
            <p:cNvPr id="82" name="object 38"/>
            <p:cNvPicPr/>
            <p:nvPr/>
          </p:nvPicPr>
          <p:blipFill>
            <a:blip r:embed="rId11" cstate="print"/>
            <a:stretch>
              <a:fillRect/>
            </a:stretch>
          </p:blipFill>
          <p:spPr>
            <a:xfrm>
              <a:off x="7826295" y="3559018"/>
              <a:ext cx="150644" cy="142534"/>
            </a:xfrm>
            <a:prstGeom prst="rect">
              <a:avLst/>
            </a:prstGeom>
          </p:spPr>
        </p:pic>
        <p:pic>
          <p:nvPicPr>
            <p:cNvPr id="83" name="object 39"/>
            <p:cNvPicPr/>
            <p:nvPr/>
          </p:nvPicPr>
          <p:blipFill>
            <a:blip r:embed="rId21" cstate="print"/>
            <a:stretch>
              <a:fillRect/>
            </a:stretch>
          </p:blipFill>
          <p:spPr>
            <a:xfrm>
              <a:off x="8772143" y="3188207"/>
              <a:ext cx="231648" cy="225551"/>
            </a:xfrm>
            <a:prstGeom prst="rect">
              <a:avLst/>
            </a:prstGeom>
          </p:spPr>
        </p:pic>
        <p:pic>
          <p:nvPicPr>
            <p:cNvPr id="84" name="object 40"/>
            <p:cNvPicPr/>
            <p:nvPr/>
          </p:nvPicPr>
          <p:blipFill>
            <a:blip r:embed="rId22" cstate="print"/>
            <a:stretch>
              <a:fillRect/>
            </a:stretch>
          </p:blipFill>
          <p:spPr>
            <a:xfrm>
              <a:off x="8812907" y="3207796"/>
              <a:ext cx="150644" cy="142534"/>
            </a:xfrm>
            <a:prstGeom prst="rect">
              <a:avLst/>
            </a:prstGeom>
          </p:spPr>
        </p:pic>
        <p:pic>
          <p:nvPicPr>
            <p:cNvPr id="85" name="object 41"/>
            <p:cNvPicPr/>
            <p:nvPr/>
          </p:nvPicPr>
          <p:blipFill>
            <a:blip r:embed="rId23" cstate="print"/>
            <a:stretch>
              <a:fillRect/>
            </a:stretch>
          </p:blipFill>
          <p:spPr>
            <a:xfrm>
              <a:off x="8528303" y="3355847"/>
              <a:ext cx="231648" cy="225551"/>
            </a:xfrm>
            <a:prstGeom prst="rect">
              <a:avLst/>
            </a:prstGeom>
          </p:spPr>
        </p:pic>
        <p:pic>
          <p:nvPicPr>
            <p:cNvPr id="86" name="object 42"/>
            <p:cNvPicPr/>
            <p:nvPr/>
          </p:nvPicPr>
          <p:blipFill>
            <a:blip r:embed="rId11" cstate="print"/>
            <a:stretch>
              <a:fillRect/>
            </a:stretch>
          </p:blipFill>
          <p:spPr>
            <a:xfrm>
              <a:off x="8568690" y="3375750"/>
              <a:ext cx="150644" cy="142534"/>
            </a:xfrm>
            <a:prstGeom prst="rect">
              <a:avLst/>
            </a:prstGeom>
          </p:spPr>
        </p:pic>
        <p:pic>
          <p:nvPicPr>
            <p:cNvPr id="87" name="object 43"/>
            <p:cNvPicPr/>
            <p:nvPr/>
          </p:nvPicPr>
          <p:blipFill>
            <a:blip r:embed="rId24" cstate="print"/>
            <a:stretch>
              <a:fillRect/>
            </a:stretch>
          </p:blipFill>
          <p:spPr>
            <a:xfrm>
              <a:off x="8296655" y="3166871"/>
              <a:ext cx="234696" cy="225551"/>
            </a:xfrm>
            <a:prstGeom prst="rect">
              <a:avLst/>
            </a:prstGeom>
          </p:spPr>
        </p:pic>
        <p:pic>
          <p:nvPicPr>
            <p:cNvPr id="88" name="object 44"/>
            <p:cNvPicPr/>
            <p:nvPr/>
          </p:nvPicPr>
          <p:blipFill>
            <a:blip r:embed="rId11" cstate="print"/>
            <a:stretch>
              <a:fillRect/>
            </a:stretch>
          </p:blipFill>
          <p:spPr>
            <a:xfrm>
              <a:off x="8339577" y="3185509"/>
              <a:ext cx="150644" cy="142534"/>
            </a:xfrm>
            <a:prstGeom prst="rect">
              <a:avLst/>
            </a:prstGeom>
          </p:spPr>
        </p:pic>
        <p:pic>
          <p:nvPicPr>
            <p:cNvPr id="89" name="object 45"/>
            <p:cNvPicPr/>
            <p:nvPr/>
          </p:nvPicPr>
          <p:blipFill>
            <a:blip r:embed="rId25" cstate="print"/>
            <a:stretch>
              <a:fillRect/>
            </a:stretch>
          </p:blipFill>
          <p:spPr>
            <a:xfrm>
              <a:off x="8095487" y="3346703"/>
              <a:ext cx="234696" cy="225551"/>
            </a:xfrm>
            <a:prstGeom prst="rect">
              <a:avLst/>
            </a:prstGeom>
          </p:spPr>
        </p:pic>
        <p:pic>
          <p:nvPicPr>
            <p:cNvPr id="90" name="object 46"/>
            <p:cNvPicPr/>
            <p:nvPr/>
          </p:nvPicPr>
          <p:blipFill>
            <a:blip r:embed="rId9" cstate="print"/>
            <a:stretch>
              <a:fillRect/>
            </a:stretch>
          </p:blipFill>
          <p:spPr>
            <a:xfrm>
              <a:off x="8137850" y="3365151"/>
              <a:ext cx="150644" cy="142534"/>
            </a:xfrm>
            <a:prstGeom prst="rect">
              <a:avLst/>
            </a:prstGeom>
          </p:spPr>
        </p:pic>
        <p:pic>
          <p:nvPicPr>
            <p:cNvPr id="91" name="object 47"/>
            <p:cNvPicPr/>
            <p:nvPr/>
          </p:nvPicPr>
          <p:blipFill>
            <a:blip r:embed="rId26" cstate="print"/>
            <a:stretch>
              <a:fillRect/>
            </a:stretch>
          </p:blipFill>
          <p:spPr>
            <a:xfrm>
              <a:off x="7540751" y="4242815"/>
              <a:ext cx="231648" cy="225551"/>
            </a:xfrm>
            <a:prstGeom prst="rect">
              <a:avLst/>
            </a:prstGeom>
          </p:spPr>
        </p:pic>
        <p:pic>
          <p:nvPicPr>
            <p:cNvPr id="92" name="object 48"/>
            <p:cNvPicPr/>
            <p:nvPr/>
          </p:nvPicPr>
          <p:blipFill>
            <a:blip r:embed="rId9" cstate="print"/>
            <a:stretch>
              <a:fillRect/>
            </a:stretch>
          </p:blipFill>
          <p:spPr>
            <a:xfrm>
              <a:off x="7580859" y="4261105"/>
              <a:ext cx="150644" cy="142534"/>
            </a:xfrm>
            <a:prstGeom prst="rect">
              <a:avLst/>
            </a:prstGeom>
          </p:spPr>
        </p:pic>
        <p:pic>
          <p:nvPicPr>
            <p:cNvPr id="93" name="object 49"/>
            <p:cNvPicPr/>
            <p:nvPr/>
          </p:nvPicPr>
          <p:blipFill>
            <a:blip r:embed="rId27" cstate="print"/>
            <a:stretch>
              <a:fillRect/>
            </a:stretch>
          </p:blipFill>
          <p:spPr>
            <a:xfrm>
              <a:off x="9418839" y="3041959"/>
              <a:ext cx="2656654" cy="1911496"/>
            </a:xfrm>
            <a:prstGeom prst="rect">
              <a:avLst/>
            </a:prstGeom>
          </p:spPr>
        </p:pic>
      </p:grpSp>
      <p:sp>
        <p:nvSpPr>
          <p:cNvPr id="94" name="object 50"/>
          <p:cNvSpPr txBox="1"/>
          <p:nvPr/>
        </p:nvSpPr>
        <p:spPr>
          <a:xfrm>
            <a:off x="9584110" y="1927476"/>
            <a:ext cx="2285067" cy="566748"/>
          </a:xfrm>
          <a:prstGeom prst="rect">
            <a:avLst/>
          </a:prstGeom>
        </p:spPr>
        <p:txBody>
          <a:bodyPr vert="horz" wrap="square" lIns="0" tIns="12698" rIns="0" bIns="0" rtlCol="0">
            <a:spAutoFit/>
          </a:bodyPr>
          <a:lstStyle/>
          <a:p>
            <a:pPr marL="12699">
              <a:spcBef>
                <a:spcPts val="100"/>
              </a:spcBef>
            </a:pPr>
            <a:r>
              <a:rPr lang="es" sz="1800" spc="-35" dirty="0">
                <a:solidFill>
                  <a:schemeClr val="accent3"/>
                </a:solidFill>
                <a:latin typeface="Open Sans" pitchFamily="2" charset="0"/>
                <a:ea typeface="Open Sans" pitchFamily="2" charset="0"/>
                <a:cs typeface="Open Sans" pitchFamily="2" charset="0"/>
              </a:rPr>
              <a:t>Componente Principal 1</a:t>
            </a:r>
            <a:endParaRPr sz="1800" dirty="0">
              <a:solidFill>
                <a:schemeClr val="accent3"/>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85318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1C7BFF-35B7-459C-C6A1-C7757829BEE0}"/>
              </a:ext>
            </a:extLst>
          </p:cNvPr>
          <p:cNvSpPr>
            <a:spLocks noGrp="1"/>
          </p:cNvSpPr>
          <p:nvPr>
            <p:ph type="title"/>
          </p:nvPr>
        </p:nvSpPr>
        <p:spPr/>
        <p:txBody>
          <a:bodyPr/>
          <a:lstStyle/>
          <a:p>
            <a:r>
              <a:rPr lang="es-EC" dirty="0"/>
              <a:t>De reducción de dimensionalidad | PCA</a:t>
            </a:r>
          </a:p>
        </p:txBody>
      </p:sp>
      <p:pic>
        <p:nvPicPr>
          <p:cNvPr id="17410" name="Picture 2" descr="Diagram of PCA showing a 2D dataset on the left projected onto three different 1D axes. The solid line preserves the most variance, the dashed line an intermediate amount, and the dotted line the least, as depicted by the spread of points on the right.">
            <a:extLst>
              <a:ext uri="{FF2B5EF4-FFF2-40B4-BE49-F238E27FC236}">
                <a16:creationId xmlns:a16="http://schemas.microsoft.com/office/drawing/2014/main" id="{6A0C0737-DA59-F02D-622B-2EECACC48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0863"/>
            <a:ext cx="12190413" cy="575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902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473A4-CDDD-94A7-62BE-622907FE5A27}"/>
              </a:ext>
            </a:extLst>
          </p:cNvPr>
          <p:cNvSpPr>
            <a:spLocks noGrp="1"/>
          </p:cNvSpPr>
          <p:nvPr>
            <p:ph type="title"/>
          </p:nvPr>
        </p:nvSpPr>
        <p:spPr/>
        <p:txBody>
          <a:bodyPr/>
          <a:lstStyle/>
          <a:p>
            <a:r>
              <a:rPr lang="es-EC" dirty="0"/>
              <a:t>Gráfico de varianza explicada acumulada</a:t>
            </a:r>
          </a:p>
        </p:txBody>
      </p:sp>
      <p:pic>
        <p:nvPicPr>
          <p:cNvPr id="18434" name="Picture 2" descr="Graph showing explained variance as a function of dimensions, with an elbow indicating diminishing returns beyond 100 dimensions.">
            <a:extLst>
              <a:ext uri="{FF2B5EF4-FFF2-40B4-BE49-F238E27FC236}">
                <a16:creationId xmlns:a16="http://schemas.microsoft.com/office/drawing/2014/main" id="{B895A977-195F-AB1D-243C-4A86A65EB0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388" y="572070"/>
            <a:ext cx="9912188" cy="6287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1174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AC2FD5-6C72-4415-4FCF-36CBD1B840F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EE918C1-E796-7F6D-5CA2-294B28D02554}"/>
              </a:ext>
            </a:extLst>
          </p:cNvPr>
          <p:cNvSpPr>
            <a:spLocks noGrp="1"/>
          </p:cNvSpPr>
          <p:nvPr>
            <p:ph type="body" sz="quarter" idx="10"/>
          </p:nvPr>
        </p:nvSpPr>
        <p:spPr/>
        <p:txBody>
          <a:bodyPr/>
          <a:lstStyle/>
          <a:p>
            <a:r>
              <a:rPr lang="es-EC" dirty="0" err="1"/>
              <a:t>Clustering</a:t>
            </a:r>
            <a:r>
              <a:rPr lang="es-EC" dirty="0"/>
              <a:t> (agrupación)</a:t>
            </a:r>
          </a:p>
        </p:txBody>
      </p:sp>
    </p:spTree>
    <p:extLst>
      <p:ext uri="{BB962C8B-B14F-4D97-AF65-F5344CB8AC3E}">
        <p14:creationId xmlns:p14="http://schemas.microsoft.com/office/powerpoint/2010/main" val="211972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7D06B-1541-834F-C355-2D3BD2ECC042}"/>
              </a:ext>
            </a:extLst>
          </p:cNvPr>
          <p:cNvSpPr>
            <a:spLocks noGrp="1"/>
          </p:cNvSpPr>
          <p:nvPr>
            <p:ph type="title"/>
          </p:nvPr>
        </p:nvSpPr>
        <p:spPr/>
        <p:txBody>
          <a:bodyPr/>
          <a:lstStyle/>
          <a:p>
            <a:r>
              <a:rPr lang="es-EC" dirty="0"/>
              <a:t>Que es el </a:t>
            </a:r>
            <a:r>
              <a:rPr lang="es-EC" dirty="0" err="1"/>
              <a:t>clustering</a:t>
            </a:r>
            <a:r>
              <a:rPr lang="es-EC" dirty="0"/>
              <a:t>?</a:t>
            </a:r>
          </a:p>
        </p:txBody>
      </p:sp>
      <p:sp>
        <p:nvSpPr>
          <p:cNvPr id="4" name="TextBox 3">
            <a:extLst>
              <a:ext uri="{FF2B5EF4-FFF2-40B4-BE49-F238E27FC236}">
                <a16:creationId xmlns:a16="http://schemas.microsoft.com/office/drawing/2014/main" id="{A0F6B7E4-2907-A146-28B2-FF7C8AF8BD3F}"/>
              </a:ext>
            </a:extLst>
          </p:cNvPr>
          <p:cNvSpPr txBox="1"/>
          <p:nvPr/>
        </p:nvSpPr>
        <p:spPr>
          <a:xfrm>
            <a:off x="1023164" y="1875522"/>
            <a:ext cx="10156784" cy="3108543"/>
          </a:xfrm>
          <a:prstGeom prst="rect">
            <a:avLst/>
          </a:prstGeom>
          <a:noFill/>
        </p:spPr>
        <p:txBody>
          <a:bodyPr wrap="square">
            <a:spAutoFit/>
          </a:bodyPr>
          <a:lstStyle/>
          <a:p>
            <a:pPr algn="ctr"/>
            <a:r>
              <a:rPr lang="es-ES" sz="2800" dirty="0">
                <a:solidFill>
                  <a:schemeClr val="bg2"/>
                </a:solidFill>
                <a:latin typeface="Open Sans" pitchFamily="2" charset="0"/>
                <a:ea typeface="Open Sans" pitchFamily="2" charset="0"/>
                <a:cs typeface="Open Sans" pitchFamily="2" charset="0"/>
              </a:rPr>
              <a:t>Categoría de técnicas de aprendizaje no supervisado que nos permite </a:t>
            </a:r>
            <a:r>
              <a:rPr lang="es-ES" sz="2800" b="1" dirty="0">
                <a:solidFill>
                  <a:schemeClr val="accent6"/>
                </a:solidFill>
                <a:highlight>
                  <a:srgbClr val="FFFF00"/>
                </a:highlight>
                <a:latin typeface="Open Sans" pitchFamily="2" charset="0"/>
                <a:ea typeface="Open Sans" pitchFamily="2" charset="0"/>
                <a:cs typeface="Open Sans" pitchFamily="2" charset="0"/>
              </a:rPr>
              <a:t>descubrir estructuras ocultas </a:t>
            </a:r>
            <a:r>
              <a:rPr lang="es-ES" sz="2800" dirty="0">
                <a:solidFill>
                  <a:schemeClr val="bg2"/>
                </a:solidFill>
                <a:latin typeface="Open Sans" pitchFamily="2" charset="0"/>
                <a:ea typeface="Open Sans" pitchFamily="2" charset="0"/>
                <a:cs typeface="Open Sans" pitchFamily="2" charset="0"/>
              </a:rPr>
              <a:t>en los datos cuando no conocemos la respuesta correcta de antemano. El objetivo del </a:t>
            </a:r>
            <a:r>
              <a:rPr lang="es-ES" sz="2800" i="1" dirty="0" err="1">
                <a:solidFill>
                  <a:schemeClr val="bg2"/>
                </a:solidFill>
                <a:latin typeface="Open Sans" pitchFamily="2" charset="0"/>
                <a:ea typeface="Open Sans" pitchFamily="2" charset="0"/>
                <a:cs typeface="Open Sans" pitchFamily="2" charset="0"/>
              </a:rPr>
              <a:t>clustering</a:t>
            </a:r>
            <a:r>
              <a:rPr lang="es-ES" sz="2800" dirty="0">
                <a:solidFill>
                  <a:schemeClr val="bg2"/>
                </a:solidFill>
                <a:latin typeface="Open Sans" pitchFamily="2" charset="0"/>
                <a:ea typeface="Open Sans" pitchFamily="2" charset="0"/>
                <a:cs typeface="Open Sans" pitchFamily="2" charset="0"/>
              </a:rPr>
              <a:t> es </a:t>
            </a:r>
            <a:r>
              <a:rPr lang="es-ES" sz="2800" b="1" dirty="0">
                <a:solidFill>
                  <a:schemeClr val="accent6"/>
                </a:solidFill>
                <a:highlight>
                  <a:srgbClr val="FFFF00"/>
                </a:highlight>
                <a:latin typeface="Open Sans" pitchFamily="2" charset="0"/>
                <a:ea typeface="Open Sans" pitchFamily="2" charset="0"/>
                <a:cs typeface="Open Sans" pitchFamily="2" charset="0"/>
              </a:rPr>
              <a:t>encontrar agrupaciones naturales en los datos</a:t>
            </a:r>
            <a:r>
              <a:rPr lang="es-ES" sz="2800" dirty="0">
                <a:solidFill>
                  <a:schemeClr val="bg2"/>
                </a:solidFill>
                <a:latin typeface="Open Sans" pitchFamily="2" charset="0"/>
                <a:ea typeface="Open Sans" pitchFamily="2" charset="0"/>
                <a:cs typeface="Open Sans" pitchFamily="2" charset="0"/>
              </a:rPr>
              <a:t>, de modo que los elementos dentro de un mismo clúster sean más similares entre sí que a los de clústeres diferentes.</a:t>
            </a:r>
            <a:endParaRPr lang="es-EC" sz="2800"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66678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719CB4B-A49D-3A3A-E2E1-ED5D52E6A930}"/>
              </a:ext>
            </a:extLst>
          </p:cNvPr>
          <p:cNvPicPr>
            <a:picLocks noChangeAspect="1"/>
          </p:cNvPicPr>
          <p:nvPr/>
        </p:nvPicPr>
        <p:blipFill>
          <a:blip r:embed="rId2"/>
          <a:stretch>
            <a:fillRect/>
          </a:stretch>
        </p:blipFill>
        <p:spPr>
          <a:xfrm>
            <a:off x="4805433" y="692278"/>
            <a:ext cx="7315140" cy="5475032"/>
          </a:xfrm>
          <a:prstGeom prst="rect">
            <a:avLst/>
          </a:prstGeom>
        </p:spPr>
      </p:pic>
      <p:sp>
        <p:nvSpPr>
          <p:cNvPr id="2" name="Title 1">
            <a:extLst>
              <a:ext uri="{FF2B5EF4-FFF2-40B4-BE49-F238E27FC236}">
                <a16:creationId xmlns:a16="http://schemas.microsoft.com/office/drawing/2014/main" id="{C0A2D66F-1A80-26F0-4D2E-09EA63F5DCE4}"/>
              </a:ext>
            </a:extLst>
          </p:cNvPr>
          <p:cNvSpPr>
            <a:spLocks noGrp="1"/>
          </p:cNvSpPr>
          <p:nvPr>
            <p:ph type="title"/>
          </p:nvPr>
        </p:nvSpPr>
        <p:spPr/>
        <p:txBody>
          <a:bodyPr/>
          <a:lstStyle/>
          <a:p>
            <a:r>
              <a:rPr lang="es-ES" dirty="0"/>
              <a:t>Ejemplo de uso de </a:t>
            </a:r>
            <a:r>
              <a:rPr lang="es-ES" dirty="0" err="1"/>
              <a:t>clustering</a:t>
            </a:r>
            <a:endParaRPr lang="es-EC" dirty="0"/>
          </a:p>
        </p:txBody>
      </p:sp>
      <p:pic>
        <p:nvPicPr>
          <p:cNvPr id="6" name="Picture 5">
            <a:extLst>
              <a:ext uri="{FF2B5EF4-FFF2-40B4-BE49-F238E27FC236}">
                <a16:creationId xmlns:a16="http://schemas.microsoft.com/office/drawing/2014/main" id="{D7BAB593-B71C-DB31-3927-00BA72BBA218}"/>
              </a:ext>
            </a:extLst>
          </p:cNvPr>
          <p:cNvPicPr>
            <a:picLocks noChangeAspect="1"/>
          </p:cNvPicPr>
          <p:nvPr/>
        </p:nvPicPr>
        <p:blipFill>
          <a:blip r:embed="rId3"/>
          <a:stretch>
            <a:fillRect/>
          </a:stretch>
        </p:blipFill>
        <p:spPr>
          <a:xfrm>
            <a:off x="232848" y="640414"/>
            <a:ext cx="5157049" cy="3815839"/>
          </a:xfrm>
          <a:prstGeom prst="rect">
            <a:avLst/>
          </a:prstGeom>
        </p:spPr>
      </p:pic>
      <p:sp>
        <p:nvSpPr>
          <p:cNvPr id="8" name="TextBox 7">
            <a:extLst>
              <a:ext uri="{FF2B5EF4-FFF2-40B4-BE49-F238E27FC236}">
                <a16:creationId xmlns:a16="http://schemas.microsoft.com/office/drawing/2014/main" id="{A6DBC1D3-1AA0-BF81-E98F-A86152A31F1A}"/>
              </a:ext>
            </a:extLst>
          </p:cNvPr>
          <p:cNvSpPr txBox="1"/>
          <p:nvPr/>
        </p:nvSpPr>
        <p:spPr>
          <a:xfrm>
            <a:off x="426505" y="6167310"/>
            <a:ext cx="11337402" cy="461665"/>
          </a:xfrm>
          <a:prstGeom prst="rect">
            <a:avLst/>
          </a:prstGeom>
          <a:noFill/>
        </p:spPr>
        <p:txBody>
          <a:bodyPr wrap="square">
            <a:spAutoFit/>
          </a:bodyPr>
          <a:lstStyle/>
          <a:p>
            <a:r>
              <a:rPr lang="en-US" sz="1200" b="0" i="0" dirty="0">
                <a:solidFill>
                  <a:srgbClr val="222222"/>
                </a:solidFill>
                <a:effectLst/>
                <a:latin typeface="Open Sans" pitchFamily="2" charset="0"/>
                <a:ea typeface="Open Sans" pitchFamily="2" charset="0"/>
                <a:cs typeface="Open Sans" pitchFamily="2" charset="0"/>
              </a:rPr>
              <a:t>Singleton, Alex David, and Paul Longley. "The internal structure of Greater London: a comparison of national and regional geodemographic models." </a:t>
            </a:r>
            <a:r>
              <a:rPr lang="en-US" sz="1200" b="0" i="1" dirty="0">
                <a:solidFill>
                  <a:srgbClr val="222222"/>
                </a:solidFill>
                <a:effectLst/>
                <a:latin typeface="Open Sans" pitchFamily="2" charset="0"/>
                <a:ea typeface="Open Sans" pitchFamily="2" charset="0"/>
                <a:cs typeface="Open Sans" pitchFamily="2" charset="0"/>
              </a:rPr>
              <a:t>Geo: Geography and Environment</a:t>
            </a:r>
            <a:r>
              <a:rPr lang="en-US" sz="1200" b="0" i="0" dirty="0">
                <a:solidFill>
                  <a:srgbClr val="222222"/>
                </a:solidFill>
                <a:effectLst/>
                <a:latin typeface="Open Sans" pitchFamily="2" charset="0"/>
                <a:ea typeface="Open Sans" pitchFamily="2" charset="0"/>
                <a:cs typeface="Open Sans" pitchFamily="2" charset="0"/>
              </a:rPr>
              <a:t> 2.1 (2015): 69-87.</a:t>
            </a:r>
            <a:endParaRPr lang="es-EC" sz="120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535289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DAFD39-323A-8B32-9452-025F52FB2E95}"/>
              </a:ext>
            </a:extLst>
          </p:cNvPr>
          <p:cNvSpPr>
            <a:spLocks noGrp="1"/>
          </p:cNvSpPr>
          <p:nvPr>
            <p:ph type="title"/>
          </p:nvPr>
        </p:nvSpPr>
        <p:spPr/>
        <p:txBody>
          <a:bodyPr/>
          <a:lstStyle/>
          <a:p>
            <a:r>
              <a:rPr lang="es-EC" dirty="0" err="1"/>
              <a:t>Clustering</a:t>
            </a:r>
            <a:endParaRPr lang="es-EC" dirty="0"/>
          </a:p>
        </p:txBody>
      </p:sp>
      <p:pic>
        <p:nvPicPr>
          <p:cNvPr id="3074" name="Picture 2" descr="Diagram&#10;&#10;Description automatically generated">
            <a:extLst>
              <a:ext uri="{FF2B5EF4-FFF2-40B4-BE49-F238E27FC236}">
                <a16:creationId xmlns:a16="http://schemas.microsoft.com/office/drawing/2014/main" id="{5E9EC6A5-3650-6303-1D4E-663AD95190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381" y="404907"/>
            <a:ext cx="6834349" cy="6057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27750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descr="$PPTXTitle"/>
          <p:cNvSpPr txBox="1">
            <a:spLocks noGrp="1"/>
          </p:cNvSpPr>
          <p:nvPr>
            <p:ph type="title"/>
          </p:nvPr>
        </p:nvSpPr>
        <p:spPr>
          <a:xfrm>
            <a:off x="82539" y="57543"/>
            <a:ext cx="12038034" cy="289821"/>
          </a:xfrm>
          <a:prstGeom prst="rect">
            <a:avLst/>
          </a:prstGeom>
        </p:spPr>
        <p:txBody>
          <a:bodyPr vert="horz" wrap="square" lIns="0" tIns="12698" rIns="0" bIns="0" numCol="1" rtlCol="0" anchor="ctr" anchorCtr="0" compatLnSpc="1">
            <a:prstTxWarp prst="textNoShape">
              <a:avLst/>
            </a:prstTxWarp>
            <a:spAutoFit/>
          </a:bodyPr>
          <a:lstStyle/>
          <a:p>
            <a:pPr marL="12699">
              <a:spcBef>
                <a:spcPts val="100"/>
              </a:spcBef>
              <a:tabLst>
                <a:tab pos="3104205" algn="l"/>
              </a:tabLst>
            </a:pPr>
            <a:r>
              <a:rPr lang="es" dirty="0"/>
              <a:t>Clustering | </a:t>
            </a:r>
            <a:r>
              <a:rPr lang="es" dirty="0">
                <a:solidFill>
                  <a:schemeClr val="accent6"/>
                </a:solidFill>
              </a:rPr>
              <a:t>K-means</a:t>
            </a:r>
          </a:p>
        </p:txBody>
      </p:sp>
      <p:sp>
        <p:nvSpPr>
          <p:cNvPr id="6" name="object 6"/>
          <p:cNvSpPr/>
          <p:nvPr/>
        </p:nvSpPr>
        <p:spPr>
          <a:xfrm>
            <a:off x="6001598" y="1324712"/>
            <a:ext cx="0" cy="4464739"/>
          </a:xfrm>
          <a:custGeom>
            <a:avLst/>
            <a:gdLst/>
            <a:ahLst/>
            <a:cxnLst/>
            <a:rect l="l" t="t" r="r" b="b"/>
            <a:pathLst>
              <a:path h="4465320">
                <a:moveTo>
                  <a:pt x="0" y="0"/>
                </a:moveTo>
                <a:lnTo>
                  <a:pt x="1" y="4464744"/>
                </a:lnTo>
              </a:path>
            </a:pathLst>
          </a:custGeom>
          <a:ln w="12700">
            <a:solidFill>
              <a:srgbClr val="000000"/>
            </a:solidFill>
          </a:ln>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grpSp>
        <p:nvGrpSpPr>
          <p:cNvPr id="15" name="Group 14">
            <a:extLst>
              <a:ext uri="{FF2B5EF4-FFF2-40B4-BE49-F238E27FC236}">
                <a16:creationId xmlns:a16="http://schemas.microsoft.com/office/drawing/2014/main" id="{1ABAD484-5229-9FA7-3258-CC660DBF4A31}"/>
              </a:ext>
            </a:extLst>
          </p:cNvPr>
          <p:cNvGrpSpPr/>
          <p:nvPr/>
        </p:nvGrpSpPr>
        <p:grpSpPr>
          <a:xfrm>
            <a:off x="5717950" y="1199036"/>
            <a:ext cx="6069650" cy="4668587"/>
            <a:chOff x="5717950" y="1199036"/>
            <a:chExt cx="6069650" cy="4668587"/>
          </a:xfrm>
        </p:grpSpPr>
        <p:sp>
          <p:nvSpPr>
            <p:cNvPr id="3" name="object 3"/>
            <p:cNvSpPr/>
            <p:nvPr/>
          </p:nvSpPr>
          <p:spPr>
            <a:xfrm>
              <a:off x="6211326" y="1684953"/>
              <a:ext cx="3081889" cy="3836170"/>
            </a:xfrm>
            <a:custGeom>
              <a:avLst/>
              <a:gdLst/>
              <a:ahLst/>
              <a:cxnLst/>
              <a:rect l="l" t="t" r="r" b="b"/>
              <a:pathLst>
                <a:path w="3082290" h="3836670">
                  <a:moveTo>
                    <a:pt x="312458" y="2549842"/>
                  </a:moveTo>
                  <a:lnTo>
                    <a:pt x="304495" y="2500465"/>
                  </a:lnTo>
                  <a:lnTo>
                    <a:pt x="282308" y="2457577"/>
                  </a:lnTo>
                  <a:lnTo>
                    <a:pt x="248488" y="2423757"/>
                  </a:lnTo>
                  <a:lnTo>
                    <a:pt x="205613" y="2401582"/>
                  </a:lnTo>
                  <a:lnTo>
                    <a:pt x="156222" y="2393619"/>
                  </a:lnTo>
                  <a:lnTo>
                    <a:pt x="106845" y="2401582"/>
                  </a:lnTo>
                  <a:lnTo>
                    <a:pt x="63957" y="2423757"/>
                  </a:lnTo>
                  <a:lnTo>
                    <a:pt x="30137" y="2457577"/>
                  </a:lnTo>
                  <a:lnTo>
                    <a:pt x="7962" y="2500465"/>
                  </a:lnTo>
                  <a:lnTo>
                    <a:pt x="0" y="2549842"/>
                  </a:lnTo>
                  <a:lnTo>
                    <a:pt x="7962" y="2599232"/>
                  </a:lnTo>
                  <a:lnTo>
                    <a:pt x="30137" y="2642120"/>
                  </a:lnTo>
                  <a:lnTo>
                    <a:pt x="63957" y="2675928"/>
                  </a:lnTo>
                  <a:lnTo>
                    <a:pt x="106845" y="2698115"/>
                  </a:lnTo>
                  <a:lnTo>
                    <a:pt x="156222" y="2706078"/>
                  </a:lnTo>
                  <a:lnTo>
                    <a:pt x="205613" y="2698115"/>
                  </a:lnTo>
                  <a:lnTo>
                    <a:pt x="248488" y="2675928"/>
                  </a:lnTo>
                  <a:lnTo>
                    <a:pt x="282308" y="2642120"/>
                  </a:lnTo>
                  <a:lnTo>
                    <a:pt x="304495" y="2599232"/>
                  </a:lnTo>
                  <a:lnTo>
                    <a:pt x="312458" y="2549842"/>
                  </a:lnTo>
                  <a:close/>
                </a:path>
                <a:path w="3082290" h="3836670">
                  <a:moveTo>
                    <a:pt x="369074" y="3346272"/>
                  </a:moveTo>
                  <a:lnTo>
                    <a:pt x="361111" y="3296894"/>
                  </a:lnTo>
                  <a:lnTo>
                    <a:pt x="338924" y="3254006"/>
                  </a:lnTo>
                  <a:lnTo>
                    <a:pt x="305104" y="3220186"/>
                  </a:lnTo>
                  <a:lnTo>
                    <a:pt x="262229" y="3198012"/>
                  </a:lnTo>
                  <a:lnTo>
                    <a:pt x="212839" y="3190036"/>
                  </a:lnTo>
                  <a:lnTo>
                    <a:pt x="163461" y="3198012"/>
                  </a:lnTo>
                  <a:lnTo>
                    <a:pt x="120573" y="3220186"/>
                  </a:lnTo>
                  <a:lnTo>
                    <a:pt x="86753" y="3254006"/>
                  </a:lnTo>
                  <a:lnTo>
                    <a:pt x="64579" y="3296894"/>
                  </a:lnTo>
                  <a:lnTo>
                    <a:pt x="56616" y="3346272"/>
                  </a:lnTo>
                  <a:lnTo>
                    <a:pt x="64579" y="3395649"/>
                  </a:lnTo>
                  <a:lnTo>
                    <a:pt x="86753" y="3438537"/>
                  </a:lnTo>
                  <a:lnTo>
                    <a:pt x="120573" y="3472357"/>
                  </a:lnTo>
                  <a:lnTo>
                    <a:pt x="163461" y="3494532"/>
                  </a:lnTo>
                  <a:lnTo>
                    <a:pt x="212839" y="3502495"/>
                  </a:lnTo>
                  <a:lnTo>
                    <a:pt x="262229" y="3494532"/>
                  </a:lnTo>
                  <a:lnTo>
                    <a:pt x="305104" y="3472357"/>
                  </a:lnTo>
                  <a:lnTo>
                    <a:pt x="338924" y="3438537"/>
                  </a:lnTo>
                  <a:lnTo>
                    <a:pt x="361111" y="3395649"/>
                  </a:lnTo>
                  <a:lnTo>
                    <a:pt x="369074" y="3346272"/>
                  </a:lnTo>
                  <a:close/>
                </a:path>
                <a:path w="3082290" h="3836670">
                  <a:moveTo>
                    <a:pt x="678764" y="2827312"/>
                  </a:moveTo>
                  <a:lnTo>
                    <a:pt x="670788" y="2777934"/>
                  </a:lnTo>
                  <a:lnTo>
                    <a:pt x="648614" y="2735046"/>
                  </a:lnTo>
                  <a:lnTo>
                    <a:pt x="614794" y="2701226"/>
                  </a:lnTo>
                  <a:lnTo>
                    <a:pt x="571906" y="2679052"/>
                  </a:lnTo>
                  <a:lnTo>
                    <a:pt x="522528" y="2671089"/>
                  </a:lnTo>
                  <a:lnTo>
                    <a:pt x="473151" y="2679052"/>
                  </a:lnTo>
                  <a:lnTo>
                    <a:pt x="430263" y="2701226"/>
                  </a:lnTo>
                  <a:lnTo>
                    <a:pt x="396443" y="2735046"/>
                  </a:lnTo>
                  <a:lnTo>
                    <a:pt x="374269" y="2777934"/>
                  </a:lnTo>
                  <a:lnTo>
                    <a:pt x="366306" y="2827312"/>
                  </a:lnTo>
                  <a:lnTo>
                    <a:pt x="374269" y="2876702"/>
                  </a:lnTo>
                  <a:lnTo>
                    <a:pt x="396443" y="2919577"/>
                  </a:lnTo>
                  <a:lnTo>
                    <a:pt x="430263" y="2953397"/>
                  </a:lnTo>
                  <a:lnTo>
                    <a:pt x="473151" y="2975584"/>
                  </a:lnTo>
                  <a:lnTo>
                    <a:pt x="522528" y="2983547"/>
                  </a:lnTo>
                  <a:lnTo>
                    <a:pt x="571906" y="2975584"/>
                  </a:lnTo>
                  <a:lnTo>
                    <a:pt x="614794" y="2953397"/>
                  </a:lnTo>
                  <a:lnTo>
                    <a:pt x="648614" y="2919577"/>
                  </a:lnTo>
                  <a:lnTo>
                    <a:pt x="670788" y="2876702"/>
                  </a:lnTo>
                  <a:lnTo>
                    <a:pt x="678764" y="2827312"/>
                  </a:lnTo>
                  <a:close/>
                </a:path>
                <a:path w="3082290" h="3836670">
                  <a:moveTo>
                    <a:pt x="854341" y="2287867"/>
                  </a:moveTo>
                  <a:lnTo>
                    <a:pt x="846378" y="2238489"/>
                  </a:lnTo>
                  <a:lnTo>
                    <a:pt x="824204" y="2195601"/>
                  </a:lnTo>
                  <a:lnTo>
                    <a:pt x="790384" y="2161781"/>
                  </a:lnTo>
                  <a:lnTo>
                    <a:pt x="747496" y="2139607"/>
                  </a:lnTo>
                  <a:lnTo>
                    <a:pt x="698119" y="2131644"/>
                  </a:lnTo>
                  <a:lnTo>
                    <a:pt x="648741" y="2139607"/>
                  </a:lnTo>
                  <a:lnTo>
                    <a:pt x="605853" y="2161781"/>
                  </a:lnTo>
                  <a:lnTo>
                    <a:pt x="572033" y="2195601"/>
                  </a:lnTo>
                  <a:lnTo>
                    <a:pt x="549846" y="2238489"/>
                  </a:lnTo>
                  <a:lnTo>
                    <a:pt x="541883" y="2287867"/>
                  </a:lnTo>
                  <a:lnTo>
                    <a:pt x="549846" y="2337244"/>
                  </a:lnTo>
                  <a:lnTo>
                    <a:pt x="572033" y="2380132"/>
                  </a:lnTo>
                  <a:lnTo>
                    <a:pt x="605853" y="2413952"/>
                  </a:lnTo>
                  <a:lnTo>
                    <a:pt x="648741" y="2436126"/>
                  </a:lnTo>
                  <a:lnTo>
                    <a:pt x="698119" y="2444089"/>
                  </a:lnTo>
                  <a:lnTo>
                    <a:pt x="747496" y="2436126"/>
                  </a:lnTo>
                  <a:lnTo>
                    <a:pt x="790384" y="2413952"/>
                  </a:lnTo>
                  <a:lnTo>
                    <a:pt x="824204" y="2380132"/>
                  </a:lnTo>
                  <a:lnTo>
                    <a:pt x="846378" y="2337244"/>
                  </a:lnTo>
                  <a:lnTo>
                    <a:pt x="854341" y="2287867"/>
                  </a:lnTo>
                  <a:close/>
                </a:path>
                <a:path w="3082290" h="3836670">
                  <a:moveTo>
                    <a:pt x="947902" y="3680447"/>
                  </a:moveTo>
                  <a:lnTo>
                    <a:pt x="939939" y="3631057"/>
                  </a:lnTo>
                  <a:lnTo>
                    <a:pt x="917765" y="3588181"/>
                  </a:lnTo>
                  <a:lnTo>
                    <a:pt x="883945" y="3554361"/>
                  </a:lnTo>
                  <a:lnTo>
                    <a:pt x="841057" y="3532174"/>
                  </a:lnTo>
                  <a:lnTo>
                    <a:pt x="791679" y="3524212"/>
                  </a:lnTo>
                  <a:lnTo>
                    <a:pt x="742302" y="3532174"/>
                  </a:lnTo>
                  <a:lnTo>
                    <a:pt x="699414" y="3554361"/>
                  </a:lnTo>
                  <a:lnTo>
                    <a:pt x="665594" y="3588181"/>
                  </a:lnTo>
                  <a:lnTo>
                    <a:pt x="643420" y="3631057"/>
                  </a:lnTo>
                  <a:lnTo>
                    <a:pt x="635444" y="3680447"/>
                  </a:lnTo>
                  <a:lnTo>
                    <a:pt x="643420" y="3729825"/>
                  </a:lnTo>
                  <a:lnTo>
                    <a:pt x="665594" y="3772712"/>
                  </a:lnTo>
                  <a:lnTo>
                    <a:pt x="699414" y="3806533"/>
                  </a:lnTo>
                  <a:lnTo>
                    <a:pt x="742302" y="3828707"/>
                  </a:lnTo>
                  <a:lnTo>
                    <a:pt x="791679" y="3836670"/>
                  </a:lnTo>
                  <a:lnTo>
                    <a:pt x="841057" y="3828707"/>
                  </a:lnTo>
                  <a:lnTo>
                    <a:pt x="883945" y="3806533"/>
                  </a:lnTo>
                  <a:lnTo>
                    <a:pt x="917765" y="3772712"/>
                  </a:lnTo>
                  <a:lnTo>
                    <a:pt x="939939" y="3729825"/>
                  </a:lnTo>
                  <a:lnTo>
                    <a:pt x="947902" y="3680447"/>
                  </a:lnTo>
                  <a:close/>
                </a:path>
                <a:path w="3082290" h="3836670">
                  <a:moveTo>
                    <a:pt x="1169200" y="1305560"/>
                  </a:moveTo>
                  <a:lnTo>
                    <a:pt x="1019784" y="1047940"/>
                  </a:lnTo>
                  <a:lnTo>
                    <a:pt x="870356" y="1305560"/>
                  </a:lnTo>
                  <a:lnTo>
                    <a:pt x="1169200" y="1305560"/>
                  </a:lnTo>
                  <a:close/>
                </a:path>
                <a:path w="3082290" h="3836670">
                  <a:moveTo>
                    <a:pt x="1169200" y="804532"/>
                  </a:moveTo>
                  <a:lnTo>
                    <a:pt x="1019784" y="546912"/>
                  </a:lnTo>
                  <a:lnTo>
                    <a:pt x="870356" y="804532"/>
                  </a:lnTo>
                  <a:lnTo>
                    <a:pt x="1169200" y="804532"/>
                  </a:lnTo>
                  <a:close/>
                </a:path>
                <a:path w="3082290" h="3836670">
                  <a:moveTo>
                    <a:pt x="1218476" y="2868117"/>
                  </a:moveTo>
                  <a:lnTo>
                    <a:pt x="1210513" y="2818727"/>
                  </a:lnTo>
                  <a:lnTo>
                    <a:pt x="1188339" y="2775851"/>
                  </a:lnTo>
                  <a:lnTo>
                    <a:pt x="1154518" y="2742031"/>
                  </a:lnTo>
                  <a:lnTo>
                    <a:pt x="1111631" y="2719844"/>
                  </a:lnTo>
                  <a:lnTo>
                    <a:pt x="1062253" y="2711881"/>
                  </a:lnTo>
                  <a:lnTo>
                    <a:pt x="1012863" y="2719844"/>
                  </a:lnTo>
                  <a:lnTo>
                    <a:pt x="969987" y="2742031"/>
                  </a:lnTo>
                  <a:lnTo>
                    <a:pt x="936167" y="2775851"/>
                  </a:lnTo>
                  <a:lnTo>
                    <a:pt x="913980" y="2818727"/>
                  </a:lnTo>
                  <a:lnTo>
                    <a:pt x="906018" y="2868117"/>
                  </a:lnTo>
                  <a:lnTo>
                    <a:pt x="913980" y="2917494"/>
                  </a:lnTo>
                  <a:lnTo>
                    <a:pt x="936167" y="2960382"/>
                  </a:lnTo>
                  <a:lnTo>
                    <a:pt x="969987" y="2994202"/>
                  </a:lnTo>
                  <a:lnTo>
                    <a:pt x="1012863" y="3016377"/>
                  </a:lnTo>
                  <a:lnTo>
                    <a:pt x="1062253" y="3024340"/>
                  </a:lnTo>
                  <a:lnTo>
                    <a:pt x="1111631" y="3016377"/>
                  </a:lnTo>
                  <a:lnTo>
                    <a:pt x="1154518" y="2994202"/>
                  </a:lnTo>
                  <a:lnTo>
                    <a:pt x="1188339" y="2960382"/>
                  </a:lnTo>
                  <a:lnTo>
                    <a:pt x="1210513" y="2917494"/>
                  </a:lnTo>
                  <a:lnTo>
                    <a:pt x="1218476" y="2868117"/>
                  </a:lnTo>
                  <a:close/>
                </a:path>
                <a:path w="3082290" h="3836670">
                  <a:moveTo>
                    <a:pt x="1396238" y="2441130"/>
                  </a:moveTo>
                  <a:lnTo>
                    <a:pt x="1388262" y="2391753"/>
                  </a:lnTo>
                  <a:lnTo>
                    <a:pt x="1366088" y="2348865"/>
                  </a:lnTo>
                  <a:lnTo>
                    <a:pt x="1332268" y="2315045"/>
                  </a:lnTo>
                  <a:lnTo>
                    <a:pt x="1289380" y="2292870"/>
                  </a:lnTo>
                  <a:lnTo>
                    <a:pt x="1240002" y="2284895"/>
                  </a:lnTo>
                  <a:lnTo>
                    <a:pt x="1190625" y="2292870"/>
                  </a:lnTo>
                  <a:lnTo>
                    <a:pt x="1147737" y="2315045"/>
                  </a:lnTo>
                  <a:lnTo>
                    <a:pt x="1113917" y="2348865"/>
                  </a:lnTo>
                  <a:lnTo>
                    <a:pt x="1091742" y="2391753"/>
                  </a:lnTo>
                  <a:lnTo>
                    <a:pt x="1083779" y="2441130"/>
                  </a:lnTo>
                  <a:lnTo>
                    <a:pt x="1091742" y="2490508"/>
                  </a:lnTo>
                  <a:lnTo>
                    <a:pt x="1113917" y="2533396"/>
                  </a:lnTo>
                  <a:lnTo>
                    <a:pt x="1147737" y="2567216"/>
                  </a:lnTo>
                  <a:lnTo>
                    <a:pt x="1190625" y="2589390"/>
                  </a:lnTo>
                  <a:lnTo>
                    <a:pt x="1240002" y="2597353"/>
                  </a:lnTo>
                  <a:lnTo>
                    <a:pt x="1289380" y="2589390"/>
                  </a:lnTo>
                  <a:lnTo>
                    <a:pt x="1332268" y="2567216"/>
                  </a:lnTo>
                  <a:lnTo>
                    <a:pt x="1366088" y="2533396"/>
                  </a:lnTo>
                  <a:lnTo>
                    <a:pt x="1388262" y="2490508"/>
                  </a:lnTo>
                  <a:lnTo>
                    <a:pt x="1396238" y="2441130"/>
                  </a:lnTo>
                  <a:close/>
                </a:path>
                <a:path w="3082290" h="3836670">
                  <a:moveTo>
                    <a:pt x="1431785" y="3255949"/>
                  </a:moveTo>
                  <a:lnTo>
                    <a:pt x="1423822" y="3206572"/>
                  </a:lnTo>
                  <a:lnTo>
                    <a:pt x="1401648" y="3163684"/>
                  </a:lnTo>
                  <a:lnTo>
                    <a:pt x="1367828" y="3129864"/>
                  </a:lnTo>
                  <a:lnTo>
                    <a:pt x="1324940" y="3107690"/>
                  </a:lnTo>
                  <a:lnTo>
                    <a:pt x="1275562" y="3099727"/>
                  </a:lnTo>
                  <a:lnTo>
                    <a:pt x="1226185" y="3107690"/>
                  </a:lnTo>
                  <a:lnTo>
                    <a:pt x="1183297" y="3129864"/>
                  </a:lnTo>
                  <a:lnTo>
                    <a:pt x="1149477" y="3163684"/>
                  </a:lnTo>
                  <a:lnTo>
                    <a:pt x="1127302" y="3206572"/>
                  </a:lnTo>
                  <a:lnTo>
                    <a:pt x="1119327" y="3255949"/>
                  </a:lnTo>
                  <a:lnTo>
                    <a:pt x="1127302" y="3305340"/>
                  </a:lnTo>
                  <a:lnTo>
                    <a:pt x="1149477" y="3348215"/>
                  </a:lnTo>
                  <a:lnTo>
                    <a:pt x="1183297" y="3382035"/>
                  </a:lnTo>
                  <a:lnTo>
                    <a:pt x="1226185" y="3404222"/>
                  </a:lnTo>
                  <a:lnTo>
                    <a:pt x="1275562" y="3412185"/>
                  </a:lnTo>
                  <a:lnTo>
                    <a:pt x="1324940" y="3404222"/>
                  </a:lnTo>
                  <a:lnTo>
                    <a:pt x="1367828" y="3382035"/>
                  </a:lnTo>
                  <a:lnTo>
                    <a:pt x="1401648" y="3348215"/>
                  </a:lnTo>
                  <a:lnTo>
                    <a:pt x="1423822" y="3305340"/>
                  </a:lnTo>
                  <a:lnTo>
                    <a:pt x="1431785" y="3255949"/>
                  </a:lnTo>
                  <a:close/>
                </a:path>
                <a:path w="3082290" h="3836670">
                  <a:moveTo>
                    <a:pt x="1701342" y="257619"/>
                  </a:moveTo>
                  <a:lnTo>
                    <a:pt x="1551927" y="0"/>
                  </a:lnTo>
                  <a:lnTo>
                    <a:pt x="1402499" y="257619"/>
                  </a:lnTo>
                  <a:lnTo>
                    <a:pt x="1701342" y="257619"/>
                  </a:lnTo>
                  <a:close/>
                </a:path>
                <a:path w="3082290" h="3836670">
                  <a:moveTo>
                    <a:pt x="1915668" y="1576882"/>
                  </a:moveTo>
                  <a:lnTo>
                    <a:pt x="1766252" y="1319263"/>
                  </a:lnTo>
                  <a:lnTo>
                    <a:pt x="1616837" y="1576882"/>
                  </a:lnTo>
                  <a:lnTo>
                    <a:pt x="1915668" y="1576882"/>
                  </a:lnTo>
                  <a:close/>
                </a:path>
                <a:path w="3082290" h="3836670">
                  <a:moveTo>
                    <a:pt x="1973173" y="804532"/>
                  </a:moveTo>
                  <a:lnTo>
                    <a:pt x="1823758" y="546912"/>
                  </a:lnTo>
                  <a:lnTo>
                    <a:pt x="1674329" y="804532"/>
                  </a:lnTo>
                  <a:lnTo>
                    <a:pt x="1973173" y="804532"/>
                  </a:lnTo>
                  <a:close/>
                </a:path>
                <a:path w="3082290" h="3836670">
                  <a:moveTo>
                    <a:pt x="2423757" y="1061605"/>
                  </a:moveTo>
                  <a:lnTo>
                    <a:pt x="2274341" y="803986"/>
                  </a:lnTo>
                  <a:lnTo>
                    <a:pt x="2124913" y="1061605"/>
                  </a:lnTo>
                  <a:lnTo>
                    <a:pt x="2423757" y="1061605"/>
                  </a:lnTo>
                  <a:close/>
                </a:path>
                <a:path w="3082290" h="3836670">
                  <a:moveTo>
                    <a:pt x="2423757" y="257619"/>
                  </a:moveTo>
                  <a:lnTo>
                    <a:pt x="2274341" y="0"/>
                  </a:lnTo>
                  <a:lnTo>
                    <a:pt x="2124913" y="257619"/>
                  </a:lnTo>
                  <a:lnTo>
                    <a:pt x="2423757" y="257619"/>
                  </a:lnTo>
                  <a:close/>
                </a:path>
                <a:path w="3082290" h="3836670">
                  <a:moveTo>
                    <a:pt x="3081998" y="691324"/>
                  </a:moveTo>
                  <a:lnTo>
                    <a:pt x="2932582" y="433705"/>
                  </a:lnTo>
                  <a:lnTo>
                    <a:pt x="2783167" y="691324"/>
                  </a:lnTo>
                  <a:lnTo>
                    <a:pt x="3081998" y="691324"/>
                  </a:lnTo>
                  <a:close/>
                </a:path>
              </a:pathLst>
            </a:custGeom>
            <a:solidFill>
              <a:srgbClr val="A6A6A6"/>
            </a:solidFill>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sp>
          <p:nvSpPr>
            <p:cNvPr id="7" name="object 7"/>
            <p:cNvSpPr/>
            <p:nvPr/>
          </p:nvSpPr>
          <p:spPr>
            <a:xfrm>
              <a:off x="6001598" y="5788874"/>
              <a:ext cx="5786002" cy="0"/>
            </a:xfrm>
            <a:custGeom>
              <a:avLst/>
              <a:gdLst/>
              <a:ahLst/>
              <a:cxnLst/>
              <a:rect l="l" t="t" r="r" b="b"/>
              <a:pathLst>
                <a:path w="5786755">
                  <a:moveTo>
                    <a:pt x="5786196" y="0"/>
                  </a:moveTo>
                  <a:lnTo>
                    <a:pt x="0" y="1"/>
                  </a:lnTo>
                </a:path>
              </a:pathLst>
            </a:custGeom>
            <a:ln w="12700">
              <a:solidFill>
                <a:srgbClr val="000000"/>
              </a:solidFill>
            </a:ln>
          </p:spPr>
          <p:txBody>
            <a:bodyPr wrap="square" lIns="0" tIns="0" rIns="0" bIns="0" rtlCol="0"/>
            <a:lstStyle/>
            <a:p>
              <a:endParaRPr>
                <a:solidFill>
                  <a:schemeClr val="bg2"/>
                </a:solidFill>
                <a:latin typeface="Open Sans" pitchFamily="2" charset="0"/>
                <a:ea typeface="Open Sans" pitchFamily="2" charset="0"/>
                <a:cs typeface="Open Sans" pitchFamily="2" charset="0"/>
              </a:endParaRPr>
            </a:p>
          </p:txBody>
        </p:sp>
        <p:pic>
          <p:nvPicPr>
            <p:cNvPr id="8" name="object 8"/>
            <p:cNvPicPr/>
            <p:nvPr/>
          </p:nvPicPr>
          <p:blipFill>
            <a:blip r:embed="rId2" cstate="print"/>
            <a:stretch>
              <a:fillRect/>
            </a:stretch>
          </p:blipFill>
          <p:spPr>
            <a:xfrm>
              <a:off x="5717950" y="1199036"/>
              <a:ext cx="5040932" cy="4668587"/>
            </a:xfrm>
            <a:prstGeom prst="rect">
              <a:avLst/>
            </a:prstGeom>
          </p:spPr>
        </p:pic>
      </p:grpSp>
      <p:sp>
        <p:nvSpPr>
          <p:cNvPr id="9" name="object 9"/>
          <p:cNvSpPr txBox="1"/>
          <p:nvPr/>
        </p:nvSpPr>
        <p:spPr>
          <a:xfrm>
            <a:off x="461100" y="1004093"/>
            <a:ext cx="4770767" cy="4128052"/>
          </a:xfrm>
          <a:prstGeom prst="rect">
            <a:avLst/>
          </a:prstGeom>
        </p:spPr>
        <p:txBody>
          <a:bodyPr vert="horz" wrap="square" lIns="0" tIns="11429" rIns="0" bIns="0" rtlCol="0">
            <a:spAutoFit/>
          </a:bodyPr>
          <a:lstStyle/>
          <a:p>
            <a:pPr marL="12699" marR="5079">
              <a:lnSpc>
                <a:spcPct val="100400"/>
              </a:lnSpc>
              <a:spcBef>
                <a:spcPts val="90"/>
              </a:spcBef>
            </a:pPr>
            <a:r>
              <a:rPr lang="es" sz="1800" spc="-60" dirty="0">
                <a:solidFill>
                  <a:schemeClr val="bg2"/>
                </a:solidFill>
                <a:latin typeface="Open Sans" pitchFamily="2" charset="0"/>
                <a:ea typeface="Open Sans" pitchFamily="2" charset="0"/>
                <a:cs typeface="Open Sans" pitchFamily="2" charset="0"/>
              </a:rPr>
              <a:t>El objetivo es </a:t>
            </a:r>
            <a:r>
              <a:rPr lang="es" sz="1800" b="1" spc="-60" dirty="0">
                <a:solidFill>
                  <a:schemeClr val="bg2"/>
                </a:solidFill>
                <a:highlight>
                  <a:srgbClr val="FFFF00"/>
                </a:highlight>
                <a:latin typeface="Open Sans" pitchFamily="2" charset="0"/>
                <a:ea typeface="Open Sans" pitchFamily="2" charset="0"/>
                <a:cs typeface="Open Sans" pitchFamily="2" charset="0"/>
              </a:rPr>
              <a:t>particionar</a:t>
            </a:r>
            <a:r>
              <a:rPr lang="es" sz="1800" spc="-60" dirty="0">
                <a:solidFill>
                  <a:schemeClr val="bg2"/>
                </a:solidFill>
                <a:latin typeface="Open Sans" pitchFamily="2" charset="0"/>
                <a:ea typeface="Open Sans" pitchFamily="2" charset="0"/>
                <a:cs typeface="Open Sans" pitchFamily="2" charset="0"/>
              </a:rPr>
              <a:t> las entradas en conjuntos S1, S2, …, Sk que minimicen la </a:t>
            </a:r>
            <a:r>
              <a:rPr lang="es" sz="1800" b="1" spc="-60" dirty="0">
                <a:solidFill>
                  <a:schemeClr val="bg2"/>
                </a:solidFill>
                <a:highlight>
                  <a:srgbClr val="FFFF00"/>
                </a:highlight>
                <a:latin typeface="Open Sans" pitchFamily="2" charset="0"/>
                <a:ea typeface="Open Sans" pitchFamily="2" charset="0"/>
                <a:cs typeface="Open Sans" pitchFamily="2" charset="0"/>
              </a:rPr>
              <a:t>suma total de la distancia al cuadrado </a:t>
            </a:r>
            <a:r>
              <a:rPr lang="es" sz="1800" spc="-60" dirty="0">
                <a:solidFill>
                  <a:schemeClr val="bg2"/>
                </a:solidFill>
                <a:latin typeface="Open Sans" pitchFamily="2" charset="0"/>
                <a:ea typeface="Open Sans" pitchFamily="2" charset="0"/>
                <a:cs typeface="Open Sans" pitchFamily="2" charset="0"/>
              </a:rPr>
              <a:t>desde cada punto hasta la media de su clúster asignado.</a:t>
            </a:r>
            <a:endParaRPr sz="1800" dirty="0">
              <a:solidFill>
                <a:schemeClr val="bg2"/>
              </a:solidFill>
              <a:latin typeface="Open Sans" pitchFamily="2" charset="0"/>
              <a:ea typeface="Open Sans" pitchFamily="2" charset="0"/>
              <a:cs typeface="Open Sans" pitchFamily="2" charset="0"/>
            </a:endParaRPr>
          </a:p>
          <a:p>
            <a:pPr>
              <a:spcBef>
                <a:spcPts val="195"/>
              </a:spcBef>
            </a:pPr>
            <a:endParaRPr sz="1800" dirty="0">
              <a:solidFill>
                <a:schemeClr val="bg2"/>
              </a:solidFill>
              <a:latin typeface="Open Sans" pitchFamily="2" charset="0"/>
              <a:ea typeface="Open Sans" pitchFamily="2" charset="0"/>
              <a:cs typeface="Open Sans" pitchFamily="2" charset="0"/>
            </a:endParaRPr>
          </a:p>
          <a:p>
            <a:pPr marL="12699" marR="241276" indent="252704">
              <a:lnSpc>
                <a:spcPts val="2090"/>
              </a:lnSpc>
              <a:buAutoNum type="arabicPeriod"/>
              <a:tabLst>
                <a:tab pos="265403" algn="l"/>
              </a:tabLst>
            </a:pPr>
            <a:r>
              <a:rPr lang="es" sz="1800" spc="-50" dirty="0">
                <a:solidFill>
                  <a:schemeClr val="bg2"/>
                </a:solidFill>
                <a:latin typeface="Open Sans" pitchFamily="2" charset="0"/>
                <a:ea typeface="Open Sans" pitchFamily="2" charset="0"/>
                <a:cs typeface="Open Sans" pitchFamily="2" charset="0"/>
              </a:rPr>
              <a:t>Define una métrica de distancia entre entidades (por ejemplo, Distancia geográfica)</a:t>
            </a:r>
          </a:p>
          <a:p>
            <a:pPr marL="12699" marR="241276" indent="252704">
              <a:lnSpc>
                <a:spcPts val="2090"/>
              </a:lnSpc>
              <a:buAutoNum type="arabicPeriod"/>
              <a:tabLst>
                <a:tab pos="265403" algn="l"/>
              </a:tabLst>
            </a:pPr>
            <a:endParaRPr sz="1800" dirty="0">
              <a:solidFill>
                <a:schemeClr val="bg2"/>
              </a:solidFill>
              <a:latin typeface="Open Sans" pitchFamily="2" charset="0"/>
              <a:ea typeface="Open Sans" pitchFamily="2" charset="0"/>
              <a:cs typeface="Open Sans" pitchFamily="2" charset="0"/>
            </a:endParaRPr>
          </a:p>
          <a:p>
            <a:pPr marL="12699" marR="418423" indent="252704">
              <a:lnSpc>
                <a:spcPts val="2210"/>
              </a:lnSpc>
              <a:spcBef>
                <a:spcPts val="20"/>
              </a:spcBef>
              <a:buAutoNum type="arabicPeriod"/>
              <a:tabLst>
                <a:tab pos="265403" algn="l"/>
              </a:tabLst>
            </a:pPr>
            <a:r>
              <a:rPr lang="es" sz="1800" spc="-50" dirty="0">
                <a:solidFill>
                  <a:schemeClr val="bg2"/>
                </a:solidFill>
                <a:latin typeface="Open Sans" pitchFamily="2" charset="0"/>
                <a:ea typeface="Open Sans" pitchFamily="2" charset="0"/>
                <a:cs typeface="Open Sans" pitchFamily="2" charset="0"/>
              </a:rPr>
              <a:t>Inicializa aleatoriamente los K puntos del conjunto de datos como centroides iniciales.</a:t>
            </a:r>
          </a:p>
          <a:p>
            <a:pPr marL="12699" marR="418423" indent="252704">
              <a:lnSpc>
                <a:spcPts val="2210"/>
              </a:lnSpc>
              <a:spcBef>
                <a:spcPts val="20"/>
              </a:spcBef>
              <a:buAutoNum type="arabicPeriod"/>
              <a:tabLst>
                <a:tab pos="265403" algn="l"/>
              </a:tabLst>
            </a:pPr>
            <a:endParaRPr sz="1800" dirty="0">
              <a:solidFill>
                <a:schemeClr val="bg2"/>
              </a:solidFill>
              <a:latin typeface="Open Sans" pitchFamily="2" charset="0"/>
              <a:ea typeface="Open Sans" pitchFamily="2" charset="0"/>
              <a:cs typeface="Open Sans" pitchFamily="2" charset="0"/>
            </a:endParaRPr>
          </a:p>
          <a:p>
            <a:pPr marL="265403" indent="-252704">
              <a:lnSpc>
                <a:spcPts val="2005"/>
              </a:lnSpc>
              <a:buAutoNum type="arabicPeriod"/>
              <a:tabLst>
                <a:tab pos="265403" algn="l"/>
              </a:tabLst>
            </a:pPr>
            <a:r>
              <a:rPr lang="es" sz="1800" spc="-30" dirty="0">
                <a:solidFill>
                  <a:schemeClr val="bg2"/>
                </a:solidFill>
                <a:latin typeface="Open Sans" pitchFamily="2" charset="0"/>
                <a:ea typeface="Open Sans" pitchFamily="2" charset="0"/>
                <a:cs typeface="Open Sans" pitchFamily="2" charset="0"/>
              </a:rPr>
              <a:t>Asigna cada punto al centroide más cercano </a:t>
            </a:r>
            <a:r>
              <a:rPr lang="es" sz="1800" dirty="0">
                <a:solidFill>
                  <a:schemeClr val="bg2"/>
                </a:solidFill>
                <a:latin typeface="Open Sans" pitchFamily="2" charset="0"/>
                <a:ea typeface="Open Sans" pitchFamily="2" charset="0"/>
                <a:cs typeface="Open Sans" pitchFamily="2" charset="0"/>
              </a:rPr>
              <a:t>cuya media tiene la distancia de menor al cuadrado</a:t>
            </a:r>
            <a:endParaRPr sz="1800" dirty="0">
              <a:solidFill>
                <a:schemeClr val="bg2"/>
              </a:solidFill>
              <a:latin typeface="Open Sans" pitchFamily="2" charset="0"/>
              <a:ea typeface="Open Sans" pitchFamily="2" charset="0"/>
              <a:cs typeface="Open Sans" pitchFamily="2" charset="0"/>
            </a:endParaRPr>
          </a:p>
        </p:txBody>
      </p:sp>
      <p:sp>
        <p:nvSpPr>
          <p:cNvPr id="11" name="object 11"/>
          <p:cNvSpPr txBox="1"/>
          <p:nvPr/>
        </p:nvSpPr>
        <p:spPr>
          <a:xfrm>
            <a:off x="461100" y="6260068"/>
            <a:ext cx="2554122" cy="251991"/>
          </a:xfrm>
          <a:prstGeom prst="rect">
            <a:avLst/>
          </a:prstGeom>
        </p:spPr>
        <p:txBody>
          <a:bodyPr vert="horz" wrap="square" lIns="0" tIns="5714" rIns="0" bIns="0" rtlCol="0">
            <a:spAutoFit/>
          </a:bodyPr>
          <a:lstStyle/>
          <a:p>
            <a:pPr marL="12699">
              <a:spcBef>
                <a:spcPts val="45"/>
              </a:spcBef>
            </a:pPr>
            <a:r>
              <a:rPr lang="es" sz="1600" spc="-40" dirty="0">
                <a:solidFill>
                  <a:schemeClr val="bg2"/>
                </a:solidFill>
                <a:latin typeface="Open Sans" pitchFamily="2" charset="0"/>
                <a:ea typeface="Open Sans" pitchFamily="2" charset="0"/>
                <a:cs typeface="Open Sans" pitchFamily="2" charset="0"/>
              </a:rPr>
              <a:t>sklearn.cluster.KMeans</a:t>
            </a:r>
            <a:endParaRPr sz="1600" dirty="0">
              <a:solidFill>
                <a:schemeClr val="bg2"/>
              </a:solidFill>
              <a:latin typeface="Open Sans" pitchFamily="2" charset="0"/>
              <a:ea typeface="Open Sans" pitchFamily="2" charset="0"/>
              <a:cs typeface="Open Sans" pitchFamily="2" charset="0"/>
            </a:endParaRPr>
          </a:p>
        </p:txBody>
      </p:sp>
      <p:sp>
        <p:nvSpPr>
          <p:cNvPr id="16" name="object 4" descr="$PPTXTitle">
            <a:extLst>
              <a:ext uri="{FF2B5EF4-FFF2-40B4-BE49-F238E27FC236}">
                <a16:creationId xmlns:a16="http://schemas.microsoft.com/office/drawing/2014/main" id="{1FFC1BC4-70F6-7328-DE81-4E35DDD55A86}"/>
              </a:ext>
            </a:extLst>
          </p:cNvPr>
          <p:cNvSpPr txBox="1">
            <a:spLocks/>
          </p:cNvSpPr>
          <p:nvPr/>
        </p:nvSpPr>
        <p:spPr bwMode="auto">
          <a:xfrm>
            <a:off x="441720" y="424038"/>
            <a:ext cx="12038034" cy="38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8" rIns="0" bIns="0" numCol="1" rtlCol="0" anchor="ctr" anchorCtr="0" compatLnSpc="1">
            <a:prstTxWarp prst="textNoShape">
              <a:avLst/>
            </a:prstTxWarp>
            <a:spAutoFit/>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marL="12699">
              <a:spcBef>
                <a:spcPts val="100"/>
              </a:spcBef>
              <a:tabLst>
                <a:tab pos="3104205" algn="l"/>
              </a:tabLst>
            </a:pPr>
            <a:r>
              <a:rPr lang="es" sz="2400" b="1" kern="0" dirty="0">
                <a:solidFill>
                  <a:schemeClr val="accent6"/>
                </a:solidFill>
              </a:rPr>
              <a:t>K-means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656E3-E4EA-6E18-6CF5-8DF0F7B9339D}"/>
            </a:ext>
          </a:extLst>
        </p:cNvPr>
        <p:cNvGrpSpPr/>
        <p:nvPr/>
      </p:nvGrpSpPr>
      <p:grpSpPr>
        <a:xfrm>
          <a:off x="0" y="0"/>
          <a:ext cx="0" cy="0"/>
          <a:chOff x="0" y="0"/>
          <a:chExt cx="0" cy="0"/>
        </a:xfrm>
      </p:grpSpPr>
      <p:sp>
        <p:nvSpPr>
          <p:cNvPr id="4" name="object 4" descr="$PPTXTitle">
            <a:extLst>
              <a:ext uri="{FF2B5EF4-FFF2-40B4-BE49-F238E27FC236}">
                <a16:creationId xmlns:a16="http://schemas.microsoft.com/office/drawing/2014/main" id="{7ACECFBD-67BB-FBC4-0257-C8A02A9C3DAB}"/>
              </a:ext>
            </a:extLst>
          </p:cNvPr>
          <p:cNvSpPr txBox="1">
            <a:spLocks noGrp="1"/>
          </p:cNvSpPr>
          <p:nvPr>
            <p:ph type="title"/>
          </p:nvPr>
        </p:nvSpPr>
        <p:spPr>
          <a:xfrm>
            <a:off x="82539" y="57543"/>
            <a:ext cx="12038034" cy="289821"/>
          </a:xfrm>
          <a:prstGeom prst="rect">
            <a:avLst/>
          </a:prstGeom>
        </p:spPr>
        <p:txBody>
          <a:bodyPr vert="horz" wrap="square" lIns="0" tIns="12698" rIns="0" bIns="0" numCol="1" rtlCol="0" anchor="ctr" anchorCtr="0" compatLnSpc="1">
            <a:prstTxWarp prst="textNoShape">
              <a:avLst/>
            </a:prstTxWarp>
            <a:spAutoFit/>
          </a:bodyPr>
          <a:lstStyle/>
          <a:p>
            <a:pPr marL="12699">
              <a:spcBef>
                <a:spcPts val="100"/>
              </a:spcBef>
              <a:tabLst>
                <a:tab pos="3104205" algn="l"/>
              </a:tabLst>
            </a:pPr>
            <a:r>
              <a:rPr lang="es" dirty="0"/>
              <a:t>Clustering | </a:t>
            </a:r>
            <a:r>
              <a:rPr lang="es" dirty="0">
                <a:solidFill>
                  <a:schemeClr val="accent6"/>
                </a:solidFill>
              </a:rPr>
              <a:t>K-means</a:t>
            </a:r>
          </a:p>
        </p:txBody>
      </p:sp>
      <p:sp>
        <p:nvSpPr>
          <p:cNvPr id="9" name="object 9">
            <a:extLst>
              <a:ext uri="{FF2B5EF4-FFF2-40B4-BE49-F238E27FC236}">
                <a16:creationId xmlns:a16="http://schemas.microsoft.com/office/drawing/2014/main" id="{9779E617-FA54-7D44-7771-CD6A2CB1BB97}"/>
              </a:ext>
            </a:extLst>
          </p:cNvPr>
          <p:cNvSpPr txBox="1"/>
          <p:nvPr/>
        </p:nvSpPr>
        <p:spPr>
          <a:xfrm>
            <a:off x="461100" y="1004093"/>
            <a:ext cx="4770767" cy="3602267"/>
          </a:xfrm>
          <a:prstGeom prst="rect">
            <a:avLst/>
          </a:prstGeom>
        </p:spPr>
        <p:txBody>
          <a:bodyPr vert="horz" wrap="square" lIns="0" tIns="11429" rIns="0" bIns="0" rtlCol="0">
            <a:spAutoFit/>
          </a:bodyPr>
          <a:lstStyle/>
          <a:p>
            <a:pPr marL="12699" marR="5079">
              <a:lnSpc>
                <a:spcPct val="100400"/>
              </a:lnSpc>
              <a:spcBef>
                <a:spcPts val="90"/>
              </a:spcBef>
            </a:pPr>
            <a:r>
              <a:rPr lang="es" sz="1800" spc="-60" dirty="0">
                <a:solidFill>
                  <a:schemeClr val="bg2"/>
                </a:solidFill>
                <a:latin typeface="Open Sans" pitchFamily="2" charset="0"/>
                <a:ea typeface="Open Sans" pitchFamily="2" charset="0"/>
                <a:cs typeface="Open Sans" pitchFamily="2" charset="0"/>
              </a:rPr>
              <a:t>El objetivo es </a:t>
            </a:r>
            <a:r>
              <a:rPr lang="es" sz="1800" b="1" spc="-60" dirty="0">
                <a:solidFill>
                  <a:schemeClr val="bg2"/>
                </a:solidFill>
                <a:highlight>
                  <a:srgbClr val="FFFF00"/>
                </a:highlight>
                <a:latin typeface="Open Sans" pitchFamily="2" charset="0"/>
                <a:ea typeface="Open Sans" pitchFamily="2" charset="0"/>
                <a:cs typeface="Open Sans" pitchFamily="2" charset="0"/>
              </a:rPr>
              <a:t>particionar</a:t>
            </a:r>
            <a:r>
              <a:rPr lang="es" sz="1800" spc="-60" dirty="0">
                <a:solidFill>
                  <a:schemeClr val="bg2"/>
                </a:solidFill>
                <a:latin typeface="Open Sans" pitchFamily="2" charset="0"/>
                <a:ea typeface="Open Sans" pitchFamily="2" charset="0"/>
                <a:cs typeface="Open Sans" pitchFamily="2" charset="0"/>
              </a:rPr>
              <a:t> las entradas en conjuntos S1, S2, …, Sk que minimicen la </a:t>
            </a:r>
            <a:r>
              <a:rPr lang="es" sz="1800" b="1" spc="-60" dirty="0">
                <a:solidFill>
                  <a:schemeClr val="bg2"/>
                </a:solidFill>
                <a:highlight>
                  <a:srgbClr val="FFFF00"/>
                </a:highlight>
                <a:latin typeface="Open Sans" pitchFamily="2" charset="0"/>
                <a:ea typeface="Open Sans" pitchFamily="2" charset="0"/>
                <a:cs typeface="Open Sans" pitchFamily="2" charset="0"/>
              </a:rPr>
              <a:t>suma total de la distancia al cuadrado </a:t>
            </a:r>
            <a:r>
              <a:rPr lang="es" sz="1800" spc="-60" dirty="0">
                <a:solidFill>
                  <a:schemeClr val="bg2"/>
                </a:solidFill>
                <a:latin typeface="Open Sans" pitchFamily="2" charset="0"/>
                <a:ea typeface="Open Sans" pitchFamily="2" charset="0"/>
                <a:cs typeface="Open Sans" pitchFamily="2" charset="0"/>
              </a:rPr>
              <a:t>desde cada punto hasta la media de su clúster asignado.</a:t>
            </a:r>
            <a:endParaRPr sz="1800" dirty="0">
              <a:solidFill>
                <a:schemeClr val="bg2"/>
              </a:solidFill>
              <a:latin typeface="Open Sans" pitchFamily="2" charset="0"/>
              <a:ea typeface="Open Sans" pitchFamily="2" charset="0"/>
              <a:cs typeface="Open Sans" pitchFamily="2" charset="0"/>
            </a:endParaRPr>
          </a:p>
          <a:p>
            <a:pPr>
              <a:spcBef>
                <a:spcPts val="195"/>
              </a:spcBef>
            </a:pPr>
            <a:endParaRPr sz="1800" dirty="0">
              <a:solidFill>
                <a:schemeClr val="bg2"/>
              </a:solidFill>
              <a:latin typeface="Open Sans" pitchFamily="2" charset="0"/>
              <a:ea typeface="Open Sans" pitchFamily="2" charset="0"/>
              <a:cs typeface="Open Sans" pitchFamily="2" charset="0"/>
            </a:endParaRPr>
          </a:p>
          <a:p>
            <a:pPr marL="265403" indent="-252704">
              <a:lnSpc>
                <a:spcPts val="2125"/>
              </a:lnSpc>
              <a:buAutoNum type="arabicPeriod" startAt="4"/>
              <a:tabLst>
                <a:tab pos="265403" algn="l"/>
              </a:tabLst>
            </a:pPr>
            <a:r>
              <a:rPr lang="es-ES" sz="1800" spc="-10" dirty="0">
                <a:solidFill>
                  <a:schemeClr val="bg2"/>
                </a:solidFill>
                <a:latin typeface="Open Sans" pitchFamily="2" charset="0"/>
                <a:ea typeface="Open Sans" pitchFamily="2" charset="0"/>
                <a:cs typeface="Open Sans" pitchFamily="2" charset="0"/>
              </a:rPr>
              <a:t>Actualiza el centroide tomando la media de todos p</a:t>
            </a:r>
            <a:r>
              <a:rPr lang="es-ES" sz="1800" dirty="0">
                <a:solidFill>
                  <a:schemeClr val="bg2"/>
                </a:solidFill>
                <a:latin typeface="Open Sans" pitchFamily="2" charset="0"/>
                <a:ea typeface="Open Sans" pitchFamily="2" charset="0"/>
                <a:cs typeface="Open Sans" pitchFamily="2" charset="0"/>
              </a:rPr>
              <a:t>untos de datos pertenecientes a cada clúster</a:t>
            </a:r>
          </a:p>
          <a:p>
            <a:pPr marL="265403" indent="-252704">
              <a:lnSpc>
                <a:spcPts val="2125"/>
              </a:lnSpc>
              <a:buAutoNum type="arabicPeriod" startAt="4"/>
              <a:tabLst>
                <a:tab pos="265403" algn="l"/>
              </a:tabLst>
            </a:pPr>
            <a:endParaRPr lang="es-ES" sz="1800" dirty="0">
              <a:solidFill>
                <a:schemeClr val="bg2"/>
              </a:solidFill>
              <a:latin typeface="Open Sans" pitchFamily="2" charset="0"/>
              <a:ea typeface="Open Sans" pitchFamily="2" charset="0"/>
              <a:cs typeface="Open Sans" pitchFamily="2" charset="0"/>
            </a:endParaRPr>
          </a:p>
          <a:p>
            <a:pPr marL="265403" indent="-252704">
              <a:lnSpc>
                <a:spcPts val="2125"/>
              </a:lnSpc>
              <a:spcBef>
                <a:spcPts val="50"/>
              </a:spcBef>
              <a:buAutoNum type="arabicPeriod" startAt="5"/>
              <a:tabLst>
                <a:tab pos="265403" algn="l"/>
              </a:tabLst>
            </a:pPr>
            <a:r>
              <a:rPr lang="es-ES" sz="1800" spc="-30" dirty="0">
                <a:solidFill>
                  <a:schemeClr val="bg2"/>
                </a:solidFill>
                <a:latin typeface="Open Sans" pitchFamily="2" charset="0"/>
                <a:ea typeface="Open Sans" pitchFamily="2" charset="0"/>
                <a:cs typeface="Open Sans" pitchFamily="2" charset="0"/>
              </a:rPr>
              <a:t>Repite hasta la convergencia</a:t>
            </a:r>
          </a:p>
          <a:p>
            <a:pPr marL="265403" indent="-252704">
              <a:lnSpc>
                <a:spcPts val="2125"/>
              </a:lnSpc>
              <a:spcBef>
                <a:spcPts val="50"/>
              </a:spcBef>
              <a:buAutoNum type="arabicPeriod" startAt="5"/>
              <a:tabLst>
                <a:tab pos="265403" algn="l"/>
              </a:tabLst>
            </a:pPr>
            <a:endParaRPr lang="es-ES" sz="1800" dirty="0">
              <a:solidFill>
                <a:schemeClr val="bg2"/>
              </a:solidFill>
              <a:latin typeface="Open Sans" pitchFamily="2" charset="0"/>
              <a:ea typeface="Open Sans" pitchFamily="2" charset="0"/>
              <a:cs typeface="Open Sans" pitchFamily="2" charset="0"/>
            </a:endParaRPr>
          </a:p>
          <a:p>
            <a:pPr marL="265403" indent="-252704">
              <a:lnSpc>
                <a:spcPts val="2125"/>
              </a:lnSpc>
              <a:buAutoNum type="arabicPeriod" startAt="5"/>
              <a:tabLst>
                <a:tab pos="265403" algn="l"/>
              </a:tabLst>
            </a:pPr>
            <a:r>
              <a:rPr lang="es-ES" sz="1800" spc="-10" dirty="0">
                <a:solidFill>
                  <a:schemeClr val="bg2"/>
                </a:solidFill>
                <a:latin typeface="Open Sans" pitchFamily="2" charset="0"/>
                <a:ea typeface="Open Sans" pitchFamily="2" charset="0"/>
                <a:cs typeface="Open Sans" pitchFamily="2" charset="0"/>
              </a:rPr>
              <a:t>Revisa las “</a:t>
            </a:r>
            <a:r>
              <a:rPr lang="es-ES" sz="1800" spc="-10" dirty="0" err="1">
                <a:solidFill>
                  <a:schemeClr val="bg2"/>
                </a:solidFill>
                <a:latin typeface="Open Sans" pitchFamily="2" charset="0"/>
                <a:ea typeface="Open Sans" pitchFamily="2" charset="0"/>
                <a:cs typeface="Open Sans" pitchFamily="2" charset="0"/>
              </a:rPr>
              <a:t>elbow</a:t>
            </a:r>
            <a:r>
              <a:rPr lang="es-ES" sz="1800" spc="-10" dirty="0">
                <a:solidFill>
                  <a:schemeClr val="bg2"/>
                </a:solidFill>
                <a:latin typeface="Open Sans" pitchFamily="2" charset="0"/>
                <a:ea typeface="Open Sans" pitchFamily="2" charset="0"/>
                <a:cs typeface="Open Sans" pitchFamily="2" charset="0"/>
              </a:rPr>
              <a:t> </a:t>
            </a:r>
            <a:r>
              <a:rPr lang="es-ES" sz="1800" spc="-10" dirty="0" err="1">
                <a:solidFill>
                  <a:schemeClr val="bg2"/>
                </a:solidFill>
                <a:latin typeface="Open Sans" pitchFamily="2" charset="0"/>
                <a:ea typeface="Open Sans" pitchFamily="2" charset="0"/>
                <a:cs typeface="Open Sans" pitchFamily="2" charset="0"/>
              </a:rPr>
              <a:t>plot</a:t>
            </a:r>
            <a:r>
              <a:rPr lang="es-ES" sz="1800" spc="-10" dirty="0">
                <a:solidFill>
                  <a:schemeClr val="bg2"/>
                </a:solidFill>
                <a:latin typeface="Open Sans" pitchFamily="2" charset="0"/>
                <a:ea typeface="Open Sans" pitchFamily="2" charset="0"/>
                <a:cs typeface="Open Sans" pitchFamily="2" charset="0"/>
              </a:rPr>
              <a:t>” para encontrar el k óptimo.</a:t>
            </a:r>
            <a:endParaRPr lang="es-ES" sz="1800" dirty="0">
              <a:solidFill>
                <a:schemeClr val="bg2"/>
              </a:solidFill>
              <a:latin typeface="Open Sans" pitchFamily="2" charset="0"/>
              <a:ea typeface="Open Sans" pitchFamily="2" charset="0"/>
              <a:cs typeface="Open Sans" pitchFamily="2" charset="0"/>
            </a:endParaRPr>
          </a:p>
        </p:txBody>
      </p:sp>
      <p:sp>
        <p:nvSpPr>
          <p:cNvPr id="11" name="object 11">
            <a:extLst>
              <a:ext uri="{FF2B5EF4-FFF2-40B4-BE49-F238E27FC236}">
                <a16:creationId xmlns:a16="http://schemas.microsoft.com/office/drawing/2014/main" id="{D272877B-26DB-67D3-AB96-4EA2DEEF97D7}"/>
              </a:ext>
            </a:extLst>
          </p:cNvPr>
          <p:cNvSpPr txBox="1"/>
          <p:nvPr/>
        </p:nvSpPr>
        <p:spPr>
          <a:xfrm>
            <a:off x="461100" y="6260068"/>
            <a:ext cx="2554122" cy="251991"/>
          </a:xfrm>
          <a:prstGeom prst="rect">
            <a:avLst/>
          </a:prstGeom>
        </p:spPr>
        <p:txBody>
          <a:bodyPr vert="horz" wrap="square" lIns="0" tIns="5714" rIns="0" bIns="0" rtlCol="0">
            <a:spAutoFit/>
          </a:bodyPr>
          <a:lstStyle/>
          <a:p>
            <a:pPr marL="12699">
              <a:spcBef>
                <a:spcPts val="45"/>
              </a:spcBef>
            </a:pPr>
            <a:r>
              <a:rPr lang="es" sz="1600" spc="-40" dirty="0">
                <a:solidFill>
                  <a:schemeClr val="bg2"/>
                </a:solidFill>
                <a:latin typeface="Open Sans" pitchFamily="2" charset="0"/>
                <a:ea typeface="Open Sans" pitchFamily="2" charset="0"/>
                <a:cs typeface="Open Sans" pitchFamily="2" charset="0"/>
              </a:rPr>
              <a:t>sklearn.cluster.KMeans</a:t>
            </a:r>
            <a:endParaRPr sz="1600" dirty="0">
              <a:solidFill>
                <a:schemeClr val="bg2"/>
              </a:solidFill>
              <a:latin typeface="Open Sans" pitchFamily="2" charset="0"/>
              <a:ea typeface="Open Sans" pitchFamily="2" charset="0"/>
              <a:cs typeface="Open Sans" pitchFamily="2" charset="0"/>
            </a:endParaRPr>
          </a:p>
        </p:txBody>
      </p:sp>
      <p:grpSp>
        <p:nvGrpSpPr>
          <p:cNvPr id="2" name="object 4"/>
          <p:cNvGrpSpPr/>
          <p:nvPr/>
        </p:nvGrpSpPr>
        <p:grpSpPr>
          <a:xfrm>
            <a:off x="5797956" y="1189705"/>
            <a:ext cx="6069175" cy="4669182"/>
            <a:chOff x="5476067" y="1645879"/>
            <a:chExt cx="6069965" cy="4669790"/>
          </a:xfrm>
        </p:grpSpPr>
        <p:sp>
          <p:nvSpPr>
            <p:cNvPr id="5" name="object 5"/>
            <p:cNvSpPr/>
            <p:nvPr/>
          </p:nvSpPr>
          <p:spPr>
            <a:xfrm>
              <a:off x="5759752" y="1771571"/>
              <a:ext cx="0" cy="4465320"/>
            </a:xfrm>
            <a:custGeom>
              <a:avLst/>
              <a:gdLst/>
              <a:ahLst/>
              <a:cxnLst/>
              <a:rect l="l" t="t" r="r" b="b"/>
              <a:pathLst>
                <a:path h="4465320">
                  <a:moveTo>
                    <a:pt x="0" y="0"/>
                  </a:moveTo>
                  <a:lnTo>
                    <a:pt x="1" y="4464744"/>
                  </a:lnTo>
                </a:path>
              </a:pathLst>
            </a:custGeom>
            <a:ln w="12700">
              <a:solidFill>
                <a:srgbClr val="000000"/>
              </a:solidFill>
            </a:ln>
          </p:spPr>
          <p:txBody>
            <a:bodyPr wrap="square" lIns="0" tIns="0" rIns="0" bIns="0" rtlCol="0"/>
            <a:lstStyle/>
            <a:p>
              <a:endParaRPr/>
            </a:p>
          </p:txBody>
        </p:sp>
        <p:sp>
          <p:nvSpPr>
            <p:cNvPr id="10" name="object 6"/>
            <p:cNvSpPr/>
            <p:nvPr/>
          </p:nvSpPr>
          <p:spPr>
            <a:xfrm>
              <a:off x="5759752" y="6236315"/>
              <a:ext cx="5786755" cy="0"/>
            </a:xfrm>
            <a:custGeom>
              <a:avLst/>
              <a:gdLst/>
              <a:ahLst/>
              <a:cxnLst/>
              <a:rect l="l" t="t" r="r" b="b"/>
              <a:pathLst>
                <a:path w="5786755">
                  <a:moveTo>
                    <a:pt x="5786196" y="0"/>
                  </a:moveTo>
                  <a:lnTo>
                    <a:pt x="0" y="1"/>
                  </a:lnTo>
                </a:path>
              </a:pathLst>
            </a:custGeom>
            <a:ln w="12700">
              <a:solidFill>
                <a:srgbClr val="000000"/>
              </a:solidFill>
            </a:ln>
          </p:spPr>
          <p:txBody>
            <a:bodyPr wrap="square" lIns="0" tIns="0" rIns="0" bIns="0" rtlCol="0"/>
            <a:lstStyle/>
            <a:p>
              <a:endParaRPr/>
            </a:p>
          </p:txBody>
        </p:sp>
        <p:sp>
          <p:nvSpPr>
            <p:cNvPr id="12" name="object 7"/>
            <p:cNvSpPr/>
            <p:nvPr/>
          </p:nvSpPr>
          <p:spPr>
            <a:xfrm>
              <a:off x="6648272" y="1652229"/>
              <a:ext cx="2424430" cy="2424430"/>
            </a:xfrm>
            <a:custGeom>
              <a:avLst/>
              <a:gdLst/>
              <a:ahLst/>
              <a:cxnLst/>
              <a:rect l="l" t="t" r="r" b="b"/>
              <a:pathLst>
                <a:path w="2424429" h="2424429">
                  <a:moveTo>
                    <a:pt x="0" y="1211923"/>
                  </a:moveTo>
                  <a:lnTo>
                    <a:pt x="962" y="1163180"/>
                  </a:lnTo>
                  <a:lnTo>
                    <a:pt x="3825" y="1114925"/>
                  </a:lnTo>
                  <a:lnTo>
                    <a:pt x="8552" y="1067196"/>
                  </a:lnTo>
                  <a:lnTo>
                    <a:pt x="15107" y="1020027"/>
                  </a:lnTo>
                  <a:lnTo>
                    <a:pt x="23454" y="973455"/>
                  </a:lnTo>
                  <a:lnTo>
                    <a:pt x="33557" y="927517"/>
                  </a:lnTo>
                  <a:lnTo>
                    <a:pt x="45379" y="882249"/>
                  </a:lnTo>
                  <a:lnTo>
                    <a:pt x="58884" y="837686"/>
                  </a:lnTo>
                  <a:lnTo>
                    <a:pt x="74037" y="793865"/>
                  </a:lnTo>
                  <a:lnTo>
                    <a:pt x="90800" y="750822"/>
                  </a:lnTo>
                  <a:lnTo>
                    <a:pt x="109138" y="708594"/>
                  </a:lnTo>
                  <a:lnTo>
                    <a:pt x="129015" y="667216"/>
                  </a:lnTo>
                  <a:lnTo>
                    <a:pt x="150393" y="626725"/>
                  </a:lnTo>
                  <a:lnTo>
                    <a:pt x="173238" y="587157"/>
                  </a:lnTo>
                  <a:lnTo>
                    <a:pt x="197513" y="548548"/>
                  </a:lnTo>
                  <a:lnTo>
                    <a:pt x="223181" y="510935"/>
                  </a:lnTo>
                  <a:lnTo>
                    <a:pt x="250207" y="474353"/>
                  </a:lnTo>
                  <a:lnTo>
                    <a:pt x="278554" y="438839"/>
                  </a:lnTo>
                  <a:lnTo>
                    <a:pt x="308186" y="404429"/>
                  </a:lnTo>
                  <a:lnTo>
                    <a:pt x="339066" y="371160"/>
                  </a:lnTo>
                  <a:lnTo>
                    <a:pt x="371160" y="339066"/>
                  </a:lnTo>
                  <a:lnTo>
                    <a:pt x="404430" y="308185"/>
                  </a:lnTo>
                  <a:lnTo>
                    <a:pt x="438840" y="278554"/>
                  </a:lnTo>
                  <a:lnTo>
                    <a:pt x="474354" y="250207"/>
                  </a:lnTo>
                  <a:lnTo>
                    <a:pt x="510935" y="223181"/>
                  </a:lnTo>
                  <a:lnTo>
                    <a:pt x="548549" y="197513"/>
                  </a:lnTo>
                  <a:lnTo>
                    <a:pt x="587158" y="173238"/>
                  </a:lnTo>
                  <a:lnTo>
                    <a:pt x="626726" y="150393"/>
                  </a:lnTo>
                  <a:lnTo>
                    <a:pt x="667217" y="129015"/>
                  </a:lnTo>
                  <a:lnTo>
                    <a:pt x="708594" y="109138"/>
                  </a:lnTo>
                  <a:lnTo>
                    <a:pt x="750823" y="90800"/>
                  </a:lnTo>
                  <a:lnTo>
                    <a:pt x="793865" y="74037"/>
                  </a:lnTo>
                  <a:lnTo>
                    <a:pt x="837686" y="58884"/>
                  </a:lnTo>
                  <a:lnTo>
                    <a:pt x="882249" y="45379"/>
                  </a:lnTo>
                  <a:lnTo>
                    <a:pt x="927518" y="33557"/>
                  </a:lnTo>
                  <a:lnTo>
                    <a:pt x="973456" y="23454"/>
                  </a:lnTo>
                  <a:lnTo>
                    <a:pt x="1020028" y="15107"/>
                  </a:lnTo>
                  <a:lnTo>
                    <a:pt x="1067196" y="8552"/>
                  </a:lnTo>
                  <a:lnTo>
                    <a:pt x="1114926" y="3825"/>
                  </a:lnTo>
                  <a:lnTo>
                    <a:pt x="1163181" y="962"/>
                  </a:lnTo>
                  <a:lnTo>
                    <a:pt x="1211924" y="0"/>
                  </a:lnTo>
                  <a:lnTo>
                    <a:pt x="1260666" y="962"/>
                  </a:lnTo>
                  <a:lnTo>
                    <a:pt x="1308921" y="3825"/>
                  </a:lnTo>
                  <a:lnTo>
                    <a:pt x="1356650" y="8552"/>
                  </a:lnTo>
                  <a:lnTo>
                    <a:pt x="1403819" y="15107"/>
                  </a:lnTo>
                  <a:lnTo>
                    <a:pt x="1450390" y="23454"/>
                  </a:lnTo>
                  <a:lnTo>
                    <a:pt x="1496329" y="33557"/>
                  </a:lnTo>
                  <a:lnTo>
                    <a:pt x="1541597" y="45379"/>
                  </a:lnTo>
                  <a:lnTo>
                    <a:pt x="1586160" y="58884"/>
                  </a:lnTo>
                  <a:lnTo>
                    <a:pt x="1629981" y="74037"/>
                  </a:lnTo>
                  <a:lnTo>
                    <a:pt x="1673024" y="90800"/>
                  </a:lnTo>
                  <a:lnTo>
                    <a:pt x="1715252" y="109138"/>
                  </a:lnTo>
                  <a:lnTo>
                    <a:pt x="1756630" y="129015"/>
                  </a:lnTo>
                  <a:lnTo>
                    <a:pt x="1797121" y="150393"/>
                  </a:lnTo>
                  <a:lnTo>
                    <a:pt x="1836689" y="173238"/>
                  </a:lnTo>
                  <a:lnTo>
                    <a:pt x="1875297" y="197513"/>
                  </a:lnTo>
                  <a:lnTo>
                    <a:pt x="1912911" y="223181"/>
                  </a:lnTo>
                  <a:lnTo>
                    <a:pt x="1949493" y="250207"/>
                  </a:lnTo>
                  <a:lnTo>
                    <a:pt x="1985007" y="278554"/>
                  </a:lnTo>
                  <a:lnTo>
                    <a:pt x="2019416" y="308185"/>
                  </a:lnTo>
                  <a:lnTo>
                    <a:pt x="2052686" y="339066"/>
                  </a:lnTo>
                  <a:lnTo>
                    <a:pt x="2084780" y="371160"/>
                  </a:lnTo>
                  <a:lnTo>
                    <a:pt x="2115660" y="404429"/>
                  </a:lnTo>
                  <a:lnTo>
                    <a:pt x="2145292" y="438839"/>
                  </a:lnTo>
                  <a:lnTo>
                    <a:pt x="2173639" y="474353"/>
                  </a:lnTo>
                  <a:lnTo>
                    <a:pt x="2200665" y="510935"/>
                  </a:lnTo>
                  <a:lnTo>
                    <a:pt x="2226333" y="548548"/>
                  </a:lnTo>
                  <a:lnTo>
                    <a:pt x="2250608" y="587157"/>
                  </a:lnTo>
                  <a:lnTo>
                    <a:pt x="2273453" y="626725"/>
                  </a:lnTo>
                  <a:lnTo>
                    <a:pt x="2294831" y="667216"/>
                  </a:lnTo>
                  <a:lnTo>
                    <a:pt x="2314708" y="708594"/>
                  </a:lnTo>
                  <a:lnTo>
                    <a:pt x="2333046" y="750822"/>
                  </a:lnTo>
                  <a:lnTo>
                    <a:pt x="2349809" y="793865"/>
                  </a:lnTo>
                  <a:lnTo>
                    <a:pt x="2364962" y="837686"/>
                  </a:lnTo>
                  <a:lnTo>
                    <a:pt x="2378467" y="882249"/>
                  </a:lnTo>
                  <a:lnTo>
                    <a:pt x="2390289" y="927517"/>
                  </a:lnTo>
                  <a:lnTo>
                    <a:pt x="2400392" y="973455"/>
                  </a:lnTo>
                  <a:lnTo>
                    <a:pt x="2408739" y="1020027"/>
                  </a:lnTo>
                  <a:lnTo>
                    <a:pt x="2415294" y="1067196"/>
                  </a:lnTo>
                  <a:lnTo>
                    <a:pt x="2420021" y="1114925"/>
                  </a:lnTo>
                  <a:lnTo>
                    <a:pt x="2422884" y="1163180"/>
                  </a:lnTo>
                  <a:lnTo>
                    <a:pt x="2423847" y="1211923"/>
                  </a:lnTo>
                  <a:lnTo>
                    <a:pt x="2422884" y="1260665"/>
                  </a:lnTo>
                  <a:lnTo>
                    <a:pt x="2420021" y="1308920"/>
                  </a:lnTo>
                  <a:lnTo>
                    <a:pt x="2415294" y="1356649"/>
                  </a:lnTo>
                  <a:lnTo>
                    <a:pt x="2408739" y="1403818"/>
                  </a:lnTo>
                  <a:lnTo>
                    <a:pt x="2400392" y="1450389"/>
                  </a:lnTo>
                  <a:lnTo>
                    <a:pt x="2390289" y="1496328"/>
                  </a:lnTo>
                  <a:lnTo>
                    <a:pt x="2378467" y="1541596"/>
                  </a:lnTo>
                  <a:lnTo>
                    <a:pt x="2364962" y="1586159"/>
                  </a:lnTo>
                  <a:lnTo>
                    <a:pt x="2349809" y="1629980"/>
                  </a:lnTo>
                  <a:lnTo>
                    <a:pt x="2333046" y="1673023"/>
                  </a:lnTo>
                  <a:lnTo>
                    <a:pt x="2314708" y="1715251"/>
                  </a:lnTo>
                  <a:lnTo>
                    <a:pt x="2294831" y="1756629"/>
                  </a:lnTo>
                  <a:lnTo>
                    <a:pt x="2273453" y="1797120"/>
                  </a:lnTo>
                  <a:lnTo>
                    <a:pt x="2250608" y="1836688"/>
                  </a:lnTo>
                  <a:lnTo>
                    <a:pt x="2226333" y="1875296"/>
                  </a:lnTo>
                  <a:lnTo>
                    <a:pt x="2200665" y="1912910"/>
                  </a:lnTo>
                  <a:lnTo>
                    <a:pt x="2173639" y="1949492"/>
                  </a:lnTo>
                  <a:lnTo>
                    <a:pt x="2145292" y="1985006"/>
                  </a:lnTo>
                  <a:lnTo>
                    <a:pt x="2115660" y="2019415"/>
                  </a:lnTo>
                  <a:lnTo>
                    <a:pt x="2084780" y="2052685"/>
                  </a:lnTo>
                  <a:lnTo>
                    <a:pt x="2052686" y="2084779"/>
                  </a:lnTo>
                  <a:lnTo>
                    <a:pt x="2019416" y="2115659"/>
                  </a:lnTo>
                  <a:lnTo>
                    <a:pt x="1985007" y="2145291"/>
                  </a:lnTo>
                  <a:lnTo>
                    <a:pt x="1949493" y="2173638"/>
                  </a:lnTo>
                  <a:lnTo>
                    <a:pt x="1912911" y="2200664"/>
                  </a:lnTo>
                  <a:lnTo>
                    <a:pt x="1875297" y="2226332"/>
                  </a:lnTo>
                  <a:lnTo>
                    <a:pt x="1836689" y="2250607"/>
                  </a:lnTo>
                  <a:lnTo>
                    <a:pt x="1797121" y="2273452"/>
                  </a:lnTo>
                  <a:lnTo>
                    <a:pt x="1756630" y="2294830"/>
                  </a:lnTo>
                  <a:lnTo>
                    <a:pt x="1715252" y="2314707"/>
                  </a:lnTo>
                  <a:lnTo>
                    <a:pt x="1673024" y="2333045"/>
                  </a:lnTo>
                  <a:lnTo>
                    <a:pt x="1629981" y="2349808"/>
                  </a:lnTo>
                  <a:lnTo>
                    <a:pt x="1586160" y="2364961"/>
                  </a:lnTo>
                  <a:lnTo>
                    <a:pt x="1541597" y="2378466"/>
                  </a:lnTo>
                  <a:lnTo>
                    <a:pt x="1496329" y="2390288"/>
                  </a:lnTo>
                  <a:lnTo>
                    <a:pt x="1450390" y="2400391"/>
                  </a:lnTo>
                  <a:lnTo>
                    <a:pt x="1403819" y="2408738"/>
                  </a:lnTo>
                  <a:lnTo>
                    <a:pt x="1356650" y="2415293"/>
                  </a:lnTo>
                  <a:lnTo>
                    <a:pt x="1308921" y="2420020"/>
                  </a:lnTo>
                  <a:lnTo>
                    <a:pt x="1260666" y="2422883"/>
                  </a:lnTo>
                  <a:lnTo>
                    <a:pt x="1211924" y="2423846"/>
                  </a:lnTo>
                  <a:lnTo>
                    <a:pt x="1163181" y="2422883"/>
                  </a:lnTo>
                  <a:lnTo>
                    <a:pt x="1114926" y="2420020"/>
                  </a:lnTo>
                  <a:lnTo>
                    <a:pt x="1067196" y="2415293"/>
                  </a:lnTo>
                  <a:lnTo>
                    <a:pt x="1020028" y="2408738"/>
                  </a:lnTo>
                  <a:lnTo>
                    <a:pt x="973456" y="2400391"/>
                  </a:lnTo>
                  <a:lnTo>
                    <a:pt x="927518" y="2390288"/>
                  </a:lnTo>
                  <a:lnTo>
                    <a:pt x="882249" y="2378466"/>
                  </a:lnTo>
                  <a:lnTo>
                    <a:pt x="837686" y="2364961"/>
                  </a:lnTo>
                  <a:lnTo>
                    <a:pt x="793865" y="2349808"/>
                  </a:lnTo>
                  <a:lnTo>
                    <a:pt x="750823" y="2333045"/>
                  </a:lnTo>
                  <a:lnTo>
                    <a:pt x="708594" y="2314707"/>
                  </a:lnTo>
                  <a:lnTo>
                    <a:pt x="667217" y="2294830"/>
                  </a:lnTo>
                  <a:lnTo>
                    <a:pt x="626726" y="2273452"/>
                  </a:lnTo>
                  <a:lnTo>
                    <a:pt x="587158" y="2250607"/>
                  </a:lnTo>
                  <a:lnTo>
                    <a:pt x="548549" y="2226332"/>
                  </a:lnTo>
                  <a:lnTo>
                    <a:pt x="510935" y="2200664"/>
                  </a:lnTo>
                  <a:lnTo>
                    <a:pt x="474354" y="2173638"/>
                  </a:lnTo>
                  <a:lnTo>
                    <a:pt x="438840" y="2145291"/>
                  </a:lnTo>
                  <a:lnTo>
                    <a:pt x="404430" y="2115659"/>
                  </a:lnTo>
                  <a:lnTo>
                    <a:pt x="371160" y="2084779"/>
                  </a:lnTo>
                  <a:lnTo>
                    <a:pt x="339066" y="2052685"/>
                  </a:lnTo>
                  <a:lnTo>
                    <a:pt x="308186" y="2019415"/>
                  </a:lnTo>
                  <a:lnTo>
                    <a:pt x="278554" y="1985006"/>
                  </a:lnTo>
                  <a:lnTo>
                    <a:pt x="250207" y="1949492"/>
                  </a:lnTo>
                  <a:lnTo>
                    <a:pt x="223181" y="1912910"/>
                  </a:lnTo>
                  <a:lnTo>
                    <a:pt x="197513" y="1875296"/>
                  </a:lnTo>
                  <a:lnTo>
                    <a:pt x="173238" y="1836688"/>
                  </a:lnTo>
                  <a:lnTo>
                    <a:pt x="150393" y="1797120"/>
                  </a:lnTo>
                  <a:lnTo>
                    <a:pt x="129015" y="1756629"/>
                  </a:lnTo>
                  <a:lnTo>
                    <a:pt x="109138" y="1715251"/>
                  </a:lnTo>
                  <a:lnTo>
                    <a:pt x="90800" y="1673023"/>
                  </a:lnTo>
                  <a:lnTo>
                    <a:pt x="74037" y="1629980"/>
                  </a:lnTo>
                  <a:lnTo>
                    <a:pt x="58884" y="1586159"/>
                  </a:lnTo>
                  <a:lnTo>
                    <a:pt x="45379" y="1541596"/>
                  </a:lnTo>
                  <a:lnTo>
                    <a:pt x="33557" y="1496328"/>
                  </a:lnTo>
                  <a:lnTo>
                    <a:pt x="23454" y="1450389"/>
                  </a:lnTo>
                  <a:lnTo>
                    <a:pt x="15107" y="1403818"/>
                  </a:lnTo>
                  <a:lnTo>
                    <a:pt x="8552" y="1356649"/>
                  </a:lnTo>
                  <a:lnTo>
                    <a:pt x="3825" y="1308920"/>
                  </a:lnTo>
                  <a:lnTo>
                    <a:pt x="962" y="1260665"/>
                  </a:lnTo>
                  <a:lnTo>
                    <a:pt x="0" y="1211923"/>
                  </a:lnTo>
                  <a:close/>
                </a:path>
              </a:pathLst>
            </a:custGeom>
            <a:ln w="12700">
              <a:solidFill>
                <a:srgbClr val="BFBFBF"/>
              </a:solidFill>
            </a:ln>
          </p:spPr>
          <p:txBody>
            <a:bodyPr wrap="square" lIns="0" tIns="0" rIns="0" bIns="0" rtlCol="0"/>
            <a:lstStyle/>
            <a:p>
              <a:endParaRPr/>
            </a:p>
          </p:txBody>
        </p:sp>
        <p:sp>
          <p:nvSpPr>
            <p:cNvPr id="13" name="object 8"/>
            <p:cNvSpPr/>
            <p:nvPr/>
          </p:nvSpPr>
          <p:spPr>
            <a:xfrm>
              <a:off x="6839864" y="2131859"/>
              <a:ext cx="2211705" cy="1577340"/>
            </a:xfrm>
            <a:custGeom>
              <a:avLst/>
              <a:gdLst/>
              <a:ahLst/>
              <a:cxnLst/>
              <a:rect l="l" t="t" r="r" b="b"/>
              <a:pathLst>
                <a:path w="2211704" h="1577339">
                  <a:moveTo>
                    <a:pt x="298843" y="1305560"/>
                  </a:moveTo>
                  <a:lnTo>
                    <a:pt x="149428" y="1047940"/>
                  </a:lnTo>
                  <a:lnTo>
                    <a:pt x="0" y="1305560"/>
                  </a:lnTo>
                  <a:lnTo>
                    <a:pt x="298843" y="1305560"/>
                  </a:lnTo>
                  <a:close/>
                </a:path>
                <a:path w="2211704" h="1577339">
                  <a:moveTo>
                    <a:pt x="298843" y="804532"/>
                  </a:moveTo>
                  <a:lnTo>
                    <a:pt x="149428" y="546912"/>
                  </a:lnTo>
                  <a:lnTo>
                    <a:pt x="0" y="804532"/>
                  </a:lnTo>
                  <a:lnTo>
                    <a:pt x="298843" y="804532"/>
                  </a:lnTo>
                  <a:close/>
                </a:path>
                <a:path w="2211704" h="1577339">
                  <a:moveTo>
                    <a:pt x="830986" y="257619"/>
                  </a:moveTo>
                  <a:lnTo>
                    <a:pt x="681570" y="0"/>
                  </a:lnTo>
                  <a:lnTo>
                    <a:pt x="532142" y="257619"/>
                  </a:lnTo>
                  <a:lnTo>
                    <a:pt x="830986" y="257619"/>
                  </a:lnTo>
                  <a:close/>
                </a:path>
                <a:path w="2211704" h="1577339">
                  <a:moveTo>
                    <a:pt x="1045311" y="1576882"/>
                  </a:moveTo>
                  <a:lnTo>
                    <a:pt x="895896" y="1319263"/>
                  </a:lnTo>
                  <a:lnTo>
                    <a:pt x="746480" y="1576882"/>
                  </a:lnTo>
                  <a:lnTo>
                    <a:pt x="1045311" y="1576882"/>
                  </a:lnTo>
                  <a:close/>
                </a:path>
                <a:path w="2211704" h="1577339">
                  <a:moveTo>
                    <a:pt x="1102817" y="804532"/>
                  </a:moveTo>
                  <a:lnTo>
                    <a:pt x="953401" y="546912"/>
                  </a:lnTo>
                  <a:lnTo>
                    <a:pt x="803973" y="804532"/>
                  </a:lnTo>
                  <a:lnTo>
                    <a:pt x="1102817" y="804532"/>
                  </a:lnTo>
                  <a:close/>
                </a:path>
                <a:path w="2211704" h="1577339">
                  <a:moveTo>
                    <a:pt x="1553400" y="1061605"/>
                  </a:moveTo>
                  <a:lnTo>
                    <a:pt x="1403985" y="803986"/>
                  </a:lnTo>
                  <a:lnTo>
                    <a:pt x="1254556" y="1061605"/>
                  </a:lnTo>
                  <a:lnTo>
                    <a:pt x="1553400" y="1061605"/>
                  </a:lnTo>
                  <a:close/>
                </a:path>
                <a:path w="2211704" h="1577339">
                  <a:moveTo>
                    <a:pt x="1553400" y="257619"/>
                  </a:moveTo>
                  <a:lnTo>
                    <a:pt x="1403985" y="0"/>
                  </a:lnTo>
                  <a:lnTo>
                    <a:pt x="1254556" y="257619"/>
                  </a:lnTo>
                  <a:lnTo>
                    <a:pt x="1553400" y="257619"/>
                  </a:lnTo>
                  <a:close/>
                </a:path>
                <a:path w="2211704" h="1577339">
                  <a:moveTo>
                    <a:pt x="2211641" y="691324"/>
                  </a:moveTo>
                  <a:lnTo>
                    <a:pt x="2062226" y="433705"/>
                  </a:lnTo>
                  <a:lnTo>
                    <a:pt x="1912810" y="691324"/>
                  </a:lnTo>
                  <a:lnTo>
                    <a:pt x="2211641" y="691324"/>
                  </a:lnTo>
                  <a:close/>
                </a:path>
              </a:pathLst>
            </a:custGeom>
            <a:solidFill>
              <a:srgbClr val="FF9500"/>
            </a:solidFill>
          </p:spPr>
          <p:txBody>
            <a:bodyPr wrap="square" lIns="0" tIns="0" rIns="0" bIns="0" rtlCol="0"/>
            <a:lstStyle/>
            <a:p>
              <a:endParaRPr/>
            </a:p>
          </p:txBody>
        </p:sp>
        <p:sp>
          <p:nvSpPr>
            <p:cNvPr id="14" name="object 9"/>
            <p:cNvSpPr/>
            <p:nvPr/>
          </p:nvSpPr>
          <p:spPr>
            <a:xfrm>
              <a:off x="8304784" y="4011701"/>
              <a:ext cx="1717039" cy="1623060"/>
            </a:xfrm>
            <a:custGeom>
              <a:avLst/>
              <a:gdLst/>
              <a:ahLst/>
              <a:cxnLst/>
              <a:rect l="l" t="t" r="r" b="b"/>
              <a:pathLst>
                <a:path w="1717040" h="1623060">
                  <a:moveTo>
                    <a:pt x="269557" y="1085100"/>
                  </a:moveTo>
                  <a:lnTo>
                    <a:pt x="0" y="1085100"/>
                  </a:lnTo>
                  <a:lnTo>
                    <a:pt x="0" y="1354658"/>
                  </a:lnTo>
                  <a:lnTo>
                    <a:pt x="269557" y="1354658"/>
                  </a:lnTo>
                  <a:lnTo>
                    <a:pt x="269557" y="1085100"/>
                  </a:lnTo>
                  <a:close/>
                </a:path>
                <a:path w="1717040" h="1623060">
                  <a:moveTo>
                    <a:pt x="396430" y="397649"/>
                  </a:moveTo>
                  <a:lnTo>
                    <a:pt x="126873" y="397649"/>
                  </a:lnTo>
                  <a:lnTo>
                    <a:pt x="126873" y="667207"/>
                  </a:lnTo>
                  <a:lnTo>
                    <a:pt x="396430" y="667207"/>
                  </a:lnTo>
                  <a:lnTo>
                    <a:pt x="396430" y="397649"/>
                  </a:lnTo>
                  <a:close/>
                </a:path>
                <a:path w="1717040" h="1623060">
                  <a:moveTo>
                    <a:pt x="933196" y="1353096"/>
                  </a:moveTo>
                  <a:lnTo>
                    <a:pt x="663638" y="1353096"/>
                  </a:lnTo>
                  <a:lnTo>
                    <a:pt x="663638" y="1622653"/>
                  </a:lnTo>
                  <a:lnTo>
                    <a:pt x="933196" y="1622653"/>
                  </a:lnTo>
                  <a:lnTo>
                    <a:pt x="933196" y="1353096"/>
                  </a:lnTo>
                  <a:close/>
                </a:path>
                <a:path w="1717040" h="1623060">
                  <a:moveTo>
                    <a:pt x="965733" y="667207"/>
                  </a:moveTo>
                  <a:lnTo>
                    <a:pt x="696175" y="667207"/>
                  </a:lnTo>
                  <a:lnTo>
                    <a:pt x="696175" y="936764"/>
                  </a:lnTo>
                  <a:lnTo>
                    <a:pt x="965733" y="936764"/>
                  </a:lnTo>
                  <a:lnTo>
                    <a:pt x="965733" y="667207"/>
                  </a:lnTo>
                  <a:close/>
                </a:path>
                <a:path w="1717040" h="1623060">
                  <a:moveTo>
                    <a:pt x="1343113" y="0"/>
                  </a:moveTo>
                  <a:lnTo>
                    <a:pt x="1073556" y="0"/>
                  </a:lnTo>
                  <a:lnTo>
                    <a:pt x="1073556" y="269557"/>
                  </a:lnTo>
                  <a:lnTo>
                    <a:pt x="1343113" y="269557"/>
                  </a:lnTo>
                  <a:lnTo>
                    <a:pt x="1343113" y="0"/>
                  </a:lnTo>
                  <a:close/>
                </a:path>
                <a:path w="1717040" h="1623060">
                  <a:moveTo>
                    <a:pt x="1551863" y="1218323"/>
                  </a:moveTo>
                  <a:lnTo>
                    <a:pt x="1282306" y="1218323"/>
                  </a:lnTo>
                  <a:lnTo>
                    <a:pt x="1282306" y="1487881"/>
                  </a:lnTo>
                  <a:lnTo>
                    <a:pt x="1551863" y="1487881"/>
                  </a:lnTo>
                  <a:lnTo>
                    <a:pt x="1551863" y="1218323"/>
                  </a:lnTo>
                  <a:close/>
                </a:path>
                <a:path w="1717040" h="1623060">
                  <a:moveTo>
                    <a:pt x="1716798" y="656463"/>
                  </a:moveTo>
                  <a:lnTo>
                    <a:pt x="1447241" y="656463"/>
                  </a:lnTo>
                  <a:lnTo>
                    <a:pt x="1447241" y="926020"/>
                  </a:lnTo>
                  <a:lnTo>
                    <a:pt x="1716798" y="926020"/>
                  </a:lnTo>
                  <a:lnTo>
                    <a:pt x="1716798" y="656463"/>
                  </a:lnTo>
                  <a:close/>
                </a:path>
              </a:pathLst>
            </a:custGeom>
            <a:solidFill>
              <a:srgbClr val="009051"/>
            </a:solidFill>
          </p:spPr>
          <p:txBody>
            <a:bodyPr wrap="square" lIns="0" tIns="0" rIns="0" bIns="0" rtlCol="0"/>
            <a:lstStyle/>
            <a:p>
              <a:endParaRPr/>
            </a:p>
          </p:txBody>
        </p:sp>
        <p:sp>
          <p:nvSpPr>
            <p:cNvPr id="16" name="object 10"/>
            <p:cNvSpPr/>
            <p:nvPr/>
          </p:nvSpPr>
          <p:spPr>
            <a:xfrm>
              <a:off x="8087459" y="3747246"/>
              <a:ext cx="2424430" cy="2424430"/>
            </a:xfrm>
            <a:custGeom>
              <a:avLst/>
              <a:gdLst/>
              <a:ahLst/>
              <a:cxnLst/>
              <a:rect l="l" t="t" r="r" b="b"/>
              <a:pathLst>
                <a:path w="2424429" h="2424429">
                  <a:moveTo>
                    <a:pt x="0" y="1211923"/>
                  </a:moveTo>
                  <a:lnTo>
                    <a:pt x="962" y="1163180"/>
                  </a:lnTo>
                  <a:lnTo>
                    <a:pt x="3825" y="1114925"/>
                  </a:lnTo>
                  <a:lnTo>
                    <a:pt x="8552" y="1067196"/>
                  </a:lnTo>
                  <a:lnTo>
                    <a:pt x="15107" y="1020027"/>
                  </a:lnTo>
                  <a:lnTo>
                    <a:pt x="23454" y="973455"/>
                  </a:lnTo>
                  <a:lnTo>
                    <a:pt x="33557" y="927517"/>
                  </a:lnTo>
                  <a:lnTo>
                    <a:pt x="45379" y="882249"/>
                  </a:lnTo>
                  <a:lnTo>
                    <a:pt x="58884" y="837686"/>
                  </a:lnTo>
                  <a:lnTo>
                    <a:pt x="74037" y="793865"/>
                  </a:lnTo>
                  <a:lnTo>
                    <a:pt x="90800" y="750822"/>
                  </a:lnTo>
                  <a:lnTo>
                    <a:pt x="109138" y="708594"/>
                  </a:lnTo>
                  <a:lnTo>
                    <a:pt x="129015" y="667216"/>
                  </a:lnTo>
                  <a:lnTo>
                    <a:pt x="150393" y="626725"/>
                  </a:lnTo>
                  <a:lnTo>
                    <a:pt x="173238" y="587157"/>
                  </a:lnTo>
                  <a:lnTo>
                    <a:pt x="197513" y="548548"/>
                  </a:lnTo>
                  <a:lnTo>
                    <a:pt x="223181" y="510935"/>
                  </a:lnTo>
                  <a:lnTo>
                    <a:pt x="250207" y="474353"/>
                  </a:lnTo>
                  <a:lnTo>
                    <a:pt x="278554" y="438839"/>
                  </a:lnTo>
                  <a:lnTo>
                    <a:pt x="308186" y="404429"/>
                  </a:lnTo>
                  <a:lnTo>
                    <a:pt x="339066" y="371160"/>
                  </a:lnTo>
                  <a:lnTo>
                    <a:pt x="371160" y="339066"/>
                  </a:lnTo>
                  <a:lnTo>
                    <a:pt x="404430" y="308185"/>
                  </a:lnTo>
                  <a:lnTo>
                    <a:pt x="438840" y="278554"/>
                  </a:lnTo>
                  <a:lnTo>
                    <a:pt x="474354" y="250207"/>
                  </a:lnTo>
                  <a:lnTo>
                    <a:pt x="510935" y="223181"/>
                  </a:lnTo>
                  <a:lnTo>
                    <a:pt x="548549" y="197513"/>
                  </a:lnTo>
                  <a:lnTo>
                    <a:pt x="587158" y="173238"/>
                  </a:lnTo>
                  <a:lnTo>
                    <a:pt x="626726" y="150393"/>
                  </a:lnTo>
                  <a:lnTo>
                    <a:pt x="667217" y="129015"/>
                  </a:lnTo>
                  <a:lnTo>
                    <a:pt x="708594" y="109138"/>
                  </a:lnTo>
                  <a:lnTo>
                    <a:pt x="750823" y="90800"/>
                  </a:lnTo>
                  <a:lnTo>
                    <a:pt x="793865" y="74037"/>
                  </a:lnTo>
                  <a:lnTo>
                    <a:pt x="837686" y="58884"/>
                  </a:lnTo>
                  <a:lnTo>
                    <a:pt x="882249" y="45379"/>
                  </a:lnTo>
                  <a:lnTo>
                    <a:pt x="927518" y="33557"/>
                  </a:lnTo>
                  <a:lnTo>
                    <a:pt x="973456" y="23454"/>
                  </a:lnTo>
                  <a:lnTo>
                    <a:pt x="1020028" y="15107"/>
                  </a:lnTo>
                  <a:lnTo>
                    <a:pt x="1067196" y="8552"/>
                  </a:lnTo>
                  <a:lnTo>
                    <a:pt x="1114926" y="3825"/>
                  </a:lnTo>
                  <a:lnTo>
                    <a:pt x="1163181" y="962"/>
                  </a:lnTo>
                  <a:lnTo>
                    <a:pt x="1211924" y="0"/>
                  </a:lnTo>
                  <a:lnTo>
                    <a:pt x="1260666" y="962"/>
                  </a:lnTo>
                  <a:lnTo>
                    <a:pt x="1308921" y="3825"/>
                  </a:lnTo>
                  <a:lnTo>
                    <a:pt x="1356650" y="8552"/>
                  </a:lnTo>
                  <a:lnTo>
                    <a:pt x="1403819" y="15107"/>
                  </a:lnTo>
                  <a:lnTo>
                    <a:pt x="1450390" y="23454"/>
                  </a:lnTo>
                  <a:lnTo>
                    <a:pt x="1496329" y="33557"/>
                  </a:lnTo>
                  <a:lnTo>
                    <a:pt x="1541597" y="45379"/>
                  </a:lnTo>
                  <a:lnTo>
                    <a:pt x="1586160" y="58884"/>
                  </a:lnTo>
                  <a:lnTo>
                    <a:pt x="1629981" y="74037"/>
                  </a:lnTo>
                  <a:lnTo>
                    <a:pt x="1673024" y="90800"/>
                  </a:lnTo>
                  <a:lnTo>
                    <a:pt x="1715252" y="109138"/>
                  </a:lnTo>
                  <a:lnTo>
                    <a:pt x="1756630" y="129015"/>
                  </a:lnTo>
                  <a:lnTo>
                    <a:pt x="1797121" y="150393"/>
                  </a:lnTo>
                  <a:lnTo>
                    <a:pt x="1836689" y="173238"/>
                  </a:lnTo>
                  <a:lnTo>
                    <a:pt x="1875297" y="197513"/>
                  </a:lnTo>
                  <a:lnTo>
                    <a:pt x="1912911" y="223181"/>
                  </a:lnTo>
                  <a:lnTo>
                    <a:pt x="1949493" y="250207"/>
                  </a:lnTo>
                  <a:lnTo>
                    <a:pt x="1985007" y="278554"/>
                  </a:lnTo>
                  <a:lnTo>
                    <a:pt x="2019416" y="308185"/>
                  </a:lnTo>
                  <a:lnTo>
                    <a:pt x="2052686" y="339066"/>
                  </a:lnTo>
                  <a:lnTo>
                    <a:pt x="2084780" y="371160"/>
                  </a:lnTo>
                  <a:lnTo>
                    <a:pt x="2115660" y="404429"/>
                  </a:lnTo>
                  <a:lnTo>
                    <a:pt x="2145292" y="438839"/>
                  </a:lnTo>
                  <a:lnTo>
                    <a:pt x="2173639" y="474353"/>
                  </a:lnTo>
                  <a:lnTo>
                    <a:pt x="2200665" y="510935"/>
                  </a:lnTo>
                  <a:lnTo>
                    <a:pt x="2226333" y="548548"/>
                  </a:lnTo>
                  <a:lnTo>
                    <a:pt x="2250608" y="587157"/>
                  </a:lnTo>
                  <a:lnTo>
                    <a:pt x="2273453" y="626725"/>
                  </a:lnTo>
                  <a:lnTo>
                    <a:pt x="2294831" y="667216"/>
                  </a:lnTo>
                  <a:lnTo>
                    <a:pt x="2314708" y="708594"/>
                  </a:lnTo>
                  <a:lnTo>
                    <a:pt x="2333046" y="750822"/>
                  </a:lnTo>
                  <a:lnTo>
                    <a:pt x="2349809" y="793865"/>
                  </a:lnTo>
                  <a:lnTo>
                    <a:pt x="2364962" y="837686"/>
                  </a:lnTo>
                  <a:lnTo>
                    <a:pt x="2378467" y="882249"/>
                  </a:lnTo>
                  <a:lnTo>
                    <a:pt x="2390289" y="927517"/>
                  </a:lnTo>
                  <a:lnTo>
                    <a:pt x="2400392" y="973455"/>
                  </a:lnTo>
                  <a:lnTo>
                    <a:pt x="2408739" y="1020027"/>
                  </a:lnTo>
                  <a:lnTo>
                    <a:pt x="2415294" y="1067196"/>
                  </a:lnTo>
                  <a:lnTo>
                    <a:pt x="2420021" y="1114925"/>
                  </a:lnTo>
                  <a:lnTo>
                    <a:pt x="2422884" y="1163180"/>
                  </a:lnTo>
                  <a:lnTo>
                    <a:pt x="2423847" y="1211923"/>
                  </a:lnTo>
                  <a:lnTo>
                    <a:pt x="2422884" y="1260665"/>
                  </a:lnTo>
                  <a:lnTo>
                    <a:pt x="2420021" y="1308920"/>
                  </a:lnTo>
                  <a:lnTo>
                    <a:pt x="2415294" y="1356649"/>
                  </a:lnTo>
                  <a:lnTo>
                    <a:pt x="2408739" y="1403818"/>
                  </a:lnTo>
                  <a:lnTo>
                    <a:pt x="2400392" y="1450389"/>
                  </a:lnTo>
                  <a:lnTo>
                    <a:pt x="2390289" y="1496328"/>
                  </a:lnTo>
                  <a:lnTo>
                    <a:pt x="2378467" y="1541596"/>
                  </a:lnTo>
                  <a:lnTo>
                    <a:pt x="2364962" y="1586159"/>
                  </a:lnTo>
                  <a:lnTo>
                    <a:pt x="2349809" y="1629980"/>
                  </a:lnTo>
                  <a:lnTo>
                    <a:pt x="2333046" y="1673023"/>
                  </a:lnTo>
                  <a:lnTo>
                    <a:pt x="2314708" y="1715251"/>
                  </a:lnTo>
                  <a:lnTo>
                    <a:pt x="2294831" y="1756629"/>
                  </a:lnTo>
                  <a:lnTo>
                    <a:pt x="2273453" y="1797120"/>
                  </a:lnTo>
                  <a:lnTo>
                    <a:pt x="2250608" y="1836688"/>
                  </a:lnTo>
                  <a:lnTo>
                    <a:pt x="2226333" y="1875296"/>
                  </a:lnTo>
                  <a:lnTo>
                    <a:pt x="2200665" y="1912910"/>
                  </a:lnTo>
                  <a:lnTo>
                    <a:pt x="2173639" y="1949492"/>
                  </a:lnTo>
                  <a:lnTo>
                    <a:pt x="2145292" y="1985006"/>
                  </a:lnTo>
                  <a:lnTo>
                    <a:pt x="2115660" y="2019415"/>
                  </a:lnTo>
                  <a:lnTo>
                    <a:pt x="2084780" y="2052685"/>
                  </a:lnTo>
                  <a:lnTo>
                    <a:pt x="2052686" y="2084779"/>
                  </a:lnTo>
                  <a:lnTo>
                    <a:pt x="2019416" y="2115659"/>
                  </a:lnTo>
                  <a:lnTo>
                    <a:pt x="1985007" y="2145291"/>
                  </a:lnTo>
                  <a:lnTo>
                    <a:pt x="1949493" y="2173638"/>
                  </a:lnTo>
                  <a:lnTo>
                    <a:pt x="1912911" y="2200664"/>
                  </a:lnTo>
                  <a:lnTo>
                    <a:pt x="1875297" y="2226332"/>
                  </a:lnTo>
                  <a:lnTo>
                    <a:pt x="1836689" y="2250607"/>
                  </a:lnTo>
                  <a:lnTo>
                    <a:pt x="1797121" y="2273452"/>
                  </a:lnTo>
                  <a:lnTo>
                    <a:pt x="1756630" y="2294830"/>
                  </a:lnTo>
                  <a:lnTo>
                    <a:pt x="1715252" y="2314707"/>
                  </a:lnTo>
                  <a:lnTo>
                    <a:pt x="1673024" y="2333045"/>
                  </a:lnTo>
                  <a:lnTo>
                    <a:pt x="1629981" y="2349808"/>
                  </a:lnTo>
                  <a:lnTo>
                    <a:pt x="1586160" y="2364961"/>
                  </a:lnTo>
                  <a:lnTo>
                    <a:pt x="1541597" y="2378466"/>
                  </a:lnTo>
                  <a:lnTo>
                    <a:pt x="1496329" y="2390288"/>
                  </a:lnTo>
                  <a:lnTo>
                    <a:pt x="1450390" y="2400391"/>
                  </a:lnTo>
                  <a:lnTo>
                    <a:pt x="1403819" y="2408738"/>
                  </a:lnTo>
                  <a:lnTo>
                    <a:pt x="1356650" y="2415293"/>
                  </a:lnTo>
                  <a:lnTo>
                    <a:pt x="1308921" y="2420020"/>
                  </a:lnTo>
                  <a:lnTo>
                    <a:pt x="1260666" y="2422883"/>
                  </a:lnTo>
                  <a:lnTo>
                    <a:pt x="1211924" y="2423846"/>
                  </a:lnTo>
                  <a:lnTo>
                    <a:pt x="1163181" y="2422883"/>
                  </a:lnTo>
                  <a:lnTo>
                    <a:pt x="1114926" y="2420020"/>
                  </a:lnTo>
                  <a:lnTo>
                    <a:pt x="1067196" y="2415293"/>
                  </a:lnTo>
                  <a:lnTo>
                    <a:pt x="1020028" y="2408738"/>
                  </a:lnTo>
                  <a:lnTo>
                    <a:pt x="973456" y="2400391"/>
                  </a:lnTo>
                  <a:lnTo>
                    <a:pt x="927518" y="2390288"/>
                  </a:lnTo>
                  <a:lnTo>
                    <a:pt x="882249" y="2378466"/>
                  </a:lnTo>
                  <a:lnTo>
                    <a:pt x="837686" y="2364961"/>
                  </a:lnTo>
                  <a:lnTo>
                    <a:pt x="793865" y="2349808"/>
                  </a:lnTo>
                  <a:lnTo>
                    <a:pt x="750823" y="2333045"/>
                  </a:lnTo>
                  <a:lnTo>
                    <a:pt x="708594" y="2314707"/>
                  </a:lnTo>
                  <a:lnTo>
                    <a:pt x="667217" y="2294830"/>
                  </a:lnTo>
                  <a:lnTo>
                    <a:pt x="626726" y="2273452"/>
                  </a:lnTo>
                  <a:lnTo>
                    <a:pt x="587158" y="2250607"/>
                  </a:lnTo>
                  <a:lnTo>
                    <a:pt x="548549" y="2226332"/>
                  </a:lnTo>
                  <a:lnTo>
                    <a:pt x="510935" y="2200664"/>
                  </a:lnTo>
                  <a:lnTo>
                    <a:pt x="474354" y="2173638"/>
                  </a:lnTo>
                  <a:lnTo>
                    <a:pt x="438840" y="2145291"/>
                  </a:lnTo>
                  <a:lnTo>
                    <a:pt x="404430" y="2115659"/>
                  </a:lnTo>
                  <a:lnTo>
                    <a:pt x="371160" y="2084779"/>
                  </a:lnTo>
                  <a:lnTo>
                    <a:pt x="339066" y="2052685"/>
                  </a:lnTo>
                  <a:lnTo>
                    <a:pt x="308186" y="2019415"/>
                  </a:lnTo>
                  <a:lnTo>
                    <a:pt x="278554" y="1985006"/>
                  </a:lnTo>
                  <a:lnTo>
                    <a:pt x="250207" y="1949492"/>
                  </a:lnTo>
                  <a:lnTo>
                    <a:pt x="223181" y="1912910"/>
                  </a:lnTo>
                  <a:lnTo>
                    <a:pt x="197513" y="1875296"/>
                  </a:lnTo>
                  <a:lnTo>
                    <a:pt x="173238" y="1836688"/>
                  </a:lnTo>
                  <a:lnTo>
                    <a:pt x="150393" y="1797120"/>
                  </a:lnTo>
                  <a:lnTo>
                    <a:pt x="129015" y="1756629"/>
                  </a:lnTo>
                  <a:lnTo>
                    <a:pt x="109138" y="1715251"/>
                  </a:lnTo>
                  <a:lnTo>
                    <a:pt x="90800" y="1673023"/>
                  </a:lnTo>
                  <a:lnTo>
                    <a:pt x="74037" y="1629980"/>
                  </a:lnTo>
                  <a:lnTo>
                    <a:pt x="58884" y="1586159"/>
                  </a:lnTo>
                  <a:lnTo>
                    <a:pt x="45379" y="1541596"/>
                  </a:lnTo>
                  <a:lnTo>
                    <a:pt x="33557" y="1496328"/>
                  </a:lnTo>
                  <a:lnTo>
                    <a:pt x="23454" y="1450389"/>
                  </a:lnTo>
                  <a:lnTo>
                    <a:pt x="15107" y="1403818"/>
                  </a:lnTo>
                  <a:lnTo>
                    <a:pt x="8552" y="1356649"/>
                  </a:lnTo>
                  <a:lnTo>
                    <a:pt x="3825" y="1308920"/>
                  </a:lnTo>
                  <a:lnTo>
                    <a:pt x="962" y="1260665"/>
                  </a:lnTo>
                  <a:lnTo>
                    <a:pt x="0" y="1211923"/>
                  </a:lnTo>
                  <a:close/>
                </a:path>
              </a:pathLst>
            </a:custGeom>
            <a:ln w="12700">
              <a:solidFill>
                <a:srgbClr val="BFBFBF"/>
              </a:solidFill>
            </a:ln>
          </p:spPr>
          <p:txBody>
            <a:bodyPr wrap="square" lIns="0" tIns="0" rIns="0" bIns="0" rtlCol="0"/>
            <a:lstStyle/>
            <a:p>
              <a:endParaRPr/>
            </a:p>
          </p:txBody>
        </p:sp>
        <p:sp>
          <p:nvSpPr>
            <p:cNvPr id="17" name="object 11"/>
            <p:cNvSpPr/>
            <p:nvPr/>
          </p:nvSpPr>
          <p:spPr>
            <a:xfrm>
              <a:off x="5969508" y="4263504"/>
              <a:ext cx="1431925" cy="1705610"/>
            </a:xfrm>
            <a:custGeom>
              <a:avLst/>
              <a:gdLst/>
              <a:ahLst/>
              <a:cxnLst/>
              <a:rect l="l" t="t" r="r" b="b"/>
              <a:pathLst>
                <a:path w="1431925" h="1705610">
                  <a:moveTo>
                    <a:pt x="312458" y="418198"/>
                  </a:moveTo>
                  <a:lnTo>
                    <a:pt x="304495" y="368820"/>
                  </a:lnTo>
                  <a:lnTo>
                    <a:pt x="282308" y="325932"/>
                  </a:lnTo>
                  <a:lnTo>
                    <a:pt x="248488" y="292112"/>
                  </a:lnTo>
                  <a:lnTo>
                    <a:pt x="205613" y="269938"/>
                  </a:lnTo>
                  <a:lnTo>
                    <a:pt x="156222" y="261975"/>
                  </a:lnTo>
                  <a:lnTo>
                    <a:pt x="106845" y="269938"/>
                  </a:lnTo>
                  <a:lnTo>
                    <a:pt x="63957" y="292112"/>
                  </a:lnTo>
                  <a:lnTo>
                    <a:pt x="30137" y="325932"/>
                  </a:lnTo>
                  <a:lnTo>
                    <a:pt x="7962" y="368820"/>
                  </a:lnTo>
                  <a:lnTo>
                    <a:pt x="0" y="418198"/>
                  </a:lnTo>
                  <a:lnTo>
                    <a:pt x="7962" y="467588"/>
                  </a:lnTo>
                  <a:lnTo>
                    <a:pt x="30137" y="510476"/>
                  </a:lnTo>
                  <a:lnTo>
                    <a:pt x="63957" y="544283"/>
                  </a:lnTo>
                  <a:lnTo>
                    <a:pt x="106845" y="566470"/>
                  </a:lnTo>
                  <a:lnTo>
                    <a:pt x="156222" y="574433"/>
                  </a:lnTo>
                  <a:lnTo>
                    <a:pt x="205613" y="566470"/>
                  </a:lnTo>
                  <a:lnTo>
                    <a:pt x="248488" y="544283"/>
                  </a:lnTo>
                  <a:lnTo>
                    <a:pt x="282308" y="510476"/>
                  </a:lnTo>
                  <a:lnTo>
                    <a:pt x="304495" y="467588"/>
                  </a:lnTo>
                  <a:lnTo>
                    <a:pt x="312458" y="418198"/>
                  </a:lnTo>
                  <a:close/>
                </a:path>
                <a:path w="1431925" h="1705610">
                  <a:moveTo>
                    <a:pt x="369074" y="1214628"/>
                  </a:moveTo>
                  <a:lnTo>
                    <a:pt x="361111" y="1165250"/>
                  </a:lnTo>
                  <a:lnTo>
                    <a:pt x="338924" y="1122362"/>
                  </a:lnTo>
                  <a:lnTo>
                    <a:pt x="305104" y="1088542"/>
                  </a:lnTo>
                  <a:lnTo>
                    <a:pt x="262229" y="1066368"/>
                  </a:lnTo>
                  <a:lnTo>
                    <a:pt x="212839" y="1058392"/>
                  </a:lnTo>
                  <a:lnTo>
                    <a:pt x="163461" y="1066368"/>
                  </a:lnTo>
                  <a:lnTo>
                    <a:pt x="120573" y="1088542"/>
                  </a:lnTo>
                  <a:lnTo>
                    <a:pt x="86753" y="1122362"/>
                  </a:lnTo>
                  <a:lnTo>
                    <a:pt x="64579" y="1165250"/>
                  </a:lnTo>
                  <a:lnTo>
                    <a:pt x="56616" y="1214628"/>
                  </a:lnTo>
                  <a:lnTo>
                    <a:pt x="64579" y="1264005"/>
                  </a:lnTo>
                  <a:lnTo>
                    <a:pt x="86753" y="1306893"/>
                  </a:lnTo>
                  <a:lnTo>
                    <a:pt x="120573" y="1340713"/>
                  </a:lnTo>
                  <a:lnTo>
                    <a:pt x="163461" y="1362887"/>
                  </a:lnTo>
                  <a:lnTo>
                    <a:pt x="212839" y="1370850"/>
                  </a:lnTo>
                  <a:lnTo>
                    <a:pt x="262229" y="1362887"/>
                  </a:lnTo>
                  <a:lnTo>
                    <a:pt x="305104" y="1340713"/>
                  </a:lnTo>
                  <a:lnTo>
                    <a:pt x="338924" y="1306893"/>
                  </a:lnTo>
                  <a:lnTo>
                    <a:pt x="361111" y="1264005"/>
                  </a:lnTo>
                  <a:lnTo>
                    <a:pt x="369074" y="1214628"/>
                  </a:lnTo>
                  <a:close/>
                </a:path>
                <a:path w="1431925" h="1705610">
                  <a:moveTo>
                    <a:pt x="678764" y="695667"/>
                  </a:moveTo>
                  <a:lnTo>
                    <a:pt x="670788" y="646290"/>
                  </a:lnTo>
                  <a:lnTo>
                    <a:pt x="648614" y="603402"/>
                  </a:lnTo>
                  <a:lnTo>
                    <a:pt x="614794" y="569582"/>
                  </a:lnTo>
                  <a:lnTo>
                    <a:pt x="571906" y="547408"/>
                  </a:lnTo>
                  <a:lnTo>
                    <a:pt x="522528" y="539445"/>
                  </a:lnTo>
                  <a:lnTo>
                    <a:pt x="473151" y="547408"/>
                  </a:lnTo>
                  <a:lnTo>
                    <a:pt x="430263" y="569582"/>
                  </a:lnTo>
                  <a:lnTo>
                    <a:pt x="396443" y="603402"/>
                  </a:lnTo>
                  <a:lnTo>
                    <a:pt x="374269" y="646290"/>
                  </a:lnTo>
                  <a:lnTo>
                    <a:pt x="366306" y="695667"/>
                  </a:lnTo>
                  <a:lnTo>
                    <a:pt x="374269" y="745058"/>
                  </a:lnTo>
                  <a:lnTo>
                    <a:pt x="396443" y="787933"/>
                  </a:lnTo>
                  <a:lnTo>
                    <a:pt x="430263" y="821753"/>
                  </a:lnTo>
                  <a:lnTo>
                    <a:pt x="473151" y="843940"/>
                  </a:lnTo>
                  <a:lnTo>
                    <a:pt x="522528" y="851903"/>
                  </a:lnTo>
                  <a:lnTo>
                    <a:pt x="571906" y="843940"/>
                  </a:lnTo>
                  <a:lnTo>
                    <a:pt x="614794" y="821753"/>
                  </a:lnTo>
                  <a:lnTo>
                    <a:pt x="648614" y="787933"/>
                  </a:lnTo>
                  <a:lnTo>
                    <a:pt x="670788" y="745058"/>
                  </a:lnTo>
                  <a:lnTo>
                    <a:pt x="678764" y="695667"/>
                  </a:lnTo>
                  <a:close/>
                </a:path>
                <a:path w="1431925" h="1705610">
                  <a:moveTo>
                    <a:pt x="854341" y="156222"/>
                  </a:moveTo>
                  <a:lnTo>
                    <a:pt x="846378" y="106845"/>
                  </a:lnTo>
                  <a:lnTo>
                    <a:pt x="824204" y="63957"/>
                  </a:lnTo>
                  <a:lnTo>
                    <a:pt x="790384" y="30137"/>
                  </a:lnTo>
                  <a:lnTo>
                    <a:pt x="747496" y="7962"/>
                  </a:lnTo>
                  <a:lnTo>
                    <a:pt x="698119" y="0"/>
                  </a:lnTo>
                  <a:lnTo>
                    <a:pt x="648741" y="7962"/>
                  </a:lnTo>
                  <a:lnTo>
                    <a:pt x="605853" y="30137"/>
                  </a:lnTo>
                  <a:lnTo>
                    <a:pt x="572033" y="63957"/>
                  </a:lnTo>
                  <a:lnTo>
                    <a:pt x="549846" y="106845"/>
                  </a:lnTo>
                  <a:lnTo>
                    <a:pt x="541883" y="156222"/>
                  </a:lnTo>
                  <a:lnTo>
                    <a:pt x="549846" y="205600"/>
                  </a:lnTo>
                  <a:lnTo>
                    <a:pt x="572033" y="248488"/>
                  </a:lnTo>
                  <a:lnTo>
                    <a:pt x="605853" y="282308"/>
                  </a:lnTo>
                  <a:lnTo>
                    <a:pt x="648741" y="304482"/>
                  </a:lnTo>
                  <a:lnTo>
                    <a:pt x="698119" y="312445"/>
                  </a:lnTo>
                  <a:lnTo>
                    <a:pt x="747496" y="304482"/>
                  </a:lnTo>
                  <a:lnTo>
                    <a:pt x="790384" y="282308"/>
                  </a:lnTo>
                  <a:lnTo>
                    <a:pt x="824204" y="248488"/>
                  </a:lnTo>
                  <a:lnTo>
                    <a:pt x="846378" y="205600"/>
                  </a:lnTo>
                  <a:lnTo>
                    <a:pt x="854341" y="156222"/>
                  </a:lnTo>
                  <a:close/>
                </a:path>
                <a:path w="1431925" h="1705610">
                  <a:moveTo>
                    <a:pt x="947902" y="1548803"/>
                  </a:moveTo>
                  <a:lnTo>
                    <a:pt x="939939" y="1499412"/>
                  </a:lnTo>
                  <a:lnTo>
                    <a:pt x="917765" y="1456537"/>
                  </a:lnTo>
                  <a:lnTo>
                    <a:pt x="883945" y="1422717"/>
                  </a:lnTo>
                  <a:lnTo>
                    <a:pt x="841057" y="1400530"/>
                  </a:lnTo>
                  <a:lnTo>
                    <a:pt x="791679" y="1392567"/>
                  </a:lnTo>
                  <a:lnTo>
                    <a:pt x="742302" y="1400530"/>
                  </a:lnTo>
                  <a:lnTo>
                    <a:pt x="699414" y="1422717"/>
                  </a:lnTo>
                  <a:lnTo>
                    <a:pt x="665594" y="1456537"/>
                  </a:lnTo>
                  <a:lnTo>
                    <a:pt x="643420" y="1499412"/>
                  </a:lnTo>
                  <a:lnTo>
                    <a:pt x="635444" y="1548803"/>
                  </a:lnTo>
                  <a:lnTo>
                    <a:pt x="643420" y="1598180"/>
                  </a:lnTo>
                  <a:lnTo>
                    <a:pt x="665594" y="1641068"/>
                  </a:lnTo>
                  <a:lnTo>
                    <a:pt x="699414" y="1674888"/>
                  </a:lnTo>
                  <a:lnTo>
                    <a:pt x="742302" y="1697062"/>
                  </a:lnTo>
                  <a:lnTo>
                    <a:pt x="791679" y="1705025"/>
                  </a:lnTo>
                  <a:lnTo>
                    <a:pt x="841057" y="1697062"/>
                  </a:lnTo>
                  <a:lnTo>
                    <a:pt x="883945" y="1674888"/>
                  </a:lnTo>
                  <a:lnTo>
                    <a:pt x="917765" y="1641068"/>
                  </a:lnTo>
                  <a:lnTo>
                    <a:pt x="939939" y="1598180"/>
                  </a:lnTo>
                  <a:lnTo>
                    <a:pt x="947902" y="1548803"/>
                  </a:lnTo>
                  <a:close/>
                </a:path>
                <a:path w="1431925" h="1705610">
                  <a:moveTo>
                    <a:pt x="1218476" y="736473"/>
                  </a:moveTo>
                  <a:lnTo>
                    <a:pt x="1210513" y="687082"/>
                  </a:lnTo>
                  <a:lnTo>
                    <a:pt x="1188339" y="644207"/>
                  </a:lnTo>
                  <a:lnTo>
                    <a:pt x="1154518" y="610387"/>
                  </a:lnTo>
                  <a:lnTo>
                    <a:pt x="1111631" y="588200"/>
                  </a:lnTo>
                  <a:lnTo>
                    <a:pt x="1062253" y="580237"/>
                  </a:lnTo>
                  <a:lnTo>
                    <a:pt x="1012863" y="588200"/>
                  </a:lnTo>
                  <a:lnTo>
                    <a:pt x="969987" y="610387"/>
                  </a:lnTo>
                  <a:lnTo>
                    <a:pt x="936167" y="644207"/>
                  </a:lnTo>
                  <a:lnTo>
                    <a:pt x="913980" y="687082"/>
                  </a:lnTo>
                  <a:lnTo>
                    <a:pt x="906018" y="736473"/>
                  </a:lnTo>
                  <a:lnTo>
                    <a:pt x="913980" y="785850"/>
                  </a:lnTo>
                  <a:lnTo>
                    <a:pt x="936167" y="828738"/>
                  </a:lnTo>
                  <a:lnTo>
                    <a:pt x="969987" y="862558"/>
                  </a:lnTo>
                  <a:lnTo>
                    <a:pt x="1012863" y="884732"/>
                  </a:lnTo>
                  <a:lnTo>
                    <a:pt x="1062253" y="892695"/>
                  </a:lnTo>
                  <a:lnTo>
                    <a:pt x="1111631" y="884732"/>
                  </a:lnTo>
                  <a:lnTo>
                    <a:pt x="1154518" y="862558"/>
                  </a:lnTo>
                  <a:lnTo>
                    <a:pt x="1188339" y="828738"/>
                  </a:lnTo>
                  <a:lnTo>
                    <a:pt x="1210513" y="785850"/>
                  </a:lnTo>
                  <a:lnTo>
                    <a:pt x="1218476" y="736473"/>
                  </a:lnTo>
                  <a:close/>
                </a:path>
                <a:path w="1431925" h="1705610">
                  <a:moveTo>
                    <a:pt x="1396238" y="309486"/>
                  </a:moveTo>
                  <a:lnTo>
                    <a:pt x="1388262" y="260108"/>
                  </a:lnTo>
                  <a:lnTo>
                    <a:pt x="1366088" y="217220"/>
                  </a:lnTo>
                  <a:lnTo>
                    <a:pt x="1332268" y="183400"/>
                  </a:lnTo>
                  <a:lnTo>
                    <a:pt x="1289380" y="161226"/>
                  </a:lnTo>
                  <a:lnTo>
                    <a:pt x="1240002" y="153250"/>
                  </a:lnTo>
                  <a:lnTo>
                    <a:pt x="1190625" y="161226"/>
                  </a:lnTo>
                  <a:lnTo>
                    <a:pt x="1147737" y="183400"/>
                  </a:lnTo>
                  <a:lnTo>
                    <a:pt x="1113917" y="217220"/>
                  </a:lnTo>
                  <a:lnTo>
                    <a:pt x="1091742" y="260108"/>
                  </a:lnTo>
                  <a:lnTo>
                    <a:pt x="1083779" y="309486"/>
                  </a:lnTo>
                  <a:lnTo>
                    <a:pt x="1091742" y="358863"/>
                  </a:lnTo>
                  <a:lnTo>
                    <a:pt x="1113917" y="401751"/>
                  </a:lnTo>
                  <a:lnTo>
                    <a:pt x="1147737" y="435571"/>
                  </a:lnTo>
                  <a:lnTo>
                    <a:pt x="1190625" y="457746"/>
                  </a:lnTo>
                  <a:lnTo>
                    <a:pt x="1240002" y="465709"/>
                  </a:lnTo>
                  <a:lnTo>
                    <a:pt x="1289380" y="457746"/>
                  </a:lnTo>
                  <a:lnTo>
                    <a:pt x="1332268" y="435571"/>
                  </a:lnTo>
                  <a:lnTo>
                    <a:pt x="1366088" y="401751"/>
                  </a:lnTo>
                  <a:lnTo>
                    <a:pt x="1388262" y="358863"/>
                  </a:lnTo>
                  <a:lnTo>
                    <a:pt x="1396238" y="309486"/>
                  </a:lnTo>
                  <a:close/>
                </a:path>
                <a:path w="1431925" h="1705610">
                  <a:moveTo>
                    <a:pt x="1431785" y="1124305"/>
                  </a:moveTo>
                  <a:lnTo>
                    <a:pt x="1423822" y="1074928"/>
                  </a:lnTo>
                  <a:lnTo>
                    <a:pt x="1401648" y="1032040"/>
                  </a:lnTo>
                  <a:lnTo>
                    <a:pt x="1367828" y="998220"/>
                  </a:lnTo>
                  <a:lnTo>
                    <a:pt x="1324940" y="976045"/>
                  </a:lnTo>
                  <a:lnTo>
                    <a:pt x="1275562" y="968082"/>
                  </a:lnTo>
                  <a:lnTo>
                    <a:pt x="1226185" y="976045"/>
                  </a:lnTo>
                  <a:lnTo>
                    <a:pt x="1183297" y="998220"/>
                  </a:lnTo>
                  <a:lnTo>
                    <a:pt x="1149477" y="1032040"/>
                  </a:lnTo>
                  <a:lnTo>
                    <a:pt x="1127302" y="1074928"/>
                  </a:lnTo>
                  <a:lnTo>
                    <a:pt x="1119327" y="1124305"/>
                  </a:lnTo>
                  <a:lnTo>
                    <a:pt x="1127302" y="1173695"/>
                  </a:lnTo>
                  <a:lnTo>
                    <a:pt x="1149477" y="1216571"/>
                  </a:lnTo>
                  <a:lnTo>
                    <a:pt x="1183297" y="1250391"/>
                  </a:lnTo>
                  <a:lnTo>
                    <a:pt x="1226185" y="1272578"/>
                  </a:lnTo>
                  <a:lnTo>
                    <a:pt x="1275562" y="1280541"/>
                  </a:lnTo>
                  <a:lnTo>
                    <a:pt x="1324940" y="1272578"/>
                  </a:lnTo>
                  <a:lnTo>
                    <a:pt x="1367828" y="1250391"/>
                  </a:lnTo>
                  <a:lnTo>
                    <a:pt x="1401648" y="1216571"/>
                  </a:lnTo>
                  <a:lnTo>
                    <a:pt x="1423822" y="1173695"/>
                  </a:lnTo>
                  <a:lnTo>
                    <a:pt x="1431785" y="1124305"/>
                  </a:lnTo>
                  <a:close/>
                </a:path>
              </a:pathLst>
            </a:custGeom>
            <a:solidFill>
              <a:srgbClr val="FF3B30"/>
            </a:solidFill>
          </p:spPr>
          <p:txBody>
            <a:bodyPr wrap="square" lIns="0" tIns="0" rIns="0" bIns="0" rtlCol="0"/>
            <a:lstStyle/>
            <a:p>
              <a:endParaRPr/>
            </a:p>
          </p:txBody>
        </p:sp>
        <p:sp>
          <p:nvSpPr>
            <p:cNvPr id="18" name="object 12"/>
            <p:cNvSpPr/>
            <p:nvPr/>
          </p:nvSpPr>
          <p:spPr>
            <a:xfrm>
              <a:off x="5482417" y="3884879"/>
              <a:ext cx="2424430" cy="2424430"/>
            </a:xfrm>
            <a:custGeom>
              <a:avLst/>
              <a:gdLst/>
              <a:ahLst/>
              <a:cxnLst/>
              <a:rect l="l" t="t" r="r" b="b"/>
              <a:pathLst>
                <a:path w="2424429" h="2424429">
                  <a:moveTo>
                    <a:pt x="0" y="1211923"/>
                  </a:moveTo>
                  <a:lnTo>
                    <a:pt x="962" y="1163180"/>
                  </a:lnTo>
                  <a:lnTo>
                    <a:pt x="3825" y="1114925"/>
                  </a:lnTo>
                  <a:lnTo>
                    <a:pt x="8552" y="1067196"/>
                  </a:lnTo>
                  <a:lnTo>
                    <a:pt x="15107" y="1020027"/>
                  </a:lnTo>
                  <a:lnTo>
                    <a:pt x="23454" y="973455"/>
                  </a:lnTo>
                  <a:lnTo>
                    <a:pt x="33557" y="927517"/>
                  </a:lnTo>
                  <a:lnTo>
                    <a:pt x="45379" y="882249"/>
                  </a:lnTo>
                  <a:lnTo>
                    <a:pt x="58884" y="837686"/>
                  </a:lnTo>
                  <a:lnTo>
                    <a:pt x="74037" y="793865"/>
                  </a:lnTo>
                  <a:lnTo>
                    <a:pt x="90800" y="750822"/>
                  </a:lnTo>
                  <a:lnTo>
                    <a:pt x="109138" y="708594"/>
                  </a:lnTo>
                  <a:lnTo>
                    <a:pt x="129015" y="667216"/>
                  </a:lnTo>
                  <a:lnTo>
                    <a:pt x="150393" y="626725"/>
                  </a:lnTo>
                  <a:lnTo>
                    <a:pt x="173238" y="587157"/>
                  </a:lnTo>
                  <a:lnTo>
                    <a:pt x="197513" y="548548"/>
                  </a:lnTo>
                  <a:lnTo>
                    <a:pt x="223181" y="510935"/>
                  </a:lnTo>
                  <a:lnTo>
                    <a:pt x="250207" y="474353"/>
                  </a:lnTo>
                  <a:lnTo>
                    <a:pt x="278554" y="438839"/>
                  </a:lnTo>
                  <a:lnTo>
                    <a:pt x="308186" y="404429"/>
                  </a:lnTo>
                  <a:lnTo>
                    <a:pt x="339066" y="371160"/>
                  </a:lnTo>
                  <a:lnTo>
                    <a:pt x="371160" y="339066"/>
                  </a:lnTo>
                  <a:lnTo>
                    <a:pt x="404430" y="308185"/>
                  </a:lnTo>
                  <a:lnTo>
                    <a:pt x="438840" y="278554"/>
                  </a:lnTo>
                  <a:lnTo>
                    <a:pt x="474354" y="250207"/>
                  </a:lnTo>
                  <a:lnTo>
                    <a:pt x="510935" y="223181"/>
                  </a:lnTo>
                  <a:lnTo>
                    <a:pt x="548549" y="197513"/>
                  </a:lnTo>
                  <a:lnTo>
                    <a:pt x="587158" y="173238"/>
                  </a:lnTo>
                  <a:lnTo>
                    <a:pt x="626726" y="150393"/>
                  </a:lnTo>
                  <a:lnTo>
                    <a:pt x="667217" y="129015"/>
                  </a:lnTo>
                  <a:lnTo>
                    <a:pt x="708594" y="109138"/>
                  </a:lnTo>
                  <a:lnTo>
                    <a:pt x="750823" y="90800"/>
                  </a:lnTo>
                  <a:lnTo>
                    <a:pt x="793865" y="74037"/>
                  </a:lnTo>
                  <a:lnTo>
                    <a:pt x="837686" y="58884"/>
                  </a:lnTo>
                  <a:lnTo>
                    <a:pt x="882249" y="45379"/>
                  </a:lnTo>
                  <a:lnTo>
                    <a:pt x="927518" y="33557"/>
                  </a:lnTo>
                  <a:lnTo>
                    <a:pt x="973456" y="23454"/>
                  </a:lnTo>
                  <a:lnTo>
                    <a:pt x="1020028" y="15107"/>
                  </a:lnTo>
                  <a:lnTo>
                    <a:pt x="1067196" y="8552"/>
                  </a:lnTo>
                  <a:lnTo>
                    <a:pt x="1114926" y="3825"/>
                  </a:lnTo>
                  <a:lnTo>
                    <a:pt x="1163181" y="962"/>
                  </a:lnTo>
                  <a:lnTo>
                    <a:pt x="1211924" y="0"/>
                  </a:lnTo>
                  <a:lnTo>
                    <a:pt x="1260666" y="962"/>
                  </a:lnTo>
                  <a:lnTo>
                    <a:pt x="1308921" y="3825"/>
                  </a:lnTo>
                  <a:lnTo>
                    <a:pt x="1356650" y="8552"/>
                  </a:lnTo>
                  <a:lnTo>
                    <a:pt x="1403819" y="15107"/>
                  </a:lnTo>
                  <a:lnTo>
                    <a:pt x="1450390" y="23454"/>
                  </a:lnTo>
                  <a:lnTo>
                    <a:pt x="1496329" y="33557"/>
                  </a:lnTo>
                  <a:lnTo>
                    <a:pt x="1541597" y="45379"/>
                  </a:lnTo>
                  <a:lnTo>
                    <a:pt x="1586160" y="58884"/>
                  </a:lnTo>
                  <a:lnTo>
                    <a:pt x="1629981" y="74037"/>
                  </a:lnTo>
                  <a:lnTo>
                    <a:pt x="1673024" y="90800"/>
                  </a:lnTo>
                  <a:lnTo>
                    <a:pt x="1715252" y="109138"/>
                  </a:lnTo>
                  <a:lnTo>
                    <a:pt x="1756630" y="129015"/>
                  </a:lnTo>
                  <a:lnTo>
                    <a:pt x="1797121" y="150393"/>
                  </a:lnTo>
                  <a:lnTo>
                    <a:pt x="1836689" y="173238"/>
                  </a:lnTo>
                  <a:lnTo>
                    <a:pt x="1875297" y="197513"/>
                  </a:lnTo>
                  <a:lnTo>
                    <a:pt x="1912911" y="223181"/>
                  </a:lnTo>
                  <a:lnTo>
                    <a:pt x="1949493" y="250207"/>
                  </a:lnTo>
                  <a:lnTo>
                    <a:pt x="1985007" y="278554"/>
                  </a:lnTo>
                  <a:lnTo>
                    <a:pt x="2019416" y="308185"/>
                  </a:lnTo>
                  <a:lnTo>
                    <a:pt x="2052686" y="339066"/>
                  </a:lnTo>
                  <a:lnTo>
                    <a:pt x="2084780" y="371160"/>
                  </a:lnTo>
                  <a:lnTo>
                    <a:pt x="2115660" y="404429"/>
                  </a:lnTo>
                  <a:lnTo>
                    <a:pt x="2145292" y="438839"/>
                  </a:lnTo>
                  <a:lnTo>
                    <a:pt x="2173639" y="474353"/>
                  </a:lnTo>
                  <a:lnTo>
                    <a:pt x="2200665" y="510935"/>
                  </a:lnTo>
                  <a:lnTo>
                    <a:pt x="2226333" y="548548"/>
                  </a:lnTo>
                  <a:lnTo>
                    <a:pt x="2250608" y="587157"/>
                  </a:lnTo>
                  <a:lnTo>
                    <a:pt x="2273453" y="626725"/>
                  </a:lnTo>
                  <a:lnTo>
                    <a:pt x="2294831" y="667216"/>
                  </a:lnTo>
                  <a:lnTo>
                    <a:pt x="2314708" y="708594"/>
                  </a:lnTo>
                  <a:lnTo>
                    <a:pt x="2333046" y="750822"/>
                  </a:lnTo>
                  <a:lnTo>
                    <a:pt x="2349809" y="793865"/>
                  </a:lnTo>
                  <a:lnTo>
                    <a:pt x="2364962" y="837686"/>
                  </a:lnTo>
                  <a:lnTo>
                    <a:pt x="2378467" y="882249"/>
                  </a:lnTo>
                  <a:lnTo>
                    <a:pt x="2390289" y="927517"/>
                  </a:lnTo>
                  <a:lnTo>
                    <a:pt x="2400392" y="973455"/>
                  </a:lnTo>
                  <a:lnTo>
                    <a:pt x="2408739" y="1020027"/>
                  </a:lnTo>
                  <a:lnTo>
                    <a:pt x="2415294" y="1067196"/>
                  </a:lnTo>
                  <a:lnTo>
                    <a:pt x="2420021" y="1114925"/>
                  </a:lnTo>
                  <a:lnTo>
                    <a:pt x="2422884" y="1163180"/>
                  </a:lnTo>
                  <a:lnTo>
                    <a:pt x="2423847" y="1211923"/>
                  </a:lnTo>
                  <a:lnTo>
                    <a:pt x="2422884" y="1260665"/>
                  </a:lnTo>
                  <a:lnTo>
                    <a:pt x="2420021" y="1308920"/>
                  </a:lnTo>
                  <a:lnTo>
                    <a:pt x="2415294" y="1356649"/>
                  </a:lnTo>
                  <a:lnTo>
                    <a:pt x="2408739" y="1403818"/>
                  </a:lnTo>
                  <a:lnTo>
                    <a:pt x="2400392" y="1450389"/>
                  </a:lnTo>
                  <a:lnTo>
                    <a:pt x="2390289" y="1496328"/>
                  </a:lnTo>
                  <a:lnTo>
                    <a:pt x="2378467" y="1541596"/>
                  </a:lnTo>
                  <a:lnTo>
                    <a:pt x="2364962" y="1586159"/>
                  </a:lnTo>
                  <a:lnTo>
                    <a:pt x="2349809" y="1629980"/>
                  </a:lnTo>
                  <a:lnTo>
                    <a:pt x="2333046" y="1673023"/>
                  </a:lnTo>
                  <a:lnTo>
                    <a:pt x="2314708" y="1715251"/>
                  </a:lnTo>
                  <a:lnTo>
                    <a:pt x="2294831" y="1756629"/>
                  </a:lnTo>
                  <a:lnTo>
                    <a:pt x="2273453" y="1797120"/>
                  </a:lnTo>
                  <a:lnTo>
                    <a:pt x="2250608" y="1836688"/>
                  </a:lnTo>
                  <a:lnTo>
                    <a:pt x="2226333" y="1875296"/>
                  </a:lnTo>
                  <a:lnTo>
                    <a:pt x="2200665" y="1912910"/>
                  </a:lnTo>
                  <a:lnTo>
                    <a:pt x="2173639" y="1949492"/>
                  </a:lnTo>
                  <a:lnTo>
                    <a:pt x="2145292" y="1985006"/>
                  </a:lnTo>
                  <a:lnTo>
                    <a:pt x="2115660" y="2019415"/>
                  </a:lnTo>
                  <a:lnTo>
                    <a:pt x="2084780" y="2052685"/>
                  </a:lnTo>
                  <a:lnTo>
                    <a:pt x="2052686" y="2084779"/>
                  </a:lnTo>
                  <a:lnTo>
                    <a:pt x="2019416" y="2115659"/>
                  </a:lnTo>
                  <a:lnTo>
                    <a:pt x="1985007" y="2145291"/>
                  </a:lnTo>
                  <a:lnTo>
                    <a:pt x="1949493" y="2173638"/>
                  </a:lnTo>
                  <a:lnTo>
                    <a:pt x="1912911" y="2200664"/>
                  </a:lnTo>
                  <a:lnTo>
                    <a:pt x="1875297" y="2226332"/>
                  </a:lnTo>
                  <a:lnTo>
                    <a:pt x="1836689" y="2250607"/>
                  </a:lnTo>
                  <a:lnTo>
                    <a:pt x="1797121" y="2273452"/>
                  </a:lnTo>
                  <a:lnTo>
                    <a:pt x="1756630" y="2294830"/>
                  </a:lnTo>
                  <a:lnTo>
                    <a:pt x="1715252" y="2314707"/>
                  </a:lnTo>
                  <a:lnTo>
                    <a:pt x="1673024" y="2333045"/>
                  </a:lnTo>
                  <a:lnTo>
                    <a:pt x="1629981" y="2349808"/>
                  </a:lnTo>
                  <a:lnTo>
                    <a:pt x="1586160" y="2364961"/>
                  </a:lnTo>
                  <a:lnTo>
                    <a:pt x="1541597" y="2378466"/>
                  </a:lnTo>
                  <a:lnTo>
                    <a:pt x="1496329" y="2390288"/>
                  </a:lnTo>
                  <a:lnTo>
                    <a:pt x="1450390" y="2400391"/>
                  </a:lnTo>
                  <a:lnTo>
                    <a:pt x="1403819" y="2408738"/>
                  </a:lnTo>
                  <a:lnTo>
                    <a:pt x="1356650" y="2415293"/>
                  </a:lnTo>
                  <a:lnTo>
                    <a:pt x="1308921" y="2420020"/>
                  </a:lnTo>
                  <a:lnTo>
                    <a:pt x="1260666" y="2422883"/>
                  </a:lnTo>
                  <a:lnTo>
                    <a:pt x="1211924" y="2423846"/>
                  </a:lnTo>
                  <a:lnTo>
                    <a:pt x="1163181" y="2422883"/>
                  </a:lnTo>
                  <a:lnTo>
                    <a:pt x="1114926" y="2420020"/>
                  </a:lnTo>
                  <a:lnTo>
                    <a:pt x="1067196" y="2415293"/>
                  </a:lnTo>
                  <a:lnTo>
                    <a:pt x="1020028" y="2408738"/>
                  </a:lnTo>
                  <a:lnTo>
                    <a:pt x="973456" y="2400391"/>
                  </a:lnTo>
                  <a:lnTo>
                    <a:pt x="927518" y="2390288"/>
                  </a:lnTo>
                  <a:lnTo>
                    <a:pt x="882249" y="2378466"/>
                  </a:lnTo>
                  <a:lnTo>
                    <a:pt x="837686" y="2364961"/>
                  </a:lnTo>
                  <a:lnTo>
                    <a:pt x="793865" y="2349808"/>
                  </a:lnTo>
                  <a:lnTo>
                    <a:pt x="750823" y="2333045"/>
                  </a:lnTo>
                  <a:lnTo>
                    <a:pt x="708594" y="2314707"/>
                  </a:lnTo>
                  <a:lnTo>
                    <a:pt x="667217" y="2294830"/>
                  </a:lnTo>
                  <a:lnTo>
                    <a:pt x="626726" y="2273452"/>
                  </a:lnTo>
                  <a:lnTo>
                    <a:pt x="587158" y="2250607"/>
                  </a:lnTo>
                  <a:lnTo>
                    <a:pt x="548549" y="2226332"/>
                  </a:lnTo>
                  <a:lnTo>
                    <a:pt x="510935" y="2200664"/>
                  </a:lnTo>
                  <a:lnTo>
                    <a:pt x="474354" y="2173638"/>
                  </a:lnTo>
                  <a:lnTo>
                    <a:pt x="438840" y="2145291"/>
                  </a:lnTo>
                  <a:lnTo>
                    <a:pt x="404430" y="2115659"/>
                  </a:lnTo>
                  <a:lnTo>
                    <a:pt x="371160" y="2084779"/>
                  </a:lnTo>
                  <a:lnTo>
                    <a:pt x="339066" y="2052685"/>
                  </a:lnTo>
                  <a:lnTo>
                    <a:pt x="308186" y="2019415"/>
                  </a:lnTo>
                  <a:lnTo>
                    <a:pt x="278554" y="1985006"/>
                  </a:lnTo>
                  <a:lnTo>
                    <a:pt x="250207" y="1949492"/>
                  </a:lnTo>
                  <a:lnTo>
                    <a:pt x="223181" y="1912910"/>
                  </a:lnTo>
                  <a:lnTo>
                    <a:pt x="197513" y="1875296"/>
                  </a:lnTo>
                  <a:lnTo>
                    <a:pt x="173238" y="1836688"/>
                  </a:lnTo>
                  <a:lnTo>
                    <a:pt x="150393" y="1797120"/>
                  </a:lnTo>
                  <a:lnTo>
                    <a:pt x="129015" y="1756629"/>
                  </a:lnTo>
                  <a:lnTo>
                    <a:pt x="109138" y="1715251"/>
                  </a:lnTo>
                  <a:lnTo>
                    <a:pt x="90800" y="1673023"/>
                  </a:lnTo>
                  <a:lnTo>
                    <a:pt x="74037" y="1629980"/>
                  </a:lnTo>
                  <a:lnTo>
                    <a:pt x="58884" y="1586159"/>
                  </a:lnTo>
                  <a:lnTo>
                    <a:pt x="45379" y="1541596"/>
                  </a:lnTo>
                  <a:lnTo>
                    <a:pt x="33557" y="1496328"/>
                  </a:lnTo>
                  <a:lnTo>
                    <a:pt x="23454" y="1450389"/>
                  </a:lnTo>
                  <a:lnTo>
                    <a:pt x="15107" y="1403818"/>
                  </a:lnTo>
                  <a:lnTo>
                    <a:pt x="8552" y="1356649"/>
                  </a:lnTo>
                  <a:lnTo>
                    <a:pt x="3825" y="1308920"/>
                  </a:lnTo>
                  <a:lnTo>
                    <a:pt x="962" y="1260665"/>
                  </a:lnTo>
                  <a:lnTo>
                    <a:pt x="0" y="1211923"/>
                  </a:lnTo>
                  <a:close/>
                </a:path>
              </a:pathLst>
            </a:custGeom>
            <a:ln w="12700">
              <a:solidFill>
                <a:srgbClr val="BFBFBF"/>
              </a:solidFill>
            </a:ln>
          </p:spPr>
          <p:txBody>
            <a:bodyPr wrap="square" lIns="0" tIns="0" rIns="0" bIns="0" rtlCol="0"/>
            <a:lstStyle/>
            <a:p>
              <a:endParaRPr/>
            </a:p>
          </p:txBody>
        </p:sp>
      </p:grpSp>
    </p:spTree>
    <p:extLst>
      <p:ext uri="{BB962C8B-B14F-4D97-AF65-F5344CB8AC3E}">
        <p14:creationId xmlns:p14="http://schemas.microsoft.com/office/powerpoint/2010/main" val="1310576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BE074D55-3CBE-4CED-1462-84CD8D6496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9325" y="159126"/>
            <a:ext cx="10051467" cy="67004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BA13242-C0CB-CFA3-A73A-3642C094828F}"/>
              </a:ext>
            </a:extLst>
          </p:cNvPr>
          <p:cNvSpPr>
            <a:spLocks noGrp="1"/>
          </p:cNvSpPr>
          <p:nvPr>
            <p:ph type="title"/>
          </p:nvPr>
        </p:nvSpPr>
        <p:spPr/>
        <p:txBody>
          <a:bodyPr/>
          <a:lstStyle/>
          <a:p>
            <a:r>
              <a:rPr lang="es-EC" dirty="0"/>
              <a:t>K-</a:t>
            </a:r>
            <a:r>
              <a:rPr lang="es-EC" dirty="0" err="1"/>
              <a:t>means</a:t>
            </a:r>
            <a:r>
              <a:rPr lang="es-EC" dirty="0"/>
              <a:t> </a:t>
            </a:r>
            <a:r>
              <a:rPr lang="es-EC" dirty="0" err="1"/>
              <a:t>clusters</a:t>
            </a:r>
            <a:r>
              <a:rPr lang="es-EC" dirty="0"/>
              <a:t> | </a:t>
            </a:r>
            <a:r>
              <a:rPr lang="es-EC" dirty="0" err="1"/>
              <a:t>elbow</a:t>
            </a:r>
            <a:r>
              <a:rPr lang="es-EC" dirty="0"/>
              <a:t> </a:t>
            </a:r>
            <a:r>
              <a:rPr lang="es-EC" dirty="0" err="1"/>
              <a:t>plot</a:t>
            </a:r>
            <a:endParaRPr lang="es-EC" dirty="0"/>
          </a:p>
        </p:txBody>
      </p:sp>
    </p:spTree>
    <p:extLst>
      <p:ext uri="{BB962C8B-B14F-4D97-AF65-F5344CB8AC3E}">
        <p14:creationId xmlns:p14="http://schemas.microsoft.com/office/powerpoint/2010/main" val="7297857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F3DDF-49C9-ABA6-D6B5-3D4D4729DA48}"/>
              </a:ext>
            </a:extLst>
          </p:cNvPr>
          <p:cNvSpPr>
            <a:spLocks noGrp="1"/>
          </p:cNvSpPr>
          <p:nvPr>
            <p:ph type="title"/>
          </p:nvPr>
        </p:nvSpPr>
        <p:spPr/>
        <p:txBody>
          <a:bodyPr/>
          <a:lstStyle/>
          <a:p>
            <a:r>
              <a:rPr lang="es-EC" dirty="0"/>
              <a:t>Motivación | ejemplo</a:t>
            </a:r>
          </a:p>
        </p:txBody>
      </p:sp>
      <p:grpSp>
        <p:nvGrpSpPr>
          <p:cNvPr id="3" name="object 5">
            <a:extLst>
              <a:ext uri="{FF2B5EF4-FFF2-40B4-BE49-F238E27FC236}">
                <a16:creationId xmlns:a16="http://schemas.microsoft.com/office/drawing/2014/main" id="{111FE7A8-EF8B-2C28-8D19-B8087C5DDF0F}"/>
              </a:ext>
            </a:extLst>
          </p:cNvPr>
          <p:cNvGrpSpPr/>
          <p:nvPr/>
        </p:nvGrpSpPr>
        <p:grpSpPr>
          <a:xfrm>
            <a:off x="9142176" y="1608069"/>
            <a:ext cx="2357120" cy="2357120"/>
            <a:chOff x="9142176" y="2626641"/>
            <a:chExt cx="2357120" cy="2357120"/>
          </a:xfrm>
        </p:grpSpPr>
        <p:sp>
          <p:nvSpPr>
            <p:cNvPr id="4" name="object 6">
              <a:extLst>
                <a:ext uri="{FF2B5EF4-FFF2-40B4-BE49-F238E27FC236}">
                  <a16:creationId xmlns:a16="http://schemas.microsoft.com/office/drawing/2014/main" id="{566313F5-2266-306D-C536-B5870D84495D}"/>
                </a:ext>
              </a:extLst>
            </p:cNvPr>
            <p:cNvSpPr/>
            <p:nvPr/>
          </p:nvSpPr>
          <p:spPr>
            <a:xfrm>
              <a:off x="9142176" y="2626641"/>
              <a:ext cx="2357120" cy="2357120"/>
            </a:xfrm>
            <a:custGeom>
              <a:avLst/>
              <a:gdLst/>
              <a:ahLst/>
              <a:cxnLst/>
              <a:rect l="l" t="t" r="r" b="b"/>
              <a:pathLst>
                <a:path w="2357120" h="2357120">
                  <a:moveTo>
                    <a:pt x="1178471" y="0"/>
                  </a:moveTo>
                  <a:lnTo>
                    <a:pt x="1129894" y="982"/>
                  </a:lnTo>
                  <a:lnTo>
                    <a:pt x="1081818" y="3906"/>
                  </a:lnTo>
                  <a:lnTo>
                    <a:pt x="1034280" y="8732"/>
                  </a:lnTo>
                  <a:lnTo>
                    <a:pt x="987317" y="15423"/>
                  </a:lnTo>
                  <a:lnTo>
                    <a:pt x="940968" y="23941"/>
                  </a:lnTo>
                  <a:lnTo>
                    <a:pt x="895271" y="34248"/>
                  </a:lnTo>
                  <a:lnTo>
                    <a:pt x="850263" y="46306"/>
                  </a:lnTo>
                  <a:lnTo>
                    <a:pt x="805983" y="60078"/>
                  </a:lnTo>
                  <a:lnTo>
                    <a:pt x="762469" y="75524"/>
                  </a:lnTo>
                  <a:lnTo>
                    <a:pt x="719757" y="92608"/>
                  </a:lnTo>
                  <a:lnTo>
                    <a:pt x="677887" y="111291"/>
                  </a:lnTo>
                  <a:lnTo>
                    <a:pt x="636896" y="131536"/>
                  </a:lnTo>
                  <a:lnTo>
                    <a:pt x="596822" y="153305"/>
                  </a:lnTo>
                  <a:lnTo>
                    <a:pt x="557703" y="176559"/>
                  </a:lnTo>
                  <a:lnTo>
                    <a:pt x="519577" y="201261"/>
                  </a:lnTo>
                  <a:lnTo>
                    <a:pt x="482482" y="227373"/>
                  </a:lnTo>
                  <a:lnTo>
                    <a:pt x="446455" y="254857"/>
                  </a:lnTo>
                  <a:lnTo>
                    <a:pt x="411535" y="283675"/>
                  </a:lnTo>
                  <a:lnTo>
                    <a:pt x="377760" y="313789"/>
                  </a:lnTo>
                  <a:lnTo>
                    <a:pt x="345166" y="345162"/>
                  </a:lnTo>
                  <a:lnTo>
                    <a:pt x="313794" y="377755"/>
                  </a:lnTo>
                  <a:lnTo>
                    <a:pt x="283679" y="411530"/>
                  </a:lnTo>
                  <a:lnTo>
                    <a:pt x="254861" y="446450"/>
                  </a:lnTo>
                  <a:lnTo>
                    <a:pt x="227377" y="482476"/>
                  </a:lnTo>
                  <a:lnTo>
                    <a:pt x="201264" y="519572"/>
                  </a:lnTo>
                  <a:lnTo>
                    <a:pt x="176562" y="557698"/>
                  </a:lnTo>
                  <a:lnTo>
                    <a:pt x="153307" y="596817"/>
                  </a:lnTo>
                  <a:lnTo>
                    <a:pt x="131539" y="636891"/>
                  </a:lnTo>
                  <a:lnTo>
                    <a:pt x="111294" y="677882"/>
                  </a:lnTo>
                  <a:lnTo>
                    <a:pt x="92610" y="719752"/>
                  </a:lnTo>
                  <a:lnTo>
                    <a:pt x="75526" y="762464"/>
                  </a:lnTo>
                  <a:lnTo>
                    <a:pt x="60079" y="805978"/>
                  </a:lnTo>
                  <a:lnTo>
                    <a:pt x="46307" y="850259"/>
                  </a:lnTo>
                  <a:lnTo>
                    <a:pt x="34249" y="895267"/>
                  </a:lnTo>
                  <a:lnTo>
                    <a:pt x="23942" y="940965"/>
                  </a:lnTo>
                  <a:lnTo>
                    <a:pt x="15424" y="987314"/>
                  </a:lnTo>
                  <a:lnTo>
                    <a:pt x="8733" y="1034277"/>
                  </a:lnTo>
                  <a:lnTo>
                    <a:pt x="3906" y="1081816"/>
                  </a:lnTo>
                  <a:lnTo>
                    <a:pt x="982" y="1129893"/>
                  </a:lnTo>
                  <a:lnTo>
                    <a:pt x="0" y="1178471"/>
                  </a:lnTo>
                  <a:lnTo>
                    <a:pt x="982" y="1227048"/>
                  </a:lnTo>
                  <a:lnTo>
                    <a:pt x="3906" y="1275125"/>
                  </a:lnTo>
                  <a:lnTo>
                    <a:pt x="8733" y="1322664"/>
                  </a:lnTo>
                  <a:lnTo>
                    <a:pt x="15424" y="1369627"/>
                  </a:lnTo>
                  <a:lnTo>
                    <a:pt x="23942" y="1415977"/>
                  </a:lnTo>
                  <a:lnTo>
                    <a:pt x="34249" y="1461674"/>
                  </a:lnTo>
                  <a:lnTo>
                    <a:pt x="46307" y="1506682"/>
                  </a:lnTo>
                  <a:lnTo>
                    <a:pt x="60079" y="1550963"/>
                  </a:lnTo>
                  <a:lnTo>
                    <a:pt x="75526" y="1594478"/>
                  </a:lnTo>
                  <a:lnTo>
                    <a:pt x="92610" y="1637189"/>
                  </a:lnTo>
                  <a:lnTo>
                    <a:pt x="111294" y="1679060"/>
                  </a:lnTo>
                  <a:lnTo>
                    <a:pt x="131539" y="1720051"/>
                  </a:lnTo>
                  <a:lnTo>
                    <a:pt x="153307" y="1760125"/>
                  </a:lnTo>
                  <a:lnTo>
                    <a:pt x="176562" y="1799244"/>
                  </a:lnTo>
                  <a:lnTo>
                    <a:pt x="201264" y="1837370"/>
                  </a:lnTo>
                  <a:lnTo>
                    <a:pt x="227377" y="1874465"/>
                  </a:lnTo>
                  <a:lnTo>
                    <a:pt x="254861" y="1910491"/>
                  </a:lnTo>
                  <a:lnTo>
                    <a:pt x="283679" y="1945411"/>
                  </a:lnTo>
                  <a:lnTo>
                    <a:pt x="313794" y="1979187"/>
                  </a:lnTo>
                  <a:lnTo>
                    <a:pt x="345166" y="2011780"/>
                  </a:lnTo>
                  <a:lnTo>
                    <a:pt x="377760" y="2043152"/>
                  </a:lnTo>
                  <a:lnTo>
                    <a:pt x="411535" y="2073266"/>
                  </a:lnTo>
                  <a:lnTo>
                    <a:pt x="446455" y="2102084"/>
                  </a:lnTo>
                  <a:lnTo>
                    <a:pt x="482482" y="2129568"/>
                  </a:lnTo>
                  <a:lnTo>
                    <a:pt x="519577" y="2155680"/>
                  </a:lnTo>
                  <a:lnTo>
                    <a:pt x="557703" y="2180382"/>
                  </a:lnTo>
                  <a:lnTo>
                    <a:pt x="596822" y="2203636"/>
                  </a:lnTo>
                  <a:lnTo>
                    <a:pt x="636896" y="2225405"/>
                  </a:lnTo>
                  <a:lnTo>
                    <a:pt x="677887" y="2245650"/>
                  </a:lnTo>
                  <a:lnTo>
                    <a:pt x="719757" y="2264333"/>
                  </a:lnTo>
                  <a:lnTo>
                    <a:pt x="762469" y="2281417"/>
                  </a:lnTo>
                  <a:lnTo>
                    <a:pt x="805983" y="2296863"/>
                  </a:lnTo>
                  <a:lnTo>
                    <a:pt x="850263" y="2310635"/>
                  </a:lnTo>
                  <a:lnTo>
                    <a:pt x="895271" y="2322693"/>
                  </a:lnTo>
                  <a:lnTo>
                    <a:pt x="940968" y="2333000"/>
                  </a:lnTo>
                  <a:lnTo>
                    <a:pt x="987317" y="2341518"/>
                  </a:lnTo>
                  <a:lnTo>
                    <a:pt x="1034280" y="2348209"/>
                  </a:lnTo>
                  <a:lnTo>
                    <a:pt x="1081818" y="2353035"/>
                  </a:lnTo>
                  <a:lnTo>
                    <a:pt x="1129894" y="2355959"/>
                  </a:lnTo>
                  <a:lnTo>
                    <a:pt x="1178471" y="2356942"/>
                  </a:lnTo>
                  <a:lnTo>
                    <a:pt x="1227048" y="2355959"/>
                  </a:lnTo>
                  <a:lnTo>
                    <a:pt x="1275125" y="2353035"/>
                  </a:lnTo>
                  <a:lnTo>
                    <a:pt x="1322664" y="2348209"/>
                  </a:lnTo>
                  <a:lnTo>
                    <a:pt x="1369628" y="2341518"/>
                  </a:lnTo>
                  <a:lnTo>
                    <a:pt x="1415977" y="2333000"/>
                  </a:lnTo>
                  <a:lnTo>
                    <a:pt x="1461675" y="2322693"/>
                  </a:lnTo>
                  <a:lnTo>
                    <a:pt x="1506683" y="2310635"/>
                  </a:lnTo>
                  <a:lnTo>
                    <a:pt x="1550964" y="2296863"/>
                  </a:lnTo>
                  <a:lnTo>
                    <a:pt x="1594479" y="2281417"/>
                  </a:lnTo>
                  <a:lnTo>
                    <a:pt x="1637191" y="2264333"/>
                  </a:lnTo>
                  <a:lnTo>
                    <a:pt x="1679062" y="2245650"/>
                  </a:lnTo>
                  <a:lnTo>
                    <a:pt x="1720053" y="2225405"/>
                  </a:lnTo>
                  <a:lnTo>
                    <a:pt x="1760128" y="2203636"/>
                  </a:lnTo>
                  <a:lnTo>
                    <a:pt x="1799247" y="2180382"/>
                  </a:lnTo>
                  <a:lnTo>
                    <a:pt x="1837374" y="2155680"/>
                  </a:lnTo>
                  <a:lnTo>
                    <a:pt x="1874469" y="2129568"/>
                  </a:lnTo>
                  <a:lnTo>
                    <a:pt x="1910496" y="2102084"/>
                  </a:lnTo>
                  <a:lnTo>
                    <a:pt x="1945417" y="2073266"/>
                  </a:lnTo>
                  <a:lnTo>
                    <a:pt x="1979193" y="2043152"/>
                  </a:lnTo>
                  <a:lnTo>
                    <a:pt x="2011786" y="2011780"/>
                  </a:lnTo>
                  <a:lnTo>
                    <a:pt x="2043159" y="1979187"/>
                  </a:lnTo>
                  <a:lnTo>
                    <a:pt x="2073274" y="1945411"/>
                  </a:lnTo>
                  <a:lnTo>
                    <a:pt x="2102092" y="1910491"/>
                  </a:lnTo>
                  <a:lnTo>
                    <a:pt x="2129576" y="1874465"/>
                  </a:lnTo>
                  <a:lnTo>
                    <a:pt x="2155689" y="1837370"/>
                  </a:lnTo>
                  <a:lnTo>
                    <a:pt x="2180391" y="1799244"/>
                  </a:lnTo>
                  <a:lnTo>
                    <a:pt x="2203646" y="1760125"/>
                  </a:lnTo>
                  <a:lnTo>
                    <a:pt x="2225415" y="1720051"/>
                  </a:lnTo>
                  <a:lnTo>
                    <a:pt x="2245660" y="1679060"/>
                  </a:lnTo>
                  <a:lnTo>
                    <a:pt x="2264344" y="1637189"/>
                  </a:lnTo>
                  <a:lnTo>
                    <a:pt x="2281428" y="1594478"/>
                  </a:lnTo>
                  <a:lnTo>
                    <a:pt x="2296875" y="1550963"/>
                  </a:lnTo>
                  <a:lnTo>
                    <a:pt x="2310646" y="1506682"/>
                  </a:lnTo>
                  <a:lnTo>
                    <a:pt x="2322705" y="1461674"/>
                  </a:lnTo>
                  <a:lnTo>
                    <a:pt x="2333012" y="1415977"/>
                  </a:lnTo>
                  <a:lnTo>
                    <a:pt x="2341530" y="1369627"/>
                  </a:lnTo>
                  <a:lnTo>
                    <a:pt x="2348221" y="1322664"/>
                  </a:lnTo>
                  <a:lnTo>
                    <a:pt x="2353048" y="1275125"/>
                  </a:lnTo>
                  <a:lnTo>
                    <a:pt x="2355971" y="1227048"/>
                  </a:lnTo>
                  <a:lnTo>
                    <a:pt x="2356954" y="1178471"/>
                  </a:lnTo>
                  <a:lnTo>
                    <a:pt x="2355971" y="1129893"/>
                  </a:lnTo>
                  <a:lnTo>
                    <a:pt x="2353048" y="1081816"/>
                  </a:lnTo>
                  <a:lnTo>
                    <a:pt x="2348221" y="1034277"/>
                  </a:lnTo>
                  <a:lnTo>
                    <a:pt x="2341530" y="987314"/>
                  </a:lnTo>
                  <a:lnTo>
                    <a:pt x="2333012" y="940965"/>
                  </a:lnTo>
                  <a:lnTo>
                    <a:pt x="2322705" y="895267"/>
                  </a:lnTo>
                  <a:lnTo>
                    <a:pt x="2310646" y="850259"/>
                  </a:lnTo>
                  <a:lnTo>
                    <a:pt x="2296875" y="805978"/>
                  </a:lnTo>
                  <a:lnTo>
                    <a:pt x="2281428" y="762464"/>
                  </a:lnTo>
                  <a:lnTo>
                    <a:pt x="2264344" y="719752"/>
                  </a:lnTo>
                  <a:lnTo>
                    <a:pt x="2245660" y="677882"/>
                  </a:lnTo>
                  <a:lnTo>
                    <a:pt x="2225415" y="636891"/>
                  </a:lnTo>
                  <a:lnTo>
                    <a:pt x="2203646" y="596817"/>
                  </a:lnTo>
                  <a:lnTo>
                    <a:pt x="2180391" y="557698"/>
                  </a:lnTo>
                  <a:lnTo>
                    <a:pt x="2155689" y="519572"/>
                  </a:lnTo>
                  <a:lnTo>
                    <a:pt x="2129576" y="482476"/>
                  </a:lnTo>
                  <a:lnTo>
                    <a:pt x="2102092" y="446450"/>
                  </a:lnTo>
                  <a:lnTo>
                    <a:pt x="2073274" y="411530"/>
                  </a:lnTo>
                  <a:lnTo>
                    <a:pt x="2043159" y="377755"/>
                  </a:lnTo>
                  <a:lnTo>
                    <a:pt x="2011786" y="345162"/>
                  </a:lnTo>
                  <a:lnTo>
                    <a:pt x="1979193" y="313789"/>
                  </a:lnTo>
                  <a:lnTo>
                    <a:pt x="1945417" y="283675"/>
                  </a:lnTo>
                  <a:lnTo>
                    <a:pt x="1910496" y="254857"/>
                  </a:lnTo>
                  <a:lnTo>
                    <a:pt x="1874469" y="227373"/>
                  </a:lnTo>
                  <a:lnTo>
                    <a:pt x="1837374" y="201261"/>
                  </a:lnTo>
                  <a:lnTo>
                    <a:pt x="1799247" y="176559"/>
                  </a:lnTo>
                  <a:lnTo>
                    <a:pt x="1760128" y="153305"/>
                  </a:lnTo>
                  <a:lnTo>
                    <a:pt x="1720053" y="131536"/>
                  </a:lnTo>
                  <a:lnTo>
                    <a:pt x="1679062" y="111291"/>
                  </a:lnTo>
                  <a:lnTo>
                    <a:pt x="1637191" y="92608"/>
                  </a:lnTo>
                  <a:lnTo>
                    <a:pt x="1594479" y="75524"/>
                  </a:lnTo>
                  <a:lnTo>
                    <a:pt x="1550964" y="60078"/>
                  </a:lnTo>
                  <a:lnTo>
                    <a:pt x="1506683" y="46306"/>
                  </a:lnTo>
                  <a:lnTo>
                    <a:pt x="1461675" y="34248"/>
                  </a:lnTo>
                  <a:lnTo>
                    <a:pt x="1415977" y="23941"/>
                  </a:lnTo>
                  <a:lnTo>
                    <a:pt x="1369628" y="15423"/>
                  </a:lnTo>
                  <a:lnTo>
                    <a:pt x="1322664" y="8732"/>
                  </a:lnTo>
                  <a:lnTo>
                    <a:pt x="1275125" y="3906"/>
                  </a:lnTo>
                  <a:lnTo>
                    <a:pt x="1227048" y="982"/>
                  </a:lnTo>
                  <a:lnTo>
                    <a:pt x="1178471" y="0"/>
                  </a:lnTo>
                  <a:close/>
                </a:path>
              </a:pathLst>
            </a:custGeom>
            <a:solidFill>
              <a:srgbClr val="1A1A19">
                <a:alpha val="42999"/>
              </a:srgbClr>
            </a:solidFill>
          </p:spPr>
          <p:txBody>
            <a:bodyPr wrap="square" lIns="0" tIns="0" rIns="0" bIns="0" rtlCol="0"/>
            <a:lstStyle/>
            <a:p>
              <a:endParaRPr>
                <a:latin typeface="Open Sans" pitchFamily="2" charset="0"/>
                <a:ea typeface="Open Sans" pitchFamily="2" charset="0"/>
                <a:cs typeface="Open Sans" pitchFamily="2" charset="0"/>
              </a:endParaRPr>
            </a:p>
          </p:txBody>
        </p:sp>
        <p:sp>
          <p:nvSpPr>
            <p:cNvPr id="5" name="object 7">
              <a:extLst>
                <a:ext uri="{FF2B5EF4-FFF2-40B4-BE49-F238E27FC236}">
                  <a16:creationId xmlns:a16="http://schemas.microsoft.com/office/drawing/2014/main" id="{E66A08B5-7870-26EB-E9A5-3E7F81E83E8C}"/>
                </a:ext>
              </a:extLst>
            </p:cNvPr>
            <p:cNvSpPr/>
            <p:nvPr/>
          </p:nvSpPr>
          <p:spPr>
            <a:xfrm>
              <a:off x="10444225" y="4069815"/>
              <a:ext cx="774065" cy="702945"/>
            </a:xfrm>
            <a:custGeom>
              <a:avLst/>
              <a:gdLst/>
              <a:ahLst/>
              <a:cxnLst/>
              <a:rect l="l" t="t" r="r" b="b"/>
              <a:pathLst>
                <a:path w="774065" h="702945">
                  <a:moveTo>
                    <a:pt x="470685" y="0"/>
                  </a:moveTo>
                  <a:lnTo>
                    <a:pt x="422753" y="12298"/>
                  </a:lnTo>
                  <a:lnTo>
                    <a:pt x="388424" y="34611"/>
                  </a:lnTo>
                  <a:lnTo>
                    <a:pt x="378364" y="43050"/>
                  </a:lnTo>
                  <a:lnTo>
                    <a:pt x="369674" y="49479"/>
                  </a:lnTo>
                  <a:lnTo>
                    <a:pt x="361068" y="53267"/>
                  </a:lnTo>
                  <a:lnTo>
                    <a:pt x="343588" y="49501"/>
                  </a:lnTo>
                  <a:lnTo>
                    <a:pt x="322849" y="37494"/>
                  </a:lnTo>
                  <a:lnTo>
                    <a:pt x="300370" y="27696"/>
                  </a:lnTo>
                  <a:lnTo>
                    <a:pt x="277668" y="30559"/>
                  </a:lnTo>
                  <a:lnTo>
                    <a:pt x="262474" y="45479"/>
                  </a:lnTo>
                  <a:lnTo>
                    <a:pt x="255187" y="64365"/>
                  </a:lnTo>
                  <a:lnTo>
                    <a:pt x="248841" y="84982"/>
                  </a:lnTo>
                  <a:lnTo>
                    <a:pt x="236469" y="105096"/>
                  </a:lnTo>
                  <a:lnTo>
                    <a:pt x="192970" y="131296"/>
                  </a:lnTo>
                  <a:lnTo>
                    <a:pt x="145765" y="144351"/>
                  </a:lnTo>
                  <a:lnTo>
                    <a:pt x="93754" y="147060"/>
                  </a:lnTo>
                  <a:lnTo>
                    <a:pt x="60399" y="153285"/>
                  </a:lnTo>
                  <a:lnTo>
                    <a:pt x="21704" y="178334"/>
                  </a:lnTo>
                  <a:lnTo>
                    <a:pt x="3843" y="218888"/>
                  </a:lnTo>
                  <a:lnTo>
                    <a:pt x="0" y="273434"/>
                  </a:lnTo>
                  <a:lnTo>
                    <a:pt x="405" y="306220"/>
                  </a:lnTo>
                  <a:lnTo>
                    <a:pt x="3843" y="326800"/>
                  </a:lnTo>
                  <a:lnTo>
                    <a:pt x="11835" y="344179"/>
                  </a:lnTo>
                  <a:lnTo>
                    <a:pt x="24614" y="374021"/>
                  </a:lnTo>
                  <a:lnTo>
                    <a:pt x="36468" y="404774"/>
                  </a:lnTo>
                  <a:lnTo>
                    <a:pt x="41689" y="424882"/>
                  </a:lnTo>
                  <a:lnTo>
                    <a:pt x="43112" y="433320"/>
                  </a:lnTo>
                  <a:lnTo>
                    <a:pt x="46851" y="446292"/>
                  </a:lnTo>
                  <a:lnTo>
                    <a:pt x="66978" y="497834"/>
                  </a:lnTo>
                  <a:lnTo>
                    <a:pt x="93014" y="530598"/>
                  </a:lnTo>
                  <a:lnTo>
                    <a:pt x="126842" y="554358"/>
                  </a:lnTo>
                  <a:lnTo>
                    <a:pt x="143081" y="565154"/>
                  </a:lnTo>
                  <a:lnTo>
                    <a:pt x="160512" y="578468"/>
                  </a:lnTo>
                  <a:lnTo>
                    <a:pt x="174782" y="591007"/>
                  </a:lnTo>
                  <a:lnTo>
                    <a:pt x="181541" y="599481"/>
                  </a:lnTo>
                  <a:lnTo>
                    <a:pt x="189368" y="612758"/>
                  </a:lnTo>
                  <a:lnTo>
                    <a:pt x="205438" y="635427"/>
                  </a:lnTo>
                  <a:lnTo>
                    <a:pt x="223291" y="657780"/>
                  </a:lnTo>
                  <a:lnTo>
                    <a:pt x="236469" y="670106"/>
                  </a:lnTo>
                  <a:lnTo>
                    <a:pt x="253262" y="676466"/>
                  </a:lnTo>
                  <a:lnTo>
                    <a:pt x="295646" y="689500"/>
                  </a:lnTo>
                  <a:lnTo>
                    <a:pt x="311018" y="694909"/>
                  </a:lnTo>
                  <a:lnTo>
                    <a:pt x="322952" y="696686"/>
                  </a:lnTo>
                  <a:lnTo>
                    <a:pt x="353311" y="693139"/>
                  </a:lnTo>
                  <a:lnTo>
                    <a:pt x="371838" y="694909"/>
                  </a:lnTo>
                  <a:lnTo>
                    <a:pt x="397750" y="699444"/>
                  </a:lnTo>
                  <a:lnTo>
                    <a:pt x="431076" y="702420"/>
                  </a:lnTo>
                  <a:lnTo>
                    <a:pt x="464209" y="702098"/>
                  </a:lnTo>
                  <a:lnTo>
                    <a:pt x="489542" y="696738"/>
                  </a:lnTo>
                  <a:lnTo>
                    <a:pt x="505042" y="687418"/>
                  </a:lnTo>
                  <a:lnTo>
                    <a:pt x="516056" y="676783"/>
                  </a:lnTo>
                  <a:lnTo>
                    <a:pt x="526075" y="665420"/>
                  </a:lnTo>
                  <a:lnTo>
                    <a:pt x="538589" y="653914"/>
                  </a:lnTo>
                  <a:lnTo>
                    <a:pt x="553105" y="646866"/>
                  </a:lnTo>
                  <a:lnTo>
                    <a:pt x="572744" y="640747"/>
                  </a:lnTo>
                  <a:lnTo>
                    <a:pt x="590019" y="636433"/>
                  </a:lnTo>
                  <a:lnTo>
                    <a:pt x="597441" y="634800"/>
                  </a:lnTo>
                  <a:lnTo>
                    <a:pt x="630004" y="626340"/>
                  </a:lnTo>
                  <a:lnTo>
                    <a:pt x="662973" y="599481"/>
                  </a:lnTo>
                  <a:lnTo>
                    <a:pt x="674187" y="555119"/>
                  </a:lnTo>
                  <a:lnTo>
                    <a:pt x="679838" y="519052"/>
                  </a:lnTo>
                  <a:lnTo>
                    <a:pt x="691130" y="502851"/>
                  </a:lnTo>
                  <a:lnTo>
                    <a:pt x="712782" y="472669"/>
                  </a:lnTo>
                  <a:lnTo>
                    <a:pt x="731091" y="433167"/>
                  </a:lnTo>
                  <a:lnTo>
                    <a:pt x="732353" y="389004"/>
                  </a:lnTo>
                  <a:lnTo>
                    <a:pt x="721704" y="355896"/>
                  </a:lnTo>
                  <a:lnTo>
                    <a:pt x="713762" y="340481"/>
                  </a:lnTo>
                  <a:lnTo>
                    <a:pt x="709070" y="333776"/>
                  </a:lnTo>
                  <a:lnTo>
                    <a:pt x="708172" y="326800"/>
                  </a:lnTo>
                  <a:lnTo>
                    <a:pt x="711267" y="317105"/>
                  </a:lnTo>
                  <a:lnTo>
                    <a:pt x="717461" y="308101"/>
                  </a:lnTo>
                  <a:lnTo>
                    <a:pt x="725662" y="299555"/>
                  </a:lnTo>
                  <a:lnTo>
                    <a:pt x="734779" y="291240"/>
                  </a:lnTo>
                  <a:lnTo>
                    <a:pt x="745248" y="279532"/>
                  </a:lnTo>
                  <a:lnTo>
                    <a:pt x="768624" y="242357"/>
                  </a:lnTo>
                  <a:lnTo>
                    <a:pt x="773747" y="207013"/>
                  </a:lnTo>
                  <a:lnTo>
                    <a:pt x="769508" y="178796"/>
                  </a:lnTo>
                  <a:lnTo>
                    <a:pt x="751276" y="153534"/>
                  </a:lnTo>
                  <a:lnTo>
                    <a:pt x="722745" y="135382"/>
                  </a:lnTo>
                  <a:lnTo>
                    <a:pt x="694115" y="123438"/>
                  </a:lnTo>
                  <a:lnTo>
                    <a:pt x="668049" y="117604"/>
                  </a:lnTo>
                  <a:lnTo>
                    <a:pt x="627495" y="117898"/>
                  </a:lnTo>
                  <a:lnTo>
                    <a:pt x="606205" y="113184"/>
                  </a:lnTo>
                  <a:lnTo>
                    <a:pt x="588071" y="105515"/>
                  </a:lnTo>
                  <a:lnTo>
                    <a:pt x="577819" y="96765"/>
                  </a:lnTo>
                  <a:lnTo>
                    <a:pt x="558476" y="62090"/>
                  </a:lnTo>
                  <a:lnTo>
                    <a:pt x="546796" y="42390"/>
                  </a:lnTo>
                  <a:lnTo>
                    <a:pt x="522080" y="11995"/>
                  </a:lnTo>
                  <a:lnTo>
                    <a:pt x="495701" y="270"/>
                  </a:lnTo>
                  <a:lnTo>
                    <a:pt x="470685" y="0"/>
                  </a:lnTo>
                  <a:close/>
                </a:path>
              </a:pathLst>
            </a:custGeom>
            <a:solidFill>
              <a:srgbClr val="2F2F2F"/>
            </a:solidFill>
          </p:spPr>
          <p:txBody>
            <a:bodyPr wrap="square" lIns="0" tIns="0" rIns="0" bIns="0" rtlCol="0"/>
            <a:lstStyle/>
            <a:p>
              <a:endParaRPr>
                <a:latin typeface="Open Sans" pitchFamily="2" charset="0"/>
                <a:ea typeface="Open Sans" pitchFamily="2" charset="0"/>
                <a:cs typeface="Open Sans" pitchFamily="2" charset="0"/>
              </a:endParaRPr>
            </a:p>
          </p:txBody>
        </p:sp>
        <p:sp>
          <p:nvSpPr>
            <p:cNvPr id="6" name="object 8">
              <a:extLst>
                <a:ext uri="{FF2B5EF4-FFF2-40B4-BE49-F238E27FC236}">
                  <a16:creationId xmlns:a16="http://schemas.microsoft.com/office/drawing/2014/main" id="{40194FA3-9723-C442-D959-31A1839E6D93}"/>
                </a:ext>
              </a:extLst>
            </p:cNvPr>
            <p:cNvSpPr/>
            <p:nvPr/>
          </p:nvSpPr>
          <p:spPr>
            <a:xfrm>
              <a:off x="10517848" y="4210240"/>
              <a:ext cx="685165" cy="530225"/>
            </a:xfrm>
            <a:custGeom>
              <a:avLst/>
              <a:gdLst/>
              <a:ahLst/>
              <a:cxnLst/>
              <a:rect l="l" t="t" r="r" b="b"/>
              <a:pathLst>
                <a:path w="685165" h="530225">
                  <a:moveTo>
                    <a:pt x="204038" y="433565"/>
                  </a:moveTo>
                  <a:lnTo>
                    <a:pt x="200799" y="417525"/>
                  </a:lnTo>
                  <a:lnTo>
                    <a:pt x="191973" y="404431"/>
                  </a:lnTo>
                  <a:lnTo>
                    <a:pt x="178879" y="395605"/>
                  </a:lnTo>
                  <a:lnTo>
                    <a:pt x="162839" y="392366"/>
                  </a:lnTo>
                  <a:lnTo>
                    <a:pt x="146799" y="395605"/>
                  </a:lnTo>
                  <a:lnTo>
                    <a:pt x="133705" y="404431"/>
                  </a:lnTo>
                  <a:lnTo>
                    <a:pt x="124879" y="417525"/>
                  </a:lnTo>
                  <a:lnTo>
                    <a:pt x="121640" y="433565"/>
                  </a:lnTo>
                  <a:lnTo>
                    <a:pt x="124879" y="449605"/>
                  </a:lnTo>
                  <a:lnTo>
                    <a:pt x="133705" y="462699"/>
                  </a:lnTo>
                  <a:lnTo>
                    <a:pt x="146799" y="471525"/>
                  </a:lnTo>
                  <a:lnTo>
                    <a:pt x="162839" y="474764"/>
                  </a:lnTo>
                  <a:lnTo>
                    <a:pt x="178879" y="471525"/>
                  </a:lnTo>
                  <a:lnTo>
                    <a:pt x="191973" y="462699"/>
                  </a:lnTo>
                  <a:lnTo>
                    <a:pt x="200799" y="449605"/>
                  </a:lnTo>
                  <a:lnTo>
                    <a:pt x="204038" y="433565"/>
                  </a:lnTo>
                  <a:close/>
                </a:path>
                <a:path w="685165" h="530225">
                  <a:moveTo>
                    <a:pt x="204038" y="292303"/>
                  </a:moveTo>
                  <a:lnTo>
                    <a:pt x="196024" y="252603"/>
                  </a:lnTo>
                  <a:lnTo>
                    <a:pt x="174155" y="220167"/>
                  </a:lnTo>
                  <a:lnTo>
                    <a:pt x="141732" y="198310"/>
                  </a:lnTo>
                  <a:lnTo>
                    <a:pt x="102019" y="190284"/>
                  </a:lnTo>
                  <a:lnTo>
                    <a:pt x="62318" y="198310"/>
                  </a:lnTo>
                  <a:lnTo>
                    <a:pt x="29883" y="220167"/>
                  </a:lnTo>
                  <a:lnTo>
                    <a:pt x="8026" y="252603"/>
                  </a:lnTo>
                  <a:lnTo>
                    <a:pt x="0" y="292303"/>
                  </a:lnTo>
                  <a:lnTo>
                    <a:pt x="8026" y="332016"/>
                  </a:lnTo>
                  <a:lnTo>
                    <a:pt x="29883" y="364439"/>
                  </a:lnTo>
                  <a:lnTo>
                    <a:pt x="62318" y="386308"/>
                  </a:lnTo>
                  <a:lnTo>
                    <a:pt x="102019" y="394322"/>
                  </a:lnTo>
                  <a:lnTo>
                    <a:pt x="141732" y="386308"/>
                  </a:lnTo>
                  <a:lnTo>
                    <a:pt x="174155" y="364439"/>
                  </a:lnTo>
                  <a:lnTo>
                    <a:pt x="196024" y="332016"/>
                  </a:lnTo>
                  <a:lnTo>
                    <a:pt x="204038" y="292303"/>
                  </a:lnTo>
                  <a:close/>
                </a:path>
                <a:path w="685165" h="530225">
                  <a:moveTo>
                    <a:pt x="272707" y="494372"/>
                  </a:moveTo>
                  <a:lnTo>
                    <a:pt x="269925" y="480631"/>
                  </a:lnTo>
                  <a:lnTo>
                    <a:pt x="262356" y="469404"/>
                  </a:lnTo>
                  <a:lnTo>
                    <a:pt x="251142" y="461848"/>
                  </a:lnTo>
                  <a:lnTo>
                    <a:pt x="237401" y="459066"/>
                  </a:lnTo>
                  <a:lnTo>
                    <a:pt x="223647" y="461848"/>
                  </a:lnTo>
                  <a:lnTo>
                    <a:pt x="212420" y="469404"/>
                  </a:lnTo>
                  <a:lnTo>
                    <a:pt x="204838" y="480631"/>
                  </a:lnTo>
                  <a:lnTo>
                    <a:pt x="202069" y="494372"/>
                  </a:lnTo>
                  <a:lnTo>
                    <a:pt x="204838" y="508127"/>
                  </a:lnTo>
                  <a:lnTo>
                    <a:pt x="212420" y="519341"/>
                  </a:lnTo>
                  <a:lnTo>
                    <a:pt x="223647" y="526910"/>
                  </a:lnTo>
                  <a:lnTo>
                    <a:pt x="237401" y="529678"/>
                  </a:lnTo>
                  <a:lnTo>
                    <a:pt x="251142" y="526910"/>
                  </a:lnTo>
                  <a:lnTo>
                    <a:pt x="262356" y="519341"/>
                  </a:lnTo>
                  <a:lnTo>
                    <a:pt x="269925" y="508127"/>
                  </a:lnTo>
                  <a:lnTo>
                    <a:pt x="272707" y="494372"/>
                  </a:lnTo>
                  <a:close/>
                </a:path>
                <a:path w="685165" h="530225">
                  <a:moveTo>
                    <a:pt x="327634" y="156946"/>
                  </a:moveTo>
                  <a:lnTo>
                    <a:pt x="321475" y="126390"/>
                  </a:lnTo>
                  <a:lnTo>
                    <a:pt x="304647" y="101447"/>
                  </a:lnTo>
                  <a:lnTo>
                    <a:pt x="279704" y="84632"/>
                  </a:lnTo>
                  <a:lnTo>
                    <a:pt x="249161" y="78473"/>
                  </a:lnTo>
                  <a:lnTo>
                    <a:pt x="218617" y="84632"/>
                  </a:lnTo>
                  <a:lnTo>
                    <a:pt x="193675" y="101447"/>
                  </a:lnTo>
                  <a:lnTo>
                    <a:pt x="176860" y="126390"/>
                  </a:lnTo>
                  <a:lnTo>
                    <a:pt x="170688" y="156946"/>
                  </a:lnTo>
                  <a:lnTo>
                    <a:pt x="176860" y="187490"/>
                  </a:lnTo>
                  <a:lnTo>
                    <a:pt x="193675" y="212432"/>
                  </a:lnTo>
                  <a:lnTo>
                    <a:pt x="218617" y="229247"/>
                  </a:lnTo>
                  <a:lnTo>
                    <a:pt x="249161" y="235419"/>
                  </a:lnTo>
                  <a:lnTo>
                    <a:pt x="279704" y="229247"/>
                  </a:lnTo>
                  <a:lnTo>
                    <a:pt x="304647" y="212432"/>
                  </a:lnTo>
                  <a:lnTo>
                    <a:pt x="321475" y="187490"/>
                  </a:lnTo>
                  <a:lnTo>
                    <a:pt x="327634" y="156946"/>
                  </a:lnTo>
                  <a:close/>
                </a:path>
                <a:path w="685165" h="530225">
                  <a:moveTo>
                    <a:pt x="359029" y="353123"/>
                  </a:moveTo>
                  <a:lnTo>
                    <a:pt x="354241" y="329450"/>
                  </a:lnTo>
                  <a:lnTo>
                    <a:pt x="341210" y="310121"/>
                  </a:lnTo>
                  <a:lnTo>
                    <a:pt x="321881" y="297091"/>
                  </a:lnTo>
                  <a:lnTo>
                    <a:pt x="298208" y="292303"/>
                  </a:lnTo>
                  <a:lnTo>
                    <a:pt x="274523" y="297091"/>
                  </a:lnTo>
                  <a:lnTo>
                    <a:pt x="255193" y="310121"/>
                  </a:lnTo>
                  <a:lnTo>
                    <a:pt x="242163" y="329450"/>
                  </a:lnTo>
                  <a:lnTo>
                    <a:pt x="237388" y="353123"/>
                  </a:lnTo>
                  <a:lnTo>
                    <a:pt x="242163" y="376796"/>
                  </a:lnTo>
                  <a:lnTo>
                    <a:pt x="255193" y="396138"/>
                  </a:lnTo>
                  <a:lnTo>
                    <a:pt x="274523" y="409168"/>
                  </a:lnTo>
                  <a:lnTo>
                    <a:pt x="298208" y="413943"/>
                  </a:lnTo>
                  <a:lnTo>
                    <a:pt x="321881" y="409168"/>
                  </a:lnTo>
                  <a:lnTo>
                    <a:pt x="341210" y="396138"/>
                  </a:lnTo>
                  <a:lnTo>
                    <a:pt x="354241" y="376796"/>
                  </a:lnTo>
                  <a:lnTo>
                    <a:pt x="359029" y="353123"/>
                  </a:lnTo>
                  <a:close/>
                </a:path>
                <a:path w="685165" h="530225">
                  <a:moveTo>
                    <a:pt x="415925" y="235419"/>
                  </a:moveTo>
                  <a:lnTo>
                    <a:pt x="412064" y="216319"/>
                  </a:lnTo>
                  <a:lnTo>
                    <a:pt x="401548" y="200736"/>
                  </a:lnTo>
                  <a:lnTo>
                    <a:pt x="385965" y="190220"/>
                  </a:lnTo>
                  <a:lnTo>
                    <a:pt x="366877" y="186372"/>
                  </a:lnTo>
                  <a:lnTo>
                    <a:pt x="347776" y="190220"/>
                  </a:lnTo>
                  <a:lnTo>
                    <a:pt x="332193" y="200736"/>
                  </a:lnTo>
                  <a:lnTo>
                    <a:pt x="321678" y="216319"/>
                  </a:lnTo>
                  <a:lnTo>
                    <a:pt x="317830" y="235419"/>
                  </a:lnTo>
                  <a:lnTo>
                    <a:pt x="321678" y="254508"/>
                  </a:lnTo>
                  <a:lnTo>
                    <a:pt x="332193" y="270103"/>
                  </a:lnTo>
                  <a:lnTo>
                    <a:pt x="347776" y="280606"/>
                  </a:lnTo>
                  <a:lnTo>
                    <a:pt x="366877" y="284467"/>
                  </a:lnTo>
                  <a:lnTo>
                    <a:pt x="385965" y="280606"/>
                  </a:lnTo>
                  <a:lnTo>
                    <a:pt x="401548" y="270103"/>
                  </a:lnTo>
                  <a:lnTo>
                    <a:pt x="412064" y="254508"/>
                  </a:lnTo>
                  <a:lnTo>
                    <a:pt x="415925" y="235419"/>
                  </a:lnTo>
                  <a:close/>
                </a:path>
                <a:path w="685165" h="530225">
                  <a:moveTo>
                    <a:pt x="435533" y="474764"/>
                  </a:moveTo>
                  <a:lnTo>
                    <a:pt x="431215" y="453377"/>
                  </a:lnTo>
                  <a:lnTo>
                    <a:pt x="419442" y="435914"/>
                  </a:lnTo>
                  <a:lnTo>
                    <a:pt x="401980" y="424154"/>
                  </a:lnTo>
                  <a:lnTo>
                    <a:pt x="380606" y="419836"/>
                  </a:lnTo>
                  <a:lnTo>
                    <a:pt x="359219" y="424154"/>
                  </a:lnTo>
                  <a:lnTo>
                    <a:pt x="341757" y="435914"/>
                  </a:lnTo>
                  <a:lnTo>
                    <a:pt x="329984" y="453377"/>
                  </a:lnTo>
                  <a:lnTo>
                    <a:pt x="325666" y="474764"/>
                  </a:lnTo>
                  <a:lnTo>
                    <a:pt x="329984" y="496138"/>
                  </a:lnTo>
                  <a:lnTo>
                    <a:pt x="341757" y="513600"/>
                  </a:lnTo>
                  <a:lnTo>
                    <a:pt x="359219" y="525373"/>
                  </a:lnTo>
                  <a:lnTo>
                    <a:pt x="380606" y="529691"/>
                  </a:lnTo>
                  <a:lnTo>
                    <a:pt x="401980" y="525373"/>
                  </a:lnTo>
                  <a:lnTo>
                    <a:pt x="419442" y="513600"/>
                  </a:lnTo>
                  <a:lnTo>
                    <a:pt x="431215" y="496138"/>
                  </a:lnTo>
                  <a:lnTo>
                    <a:pt x="435533" y="474764"/>
                  </a:lnTo>
                  <a:close/>
                </a:path>
                <a:path w="685165" h="530225">
                  <a:moveTo>
                    <a:pt x="451231" y="343319"/>
                  </a:moveTo>
                  <a:lnTo>
                    <a:pt x="448449" y="329565"/>
                  </a:lnTo>
                  <a:lnTo>
                    <a:pt x="440893" y="318350"/>
                  </a:lnTo>
                  <a:lnTo>
                    <a:pt x="429666" y="310781"/>
                  </a:lnTo>
                  <a:lnTo>
                    <a:pt x="415925" y="308013"/>
                  </a:lnTo>
                  <a:lnTo>
                    <a:pt x="402170" y="310781"/>
                  </a:lnTo>
                  <a:lnTo>
                    <a:pt x="390944" y="318350"/>
                  </a:lnTo>
                  <a:lnTo>
                    <a:pt x="383374" y="329565"/>
                  </a:lnTo>
                  <a:lnTo>
                    <a:pt x="380593" y="343319"/>
                  </a:lnTo>
                  <a:lnTo>
                    <a:pt x="383374" y="357060"/>
                  </a:lnTo>
                  <a:lnTo>
                    <a:pt x="390944" y="368287"/>
                  </a:lnTo>
                  <a:lnTo>
                    <a:pt x="402170" y="375843"/>
                  </a:lnTo>
                  <a:lnTo>
                    <a:pt x="415925" y="378625"/>
                  </a:lnTo>
                  <a:lnTo>
                    <a:pt x="429666" y="375843"/>
                  </a:lnTo>
                  <a:lnTo>
                    <a:pt x="440893" y="368287"/>
                  </a:lnTo>
                  <a:lnTo>
                    <a:pt x="448449" y="357060"/>
                  </a:lnTo>
                  <a:lnTo>
                    <a:pt x="451231" y="343319"/>
                  </a:lnTo>
                  <a:close/>
                </a:path>
                <a:path w="685165" h="530225">
                  <a:moveTo>
                    <a:pt x="515975" y="98082"/>
                  </a:moveTo>
                  <a:lnTo>
                    <a:pt x="509651" y="66789"/>
                  </a:lnTo>
                  <a:lnTo>
                    <a:pt x="492417" y="41224"/>
                  </a:lnTo>
                  <a:lnTo>
                    <a:pt x="466852" y="23977"/>
                  </a:lnTo>
                  <a:lnTo>
                    <a:pt x="435546" y="17653"/>
                  </a:lnTo>
                  <a:lnTo>
                    <a:pt x="404228" y="23977"/>
                  </a:lnTo>
                  <a:lnTo>
                    <a:pt x="378663" y="41224"/>
                  </a:lnTo>
                  <a:lnTo>
                    <a:pt x="361416" y="66789"/>
                  </a:lnTo>
                  <a:lnTo>
                    <a:pt x="355104" y="98082"/>
                  </a:lnTo>
                  <a:lnTo>
                    <a:pt x="361416" y="129387"/>
                  </a:lnTo>
                  <a:lnTo>
                    <a:pt x="378663" y="154952"/>
                  </a:lnTo>
                  <a:lnTo>
                    <a:pt x="404228" y="172199"/>
                  </a:lnTo>
                  <a:lnTo>
                    <a:pt x="435546" y="178511"/>
                  </a:lnTo>
                  <a:lnTo>
                    <a:pt x="466852" y="172199"/>
                  </a:lnTo>
                  <a:lnTo>
                    <a:pt x="492417" y="154952"/>
                  </a:lnTo>
                  <a:lnTo>
                    <a:pt x="509651" y="129387"/>
                  </a:lnTo>
                  <a:lnTo>
                    <a:pt x="515975" y="98082"/>
                  </a:lnTo>
                  <a:close/>
                </a:path>
                <a:path w="685165" h="530225">
                  <a:moveTo>
                    <a:pt x="565023" y="433565"/>
                  </a:moveTo>
                  <a:lnTo>
                    <a:pt x="561784" y="417525"/>
                  </a:lnTo>
                  <a:lnTo>
                    <a:pt x="552958" y="404431"/>
                  </a:lnTo>
                  <a:lnTo>
                    <a:pt x="539851" y="395605"/>
                  </a:lnTo>
                  <a:lnTo>
                    <a:pt x="523824" y="392366"/>
                  </a:lnTo>
                  <a:lnTo>
                    <a:pt x="507784" y="395605"/>
                  </a:lnTo>
                  <a:lnTo>
                    <a:pt x="494690" y="404431"/>
                  </a:lnTo>
                  <a:lnTo>
                    <a:pt x="485851" y="417525"/>
                  </a:lnTo>
                  <a:lnTo>
                    <a:pt x="482625" y="433565"/>
                  </a:lnTo>
                  <a:lnTo>
                    <a:pt x="485851" y="449605"/>
                  </a:lnTo>
                  <a:lnTo>
                    <a:pt x="494690" y="462699"/>
                  </a:lnTo>
                  <a:lnTo>
                    <a:pt x="507784" y="471525"/>
                  </a:lnTo>
                  <a:lnTo>
                    <a:pt x="523824" y="474764"/>
                  </a:lnTo>
                  <a:lnTo>
                    <a:pt x="539851" y="471525"/>
                  </a:lnTo>
                  <a:lnTo>
                    <a:pt x="552958" y="462699"/>
                  </a:lnTo>
                  <a:lnTo>
                    <a:pt x="561784" y="449605"/>
                  </a:lnTo>
                  <a:lnTo>
                    <a:pt x="565023" y="433565"/>
                  </a:lnTo>
                  <a:close/>
                </a:path>
                <a:path w="685165" h="530225">
                  <a:moveTo>
                    <a:pt x="616026" y="284467"/>
                  </a:moveTo>
                  <a:lnTo>
                    <a:pt x="609549" y="252387"/>
                  </a:lnTo>
                  <a:lnTo>
                    <a:pt x="591896" y="226199"/>
                  </a:lnTo>
                  <a:lnTo>
                    <a:pt x="565708" y="208546"/>
                  </a:lnTo>
                  <a:lnTo>
                    <a:pt x="533628" y="202069"/>
                  </a:lnTo>
                  <a:lnTo>
                    <a:pt x="501561" y="208546"/>
                  </a:lnTo>
                  <a:lnTo>
                    <a:pt x="475361" y="226199"/>
                  </a:lnTo>
                  <a:lnTo>
                    <a:pt x="457708" y="252387"/>
                  </a:lnTo>
                  <a:lnTo>
                    <a:pt x="451231" y="284467"/>
                  </a:lnTo>
                  <a:lnTo>
                    <a:pt x="457708" y="316534"/>
                  </a:lnTo>
                  <a:lnTo>
                    <a:pt x="475361" y="342722"/>
                  </a:lnTo>
                  <a:lnTo>
                    <a:pt x="501561" y="360387"/>
                  </a:lnTo>
                  <a:lnTo>
                    <a:pt x="533628" y="366864"/>
                  </a:lnTo>
                  <a:lnTo>
                    <a:pt x="565708" y="360387"/>
                  </a:lnTo>
                  <a:lnTo>
                    <a:pt x="591896" y="342722"/>
                  </a:lnTo>
                  <a:lnTo>
                    <a:pt x="609549" y="316534"/>
                  </a:lnTo>
                  <a:lnTo>
                    <a:pt x="616026" y="284467"/>
                  </a:lnTo>
                  <a:close/>
                </a:path>
                <a:path w="685165" h="530225">
                  <a:moveTo>
                    <a:pt x="684695" y="78473"/>
                  </a:moveTo>
                  <a:lnTo>
                    <a:pt x="678522" y="47917"/>
                  </a:lnTo>
                  <a:lnTo>
                    <a:pt x="661708" y="22974"/>
                  </a:lnTo>
                  <a:lnTo>
                    <a:pt x="636765" y="6159"/>
                  </a:lnTo>
                  <a:lnTo>
                    <a:pt x="606221" y="0"/>
                  </a:lnTo>
                  <a:lnTo>
                    <a:pt x="575678" y="6159"/>
                  </a:lnTo>
                  <a:lnTo>
                    <a:pt x="550735" y="22974"/>
                  </a:lnTo>
                  <a:lnTo>
                    <a:pt x="533908" y="47917"/>
                  </a:lnTo>
                  <a:lnTo>
                    <a:pt x="527748" y="78473"/>
                  </a:lnTo>
                  <a:lnTo>
                    <a:pt x="533908" y="109016"/>
                  </a:lnTo>
                  <a:lnTo>
                    <a:pt x="550735" y="133959"/>
                  </a:lnTo>
                  <a:lnTo>
                    <a:pt x="575678" y="150774"/>
                  </a:lnTo>
                  <a:lnTo>
                    <a:pt x="606221" y="156946"/>
                  </a:lnTo>
                  <a:lnTo>
                    <a:pt x="636765" y="150774"/>
                  </a:lnTo>
                  <a:lnTo>
                    <a:pt x="661708" y="133959"/>
                  </a:lnTo>
                  <a:lnTo>
                    <a:pt x="678522" y="109016"/>
                  </a:lnTo>
                  <a:lnTo>
                    <a:pt x="684695" y="78473"/>
                  </a:lnTo>
                  <a:close/>
                </a:path>
              </a:pathLst>
            </a:custGeom>
            <a:solidFill>
              <a:srgbClr val="FFFFFF">
                <a:alpha val="86997"/>
              </a:srgbClr>
            </a:solidFill>
          </p:spPr>
          <p:txBody>
            <a:bodyPr wrap="square" lIns="0" tIns="0" rIns="0" bIns="0" rtlCol="0"/>
            <a:lstStyle/>
            <a:p>
              <a:endParaRPr>
                <a:latin typeface="Open Sans" pitchFamily="2" charset="0"/>
                <a:ea typeface="Open Sans" pitchFamily="2" charset="0"/>
                <a:cs typeface="Open Sans" pitchFamily="2" charset="0"/>
              </a:endParaRPr>
            </a:p>
          </p:txBody>
        </p:sp>
        <p:pic>
          <p:nvPicPr>
            <p:cNvPr id="7" name="object 9">
              <a:extLst>
                <a:ext uri="{FF2B5EF4-FFF2-40B4-BE49-F238E27FC236}">
                  <a16:creationId xmlns:a16="http://schemas.microsoft.com/office/drawing/2014/main" id="{4BB9C505-2BA3-081F-B8F7-FDDB9BBE0291}"/>
                </a:ext>
              </a:extLst>
            </p:cNvPr>
            <p:cNvPicPr/>
            <p:nvPr/>
          </p:nvPicPr>
          <p:blipFill>
            <a:blip r:embed="rId2" cstate="print"/>
            <a:stretch>
              <a:fillRect/>
            </a:stretch>
          </p:blipFill>
          <p:spPr>
            <a:xfrm>
              <a:off x="10847452" y="4100369"/>
              <a:ext cx="74549" cy="74549"/>
            </a:xfrm>
            <a:prstGeom prst="rect">
              <a:avLst/>
            </a:prstGeom>
          </p:spPr>
        </p:pic>
        <p:sp>
          <p:nvSpPr>
            <p:cNvPr id="8" name="object 10">
              <a:extLst>
                <a:ext uri="{FF2B5EF4-FFF2-40B4-BE49-F238E27FC236}">
                  <a16:creationId xmlns:a16="http://schemas.microsoft.com/office/drawing/2014/main" id="{39C7BC03-F119-6DB5-8057-A37B0D078922}"/>
                </a:ext>
              </a:extLst>
            </p:cNvPr>
            <p:cNvSpPr/>
            <p:nvPr/>
          </p:nvSpPr>
          <p:spPr>
            <a:xfrm>
              <a:off x="10470769" y="4123918"/>
              <a:ext cx="537845" cy="273050"/>
            </a:xfrm>
            <a:custGeom>
              <a:avLst/>
              <a:gdLst/>
              <a:ahLst/>
              <a:cxnLst/>
              <a:rect l="l" t="t" r="r" b="b"/>
              <a:pathLst>
                <a:path w="537845" h="273050">
                  <a:moveTo>
                    <a:pt x="153022" y="196176"/>
                  </a:moveTo>
                  <a:lnTo>
                    <a:pt x="147015" y="166395"/>
                  </a:lnTo>
                  <a:lnTo>
                    <a:pt x="130619" y="142074"/>
                  </a:lnTo>
                  <a:lnTo>
                    <a:pt x="106299" y="125691"/>
                  </a:lnTo>
                  <a:lnTo>
                    <a:pt x="76517" y="119672"/>
                  </a:lnTo>
                  <a:lnTo>
                    <a:pt x="46736" y="125691"/>
                  </a:lnTo>
                  <a:lnTo>
                    <a:pt x="22415" y="142074"/>
                  </a:lnTo>
                  <a:lnTo>
                    <a:pt x="6019" y="166395"/>
                  </a:lnTo>
                  <a:lnTo>
                    <a:pt x="0" y="196176"/>
                  </a:lnTo>
                  <a:lnTo>
                    <a:pt x="6019" y="225971"/>
                  </a:lnTo>
                  <a:lnTo>
                    <a:pt x="22415" y="250278"/>
                  </a:lnTo>
                  <a:lnTo>
                    <a:pt x="46736" y="266674"/>
                  </a:lnTo>
                  <a:lnTo>
                    <a:pt x="76517" y="272681"/>
                  </a:lnTo>
                  <a:lnTo>
                    <a:pt x="106299" y="266674"/>
                  </a:lnTo>
                  <a:lnTo>
                    <a:pt x="130619" y="250278"/>
                  </a:lnTo>
                  <a:lnTo>
                    <a:pt x="147015" y="225971"/>
                  </a:lnTo>
                  <a:lnTo>
                    <a:pt x="153022" y="196176"/>
                  </a:lnTo>
                  <a:close/>
                </a:path>
                <a:path w="537845" h="273050">
                  <a:moveTo>
                    <a:pt x="249161" y="137325"/>
                  </a:moveTo>
                  <a:lnTo>
                    <a:pt x="245452" y="118999"/>
                  </a:lnTo>
                  <a:lnTo>
                    <a:pt x="235369" y="104038"/>
                  </a:lnTo>
                  <a:lnTo>
                    <a:pt x="220395" y="93941"/>
                  </a:lnTo>
                  <a:lnTo>
                    <a:pt x="202082" y="90246"/>
                  </a:lnTo>
                  <a:lnTo>
                    <a:pt x="183743" y="93941"/>
                  </a:lnTo>
                  <a:lnTo>
                    <a:pt x="168783" y="104038"/>
                  </a:lnTo>
                  <a:lnTo>
                    <a:pt x="158686" y="118999"/>
                  </a:lnTo>
                  <a:lnTo>
                    <a:pt x="154990" y="137325"/>
                  </a:lnTo>
                  <a:lnTo>
                    <a:pt x="158686" y="155651"/>
                  </a:lnTo>
                  <a:lnTo>
                    <a:pt x="168783" y="170611"/>
                  </a:lnTo>
                  <a:lnTo>
                    <a:pt x="183743" y="180708"/>
                  </a:lnTo>
                  <a:lnTo>
                    <a:pt x="202082" y="184404"/>
                  </a:lnTo>
                  <a:lnTo>
                    <a:pt x="220395" y="180708"/>
                  </a:lnTo>
                  <a:lnTo>
                    <a:pt x="235369" y="170611"/>
                  </a:lnTo>
                  <a:lnTo>
                    <a:pt x="245452" y="155651"/>
                  </a:lnTo>
                  <a:lnTo>
                    <a:pt x="249161" y="137325"/>
                  </a:lnTo>
                  <a:close/>
                </a:path>
                <a:path w="537845" h="273050">
                  <a:moveTo>
                    <a:pt x="293789" y="25501"/>
                  </a:moveTo>
                  <a:lnTo>
                    <a:pt x="291782" y="15570"/>
                  </a:lnTo>
                  <a:lnTo>
                    <a:pt x="286321" y="7467"/>
                  </a:lnTo>
                  <a:lnTo>
                    <a:pt x="278206" y="2006"/>
                  </a:lnTo>
                  <a:lnTo>
                    <a:pt x="268274" y="0"/>
                  </a:lnTo>
                  <a:lnTo>
                    <a:pt x="258356" y="2006"/>
                  </a:lnTo>
                  <a:lnTo>
                    <a:pt x="250253" y="7467"/>
                  </a:lnTo>
                  <a:lnTo>
                    <a:pt x="244792" y="15570"/>
                  </a:lnTo>
                  <a:lnTo>
                    <a:pt x="242785" y="25501"/>
                  </a:lnTo>
                  <a:lnTo>
                    <a:pt x="244792" y="35433"/>
                  </a:lnTo>
                  <a:lnTo>
                    <a:pt x="250253" y="43535"/>
                  </a:lnTo>
                  <a:lnTo>
                    <a:pt x="258356" y="48996"/>
                  </a:lnTo>
                  <a:lnTo>
                    <a:pt x="268274" y="51003"/>
                  </a:lnTo>
                  <a:lnTo>
                    <a:pt x="278206" y="48996"/>
                  </a:lnTo>
                  <a:lnTo>
                    <a:pt x="286321" y="43535"/>
                  </a:lnTo>
                  <a:lnTo>
                    <a:pt x="291782" y="35433"/>
                  </a:lnTo>
                  <a:lnTo>
                    <a:pt x="293789" y="25501"/>
                  </a:lnTo>
                  <a:close/>
                </a:path>
                <a:path w="537845" h="273050">
                  <a:moveTo>
                    <a:pt x="378637" y="103974"/>
                  </a:moveTo>
                  <a:lnTo>
                    <a:pt x="376021" y="90995"/>
                  </a:lnTo>
                  <a:lnTo>
                    <a:pt x="368871" y="80391"/>
                  </a:lnTo>
                  <a:lnTo>
                    <a:pt x="358267" y="73240"/>
                  </a:lnTo>
                  <a:lnTo>
                    <a:pt x="345287" y="70624"/>
                  </a:lnTo>
                  <a:lnTo>
                    <a:pt x="332295" y="73240"/>
                  </a:lnTo>
                  <a:lnTo>
                    <a:pt x="321691" y="80391"/>
                  </a:lnTo>
                  <a:lnTo>
                    <a:pt x="314540" y="90995"/>
                  </a:lnTo>
                  <a:lnTo>
                    <a:pt x="311924" y="103974"/>
                  </a:lnTo>
                  <a:lnTo>
                    <a:pt x="314540" y="116954"/>
                  </a:lnTo>
                  <a:lnTo>
                    <a:pt x="321691" y="127558"/>
                  </a:lnTo>
                  <a:lnTo>
                    <a:pt x="332295" y="134708"/>
                  </a:lnTo>
                  <a:lnTo>
                    <a:pt x="345287" y="137325"/>
                  </a:lnTo>
                  <a:lnTo>
                    <a:pt x="358267" y="134708"/>
                  </a:lnTo>
                  <a:lnTo>
                    <a:pt x="368871" y="127558"/>
                  </a:lnTo>
                  <a:lnTo>
                    <a:pt x="376021" y="116954"/>
                  </a:lnTo>
                  <a:lnTo>
                    <a:pt x="378637" y="103974"/>
                  </a:lnTo>
                  <a:close/>
                </a:path>
                <a:path w="537845" h="273050">
                  <a:moveTo>
                    <a:pt x="537552" y="51003"/>
                  </a:moveTo>
                  <a:lnTo>
                    <a:pt x="535546" y="41084"/>
                  </a:lnTo>
                  <a:lnTo>
                    <a:pt x="530072" y="32969"/>
                  </a:lnTo>
                  <a:lnTo>
                    <a:pt x="521970" y="27508"/>
                  </a:lnTo>
                  <a:lnTo>
                    <a:pt x="512038" y="25501"/>
                  </a:lnTo>
                  <a:lnTo>
                    <a:pt x="502107" y="27508"/>
                  </a:lnTo>
                  <a:lnTo>
                    <a:pt x="494017" y="32969"/>
                  </a:lnTo>
                  <a:lnTo>
                    <a:pt x="488543" y="41084"/>
                  </a:lnTo>
                  <a:lnTo>
                    <a:pt x="486549" y="51003"/>
                  </a:lnTo>
                  <a:lnTo>
                    <a:pt x="488543" y="60934"/>
                  </a:lnTo>
                  <a:lnTo>
                    <a:pt x="494017" y="69037"/>
                  </a:lnTo>
                  <a:lnTo>
                    <a:pt x="502107" y="74510"/>
                  </a:lnTo>
                  <a:lnTo>
                    <a:pt x="512038" y="76504"/>
                  </a:lnTo>
                  <a:lnTo>
                    <a:pt x="521970" y="74510"/>
                  </a:lnTo>
                  <a:lnTo>
                    <a:pt x="530072" y="69037"/>
                  </a:lnTo>
                  <a:lnTo>
                    <a:pt x="535546" y="60934"/>
                  </a:lnTo>
                  <a:lnTo>
                    <a:pt x="537552" y="51003"/>
                  </a:lnTo>
                  <a:close/>
                </a:path>
              </a:pathLst>
            </a:custGeom>
            <a:solidFill>
              <a:srgbClr val="FFFFFF">
                <a:alpha val="86997"/>
              </a:srgbClr>
            </a:solidFill>
          </p:spPr>
          <p:txBody>
            <a:bodyPr wrap="square" lIns="0" tIns="0" rIns="0" bIns="0" rtlCol="0"/>
            <a:lstStyle/>
            <a:p>
              <a:endParaRPr>
                <a:latin typeface="Open Sans" pitchFamily="2" charset="0"/>
                <a:ea typeface="Open Sans" pitchFamily="2" charset="0"/>
                <a:cs typeface="Open Sans" pitchFamily="2" charset="0"/>
              </a:endParaRPr>
            </a:p>
          </p:txBody>
        </p:sp>
      </p:grpSp>
      <p:pic>
        <p:nvPicPr>
          <p:cNvPr id="9" name="object 11">
            <a:extLst>
              <a:ext uri="{FF2B5EF4-FFF2-40B4-BE49-F238E27FC236}">
                <a16:creationId xmlns:a16="http://schemas.microsoft.com/office/drawing/2014/main" id="{22F2EBFD-8FBD-F757-310F-55BD0BED7475}"/>
              </a:ext>
            </a:extLst>
          </p:cNvPr>
          <p:cNvPicPr/>
          <p:nvPr/>
        </p:nvPicPr>
        <p:blipFill>
          <a:blip r:embed="rId3" cstate="print"/>
          <a:stretch>
            <a:fillRect/>
          </a:stretch>
        </p:blipFill>
        <p:spPr>
          <a:xfrm>
            <a:off x="6173364" y="1593721"/>
            <a:ext cx="2385479" cy="2385580"/>
          </a:xfrm>
          <a:prstGeom prst="rect">
            <a:avLst/>
          </a:prstGeom>
        </p:spPr>
      </p:pic>
      <p:pic>
        <p:nvPicPr>
          <p:cNvPr id="10" name="object 12">
            <a:extLst>
              <a:ext uri="{FF2B5EF4-FFF2-40B4-BE49-F238E27FC236}">
                <a16:creationId xmlns:a16="http://schemas.microsoft.com/office/drawing/2014/main" id="{B4522CEA-7E50-7FC7-1BAF-7243CB61CEE9}"/>
              </a:ext>
            </a:extLst>
          </p:cNvPr>
          <p:cNvPicPr/>
          <p:nvPr/>
        </p:nvPicPr>
        <p:blipFill>
          <a:blip r:embed="rId4" cstate="print"/>
          <a:stretch>
            <a:fillRect/>
          </a:stretch>
        </p:blipFill>
        <p:spPr>
          <a:xfrm>
            <a:off x="6427995" y="4114713"/>
            <a:ext cx="248399" cy="248373"/>
          </a:xfrm>
          <a:prstGeom prst="rect">
            <a:avLst/>
          </a:prstGeom>
        </p:spPr>
      </p:pic>
      <p:pic>
        <p:nvPicPr>
          <p:cNvPr id="11" name="object 13">
            <a:extLst>
              <a:ext uri="{FF2B5EF4-FFF2-40B4-BE49-F238E27FC236}">
                <a16:creationId xmlns:a16="http://schemas.microsoft.com/office/drawing/2014/main" id="{626AA770-C24F-D597-98DC-9F92C4966F9A}"/>
              </a:ext>
            </a:extLst>
          </p:cNvPr>
          <p:cNvPicPr/>
          <p:nvPr/>
        </p:nvPicPr>
        <p:blipFill>
          <a:blip r:embed="rId5" cstate="print"/>
          <a:stretch>
            <a:fillRect/>
          </a:stretch>
        </p:blipFill>
        <p:spPr>
          <a:xfrm>
            <a:off x="6496417" y="4452044"/>
            <a:ext cx="111569" cy="111594"/>
          </a:xfrm>
          <a:prstGeom prst="rect">
            <a:avLst/>
          </a:prstGeom>
        </p:spPr>
      </p:pic>
      <p:sp>
        <p:nvSpPr>
          <p:cNvPr id="12" name="object 14">
            <a:extLst>
              <a:ext uri="{FF2B5EF4-FFF2-40B4-BE49-F238E27FC236}">
                <a16:creationId xmlns:a16="http://schemas.microsoft.com/office/drawing/2014/main" id="{E55D08E4-E54B-0EB0-6C14-3BC8738E3BE9}"/>
              </a:ext>
            </a:extLst>
          </p:cNvPr>
          <p:cNvSpPr/>
          <p:nvPr/>
        </p:nvSpPr>
        <p:spPr>
          <a:xfrm>
            <a:off x="6527445" y="4694973"/>
            <a:ext cx="49530" cy="49530"/>
          </a:xfrm>
          <a:custGeom>
            <a:avLst/>
            <a:gdLst/>
            <a:ahLst/>
            <a:cxnLst/>
            <a:rect l="l" t="t" r="r" b="b"/>
            <a:pathLst>
              <a:path w="49529" h="49529">
                <a:moveTo>
                  <a:pt x="49491" y="24739"/>
                </a:moveTo>
                <a:lnTo>
                  <a:pt x="47548" y="34370"/>
                </a:lnTo>
                <a:lnTo>
                  <a:pt x="42246" y="42233"/>
                </a:lnTo>
                <a:lnTo>
                  <a:pt x="34382" y="47535"/>
                </a:lnTo>
                <a:lnTo>
                  <a:pt x="24752" y="49479"/>
                </a:lnTo>
                <a:lnTo>
                  <a:pt x="15114" y="47535"/>
                </a:lnTo>
                <a:lnTo>
                  <a:pt x="7246" y="42233"/>
                </a:lnTo>
                <a:lnTo>
                  <a:pt x="1944" y="34370"/>
                </a:lnTo>
                <a:lnTo>
                  <a:pt x="0" y="24739"/>
                </a:lnTo>
                <a:lnTo>
                  <a:pt x="1944" y="15109"/>
                </a:lnTo>
                <a:lnTo>
                  <a:pt x="7246" y="7245"/>
                </a:lnTo>
                <a:lnTo>
                  <a:pt x="15114" y="1943"/>
                </a:lnTo>
                <a:lnTo>
                  <a:pt x="24752" y="0"/>
                </a:lnTo>
                <a:lnTo>
                  <a:pt x="34382" y="1943"/>
                </a:lnTo>
                <a:lnTo>
                  <a:pt x="42246" y="7245"/>
                </a:lnTo>
                <a:lnTo>
                  <a:pt x="47548" y="15109"/>
                </a:lnTo>
                <a:lnTo>
                  <a:pt x="49491" y="24739"/>
                </a:lnTo>
                <a:close/>
              </a:path>
            </a:pathLst>
          </a:custGeom>
          <a:ln w="12611">
            <a:solidFill>
              <a:srgbClr val="1A1A19"/>
            </a:solidFill>
          </a:ln>
        </p:spPr>
        <p:txBody>
          <a:bodyPr wrap="square" lIns="0" tIns="0" rIns="0" bIns="0" rtlCol="0"/>
          <a:lstStyle/>
          <a:p>
            <a:endParaRPr>
              <a:latin typeface="Open Sans" pitchFamily="2" charset="0"/>
              <a:ea typeface="Open Sans" pitchFamily="2" charset="0"/>
              <a:cs typeface="Open Sans" pitchFamily="2" charset="0"/>
            </a:endParaRPr>
          </a:p>
        </p:txBody>
      </p:sp>
      <p:sp>
        <p:nvSpPr>
          <p:cNvPr id="13" name="object 15">
            <a:extLst>
              <a:ext uri="{FF2B5EF4-FFF2-40B4-BE49-F238E27FC236}">
                <a16:creationId xmlns:a16="http://schemas.microsoft.com/office/drawing/2014/main" id="{7B739B0E-CCC0-23C4-4C89-328EDA2FE96E}"/>
              </a:ext>
            </a:extLst>
          </p:cNvPr>
          <p:cNvSpPr txBox="1"/>
          <p:nvPr/>
        </p:nvSpPr>
        <p:spPr>
          <a:xfrm>
            <a:off x="6795920" y="4160945"/>
            <a:ext cx="2526713" cy="675826"/>
          </a:xfrm>
          <a:prstGeom prst="rect">
            <a:avLst/>
          </a:prstGeom>
        </p:spPr>
        <p:txBody>
          <a:bodyPr vert="horz" wrap="square" lIns="0" tIns="12065" rIns="0" bIns="0" rtlCol="0">
            <a:spAutoFit/>
          </a:bodyPr>
          <a:lstStyle/>
          <a:p>
            <a:pPr marL="12700">
              <a:lnSpc>
                <a:spcPct val="100000"/>
              </a:lnSpc>
              <a:spcBef>
                <a:spcPts val="95"/>
              </a:spcBef>
            </a:pPr>
            <a:r>
              <a:rPr lang="es" sz="1200" b="1" spc="-40" dirty="0">
                <a:solidFill>
                  <a:srgbClr val="1A1A19"/>
                </a:solidFill>
                <a:latin typeface="Open Sans" pitchFamily="2" charset="0"/>
                <a:ea typeface="Open Sans" pitchFamily="2" charset="0"/>
                <a:cs typeface="Open Sans" pitchFamily="2" charset="0"/>
              </a:rPr>
              <a:t>"Lugares Centrales" 1º Rango</a:t>
            </a:r>
            <a:endParaRPr sz="1200" b="1" dirty="0">
              <a:latin typeface="Open Sans" pitchFamily="2" charset="0"/>
              <a:ea typeface="Open Sans" pitchFamily="2" charset="0"/>
              <a:cs typeface="Open Sans" pitchFamily="2" charset="0"/>
            </a:endParaRPr>
          </a:p>
          <a:p>
            <a:pPr marL="12700" marR="5080">
              <a:lnSpc>
                <a:spcPts val="1860"/>
              </a:lnSpc>
              <a:spcBef>
                <a:spcPts val="105"/>
              </a:spcBef>
            </a:pPr>
            <a:r>
              <a:rPr lang="es" sz="1200" b="1" spc="-40" dirty="0">
                <a:solidFill>
                  <a:srgbClr val="1A1A19"/>
                </a:solidFill>
                <a:latin typeface="Open Sans" pitchFamily="2" charset="0"/>
                <a:ea typeface="Open Sans" pitchFamily="2" charset="0"/>
                <a:cs typeface="Open Sans" pitchFamily="2" charset="0"/>
              </a:rPr>
              <a:t>"Lugares Centrales" 2º Rango "Lugares Centrales" 3º Rango</a:t>
            </a:r>
            <a:endParaRPr sz="1200" b="1" dirty="0">
              <a:latin typeface="Open Sans" pitchFamily="2" charset="0"/>
              <a:ea typeface="Open Sans" pitchFamily="2" charset="0"/>
              <a:cs typeface="Open Sans" pitchFamily="2" charset="0"/>
            </a:endParaRPr>
          </a:p>
        </p:txBody>
      </p:sp>
      <p:sp>
        <p:nvSpPr>
          <p:cNvPr id="14" name="object 16">
            <a:extLst>
              <a:ext uri="{FF2B5EF4-FFF2-40B4-BE49-F238E27FC236}">
                <a16:creationId xmlns:a16="http://schemas.microsoft.com/office/drawing/2014/main" id="{BFBB3220-FB11-9FC2-9E1A-5474A546CA67}"/>
              </a:ext>
            </a:extLst>
          </p:cNvPr>
          <p:cNvSpPr txBox="1"/>
          <p:nvPr/>
        </p:nvSpPr>
        <p:spPr>
          <a:xfrm>
            <a:off x="6325558" y="953439"/>
            <a:ext cx="2385479" cy="254557"/>
          </a:xfrm>
          <a:prstGeom prst="rect">
            <a:avLst/>
          </a:prstGeom>
        </p:spPr>
        <p:txBody>
          <a:bodyPr vert="horz" wrap="square" lIns="0" tIns="15875" rIns="0" bIns="0" rtlCol="0">
            <a:spAutoFit/>
          </a:bodyPr>
          <a:lstStyle/>
          <a:p>
            <a:pPr marL="12700">
              <a:lnSpc>
                <a:spcPct val="100000"/>
              </a:lnSpc>
              <a:spcBef>
                <a:spcPts val="125"/>
              </a:spcBef>
            </a:pPr>
            <a:r>
              <a:rPr lang="es" sz="1550" b="1" spc="145">
                <a:solidFill>
                  <a:schemeClr val="bg2"/>
                </a:solidFill>
                <a:latin typeface="Open Sans" pitchFamily="2" charset="0"/>
                <a:ea typeface="Open Sans" pitchFamily="2" charset="0"/>
                <a:cs typeface="Open Sans" pitchFamily="2" charset="0"/>
              </a:rPr>
              <a:t>Christaller y Lösch</a:t>
            </a:r>
            <a:endParaRPr sz="1550">
              <a:solidFill>
                <a:schemeClr val="bg2"/>
              </a:solidFill>
              <a:latin typeface="Open Sans" pitchFamily="2" charset="0"/>
              <a:ea typeface="Open Sans" pitchFamily="2" charset="0"/>
              <a:cs typeface="Open Sans" pitchFamily="2" charset="0"/>
            </a:endParaRPr>
          </a:p>
        </p:txBody>
      </p:sp>
      <p:sp>
        <p:nvSpPr>
          <p:cNvPr id="15" name="object 17">
            <a:extLst>
              <a:ext uri="{FF2B5EF4-FFF2-40B4-BE49-F238E27FC236}">
                <a16:creationId xmlns:a16="http://schemas.microsoft.com/office/drawing/2014/main" id="{E4C7D829-08EB-7F3F-1209-DF9BCDD7EFC0}"/>
              </a:ext>
            </a:extLst>
          </p:cNvPr>
          <p:cNvSpPr txBox="1"/>
          <p:nvPr/>
        </p:nvSpPr>
        <p:spPr>
          <a:xfrm>
            <a:off x="4083841" y="950894"/>
            <a:ext cx="1460943" cy="254557"/>
          </a:xfrm>
          <a:prstGeom prst="rect">
            <a:avLst/>
          </a:prstGeom>
        </p:spPr>
        <p:txBody>
          <a:bodyPr vert="horz" wrap="square" lIns="0" tIns="15875" rIns="0" bIns="0" rtlCol="0">
            <a:spAutoFit/>
          </a:bodyPr>
          <a:lstStyle/>
          <a:p>
            <a:pPr marL="12700">
              <a:lnSpc>
                <a:spcPct val="100000"/>
              </a:lnSpc>
              <a:spcBef>
                <a:spcPts val="125"/>
              </a:spcBef>
            </a:pPr>
            <a:r>
              <a:rPr lang="es" sz="1550" b="1" spc="170" dirty="0">
                <a:solidFill>
                  <a:schemeClr val="bg2"/>
                </a:solidFill>
                <a:latin typeface="Open Sans" pitchFamily="2" charset="0"/>
                <a:ea typeface="Open Sans" pitchFamily="2" charset="0"/>
                <a:cs typeface="Open Sans" pitchFamily="2" charset="0"/>
              </a:rPr>
              <a:t>Von Thünen</a:t>
            </a:r>
            <a:endParaRPr sz="1550" dirty="0">
              <a:solidFill>
                <a:schemeClr val="bg2"/>
              </a:solidFill>
              <a:latin typeface="Open Sans" pitchFamily="2" charset="0"/>
              <a:ea typeface="Open Sans" pitchFamily="2" charset="0"/>
              <a:cs typeface="Open Sans" pitchFamily="2" charset="0"/>
            </a:endParaRPr>
          </a:p>
        </p:txBody>
      </p:sp>
      <p:pic>
        <p:nvPicPr>
          <p:cNvPr id="16" name="object 18">
            <a:extLst>
              <a:ext uri="{FF2B5EF4-FFF2-40B4-BE49-F238E27FC236}">
                <a16:creationId xmlns:a16="http://schemas.microsoft.com/office/drawing/2014/main" id="{8F7159F4-70D2-A074-2F49-0F4317521967}"/>
              </a:ext>
            </a:extLst>
          </p:cNvPr>
          <p:cNvPicPr/>
          <p:nvPr/>
        </p:nvPicPr>
        <p:blipFill>
          <a:blip r:embed="rId6" cstate="print"/>
          <a:stretch>
            <a:fillRect/>
          </a:stretch>
        </p:blipFill>
        <p:spPr>
          <a:xfrm>
            <a:off x="3525198" y="1612967"/>
            <a:ext cx="2356967" cy="2349500"/>
          </a:xfrm>
          <a:prstGeom prst="rect">
            <a:avLst/>
          </a:prstGeom>
        </p:spPr>
      </p:pic>
      <p:grpSp>
        <p:nvGrpSpPr>
          <p:cNvPr id="17" name="object 19">
            <a:extLst>
              <a:ext uri="{FF2B5EF4-FFF2-40B4-BE49-F238E27FC236}">
                <a16:creationId xmlns:a16="http://schemas.microsoft.com/office/drawing/2014/main" id="{08413B5A-9B70-BF09-4CBF-404E96429DE3}"/>
              </a:ext>
            </a:extLst>
          </p:cNvPr>
          <p:cNvGrpSpPr/>
          <p:nvPr/>
        </p:nvGrpSpPr>
        <p:grpSpPr>
          <a:xfrm>
            <a:off x="3936007" y="4146222"/>
            <a:ext cx="250190" cy="592455"/>
            <a:chOff x="3936007" y="5164794"/>
            <a:chExt cx="250190" cy="592455"/>
          </a:xfrm>
        </p:grpSpPr>
        <p:pic>
          <p:nvPicPr>
            <p:cNvPr id="18" name="object 20">
              <a:extLst>
                <a:ext uri="{FF2B5EF4-FFF2-40B4-BE49-F238E27FC236}">
                  <a16:creationId xmlns:a16="http://schemas.microsoft.com/office/drawing/2014/main" id="{1D62327D-913B-D0EE-834A-DF23635A43DF}"/>
                </a:ext>
              </a:extLst>
            </p:cNvPr>
            <p:cNvPicPr/>
            <p:nvPr/>
          </p:nvPicPr>
          <p:blipFill>
            <a:blip r:embed="rId7" cstate="print"/>
            <a:stretch>
              <a:fillRect/>
            </a:stretch>
          </p:blipFill>
          <p:spPr>
            <a:xfrm>
              <a:off x="3936007" y="5164794"/>
              <a:ext cx="249986" cy="426834"/>
            </a:xfrm>
            <a:prstGeom prst="rect">
              <a:avLst/>
            </a:prstGeom>
          </p:spPr>
        </p:pic>
        <p:pic>
          <p:nvPicPr>
            <p:cNvPr id="19" name="object 21">
              <a:extLst>
                <a:ext uri="{FF2B5EF4-FFF2-40B4-BE49-F238E27FC236}">
                  <a16:creationId xmlns:a16="http://schemas.microsoft.com/office/drawing/2014/main" id="{5F9D7B34-6587-4620-EDA7-1C1540D51947}"/>
                </a:ext>
              </a:extLst>
            </p:cNvPr>
            <p:cNvPicPr/>
            <p:nvPr/>
          </p:nvPicPr>
          <p:blipFill>
            <a:blip r:embed="rId8" cstate="print"/>
            <a:stretch>
              <a:fillRect/>
            </a:stretch>
          </p:blipFill>
          <p:spPr>
            <a:xfrm>
              <a:off x="3990693" y="5616074"/>
              <a:ext cx="140614" cy="140639"/>
            </a:xfrm>
            <a:prstGeom prst="rect">
              <a:avLst/>
            </a:prstGeom>
          </p:spPr>
        </p:pic>
      </p:grpSp>
      <p:pic>
        <p:nvPicPr>
          <p:cNvPr id="20" name="object 22">
            <a:extLst>
              <a:ext uri="{FF2B5EF4-FFF2-40B4-BE49-F238E27FC236}">
                <a16:creationId xmlns:a16="http://schemas.microsoft.com/office/drawing/2014/main" id="{D35B3CA3-14FE-59AB-7F29-E2BDA53B43AD}"/>
              </a:ext>
            </a:extLst>
          </p:cNvPr>
          <p:cNvPicPr/>
          <p:nvPr/>
        </p:nvPicPr>
        <p:blipFill>
          <a:blip r:embed="rId9" cstate="print"/>
          <a:stretch>
            <a:fillRect/>
          </a:stretch>
        </p:blipFill>
        <p:spPr>
          <a:xfrm>
            <a:off x="4008269" y="4803623"/>
            <a:ext cx="105460" cy="105460"/>
          </a:xfrm>
          <a:prstGeom prst="rect">
            <a:avLst/>
          </a:prstGeom>
        </p:spPr>
      </p:pic>
      <p:pic>
        <p:nvPicPr>
          <p:cNvPr id="21" name="object 23">
            <a:extLst>
              <a:ext uri="{FF2B5EF4-FFF2-40B4-BE49-F238E27FC236}">
                <a16:creationId xmlns:a16="http://schemas.microsoft.com/office/drawing/2014/main" id="{CC5734B4-9F47-2609-CD6A-11DD5A942076}"/>
              </a:ext>
            </a:extLst>
          </p:cNvPr>
          <p:cNvPicPr/>
          <p:nvPr/>
        </p:nvPicPr>
        <p:blipFill>
          <a:blip r:embed="rId10" cstate="print"/>
          <a:stretch>
            <a:fillRect/>
          </a:stretch>
        </p:blipFill>
        <p:spPr>
          <a:xfrm>
            <a:off x="4021451" y="5000943"/>
            <a:ext cx="79095" cy="79095"/>
          </a:xfrm>
          <a:prstGeom prst="rect">
            <a:avLst/>
          </a:prstGeom>
        </p:spPr>
      </p:pic>
      <p:sp>
        <p:nvSpPr>
          <p:cNvPr id="22" name="object 24">
            <a:extLst>
              <a:ext uri="{FF2B5EF4-FFF2-40B4-BE49-F238E27FC236}">
                <a16:creationId xmlns:a16="http://schemas.microsoft.com/office/drawing/2014/main" id="{B7F5EADB-20A5-D5FE-238A-9014E46FA710}"/>
              </a:ext>
            </a:extLst>
          </p:cNvPr>
          <p:cNvSpPr/>
          <p:nvPr/>
        </p:nvSpPr>
        <p:spPr>
          <a:xfrm>
            <a:off x="4031325" y="5191677"/>
            <a:ext cx="59690" cy="59690"/>
          </a:xfrm>
          <a:custGeom>
            <a:avLst/>
            <a:gdLst/>
            <a:ahLst/>
            <a:cxnLst/>
            <a:rect l="l" t="t" r="r" b="b"/>
            <a:pathLst>
              <a:path w="59689" h="59689">
                <a:moveTo>
                  <a:pt x="59334" y="29654"/>
                </a:moveTo>
                <a:lnTo>
                  <a:pt x="57002" y="41199"/>
                </a:lnTo>
                <a:lnTo>
                  <a:pt x="50646" y="50625"/>
                </a:lnTo>
                <a:lnTo>
                  <a:pt x="41219" y="56979"/>
                </a:lnTo>
                <a:lnTo>
                  <a:pt x="29679" y="59309"/>
                </a:lnTo>
                <a:lnTo>
                  <a:pt x="18125" y="56979"/>
                </a:lnTo>
                <a:lnTo>
                  <a:pt x="8691" y="50625"/>
                </a:lnTo>
                <a:lnTo>
                  <a:pt x="2331" y="41199"/>
                </a:lnTo>
                <a:lnTo>
                  <a:pt x="0" y="29654"/>
                </a:lnTo>
                <a:lnTo>
                  <a:pt x="2331" y="18109"/>
                </a:lnTo>
                <a:lnTo>
                  <a:pt x="8691" y="8683"/>
                </a:lnTo>
                <a:lnTo>
                  <a:pt x="18125" y="2329"/>
                </a:lnTo>
                <a:lnTo>
                  <a:pt x="29679" y="0"/>
                </a:lnTo>
                <a:lnTo>
                  <a:pt x="41219" y="2329"/>
                </a:lnTo>
                <a:lnTo>
                  <a:pt x="50646" y="8683"/>
                </a:lnTo>
                <a:lnTo>
                  <a:pt x="57002" y="18109"/>
                </a:lnTo>
                <a:lnTo>
                  <a:pt x="59334" y="29654"/>
                </a:lnTo>
                <a:close/>
              </a:path>
            </a:pathLst>
          </a:custGeom>
          <a:ln w="3175">
            <a:solidFill>
              <a:srgbClr val="1A1A19"/>
            </a:solidFill>
          </a:ln>
        </p:spPr>
        <p:txBody>
          <a:bodyPr wrap="square" lIns="0" tIns="0" rIns="0" bIns="0" rtlCol="0"/>
          <a:lstStyle/>
          <a:p>
            <a:endParaRPr>
              <a:latin typeface="Open Sans" pitchFamily="2" charset="0"/>
              <a:ea typeface="Open Sans" pitchFamily="2" charset="0"/>
              <a:cs typeface="Open Sans" pitchFamily="2" charset="0"/>
            </a:endParaRPr>
          </a:p>
        </p:txBody>
      </p:sp>
      <p:sp>
        <p:nvSpPr>
          <p:cNvPr id="23" name="object 25">
            <a:extLst>
              <a:ext uri="{FF2B5EF4-FFF2-40B4-BE49-F238E27FC236}">
                <a16:creationId xmlns:a16="http://schemas.microsoft.com/office/drawing/2014/main" id="{A9ECE8B5-9786-C4B7-BC5C-B48C0FA8D25A}"/>
              </a:ext>
            </a:extLst>
          </p:cNvPr>
          <p:cNvSpPr/>
          <p:nvPr/>
        </p:nvSpPr>
        <p:spPr>
          <a:xfrm>
            <a:off x="4038756" y="5377450"/>
            <a:ext cx="45085" cy="45085"/>
          </a:xfrm>
          <a:custGeom>
            <a:avLst/>
            <a:gdLst/>
            <a:ahLst/>
            <a:cxnLst/>
            <a:rect l="l" t="t" r="r" b="b"/>
            <a:pathLst>
              <a:path w="45085" h="45085">
                <a:moveTo>
                  <a:pt x="22237" y="0"/>
                </a:moveTo>
                <a:lnTo>
                  <a:pt x="13582" y="1749"/>
                </a:lnTo>
                <a:lnTo>
                  <a:pt x="6513" y="6519"/>
                </a:lnTo>
                <a:lnTo>
                  <a:pt x="1747" y="13592"/>
                </a:lnTo>
                <a:lnTo>
                  <a:pt x="0" y="22250"/>
                </a:lnTo>
                <a:lnTo>
                  <a:pt x="1747" y="30908"/>
                </a:lnTo>
                <a:lnTo>
                  <a:pt x="6513" y="37980"/>
                </a:lnTo>
                <a:lnTo>
                  <a:pt x="13582" y="42751"/>
                </a:lnTo>
                <a:lnTo>
                  <a:pt x="22237" y="44500"/>
                </a:lnTo>
                <a:lnTo>
                  <a:pt x="30895" y="42751"/>
                </a:lnTo>
                <a:lnTo>
                  <a:pt x="37968" y="37980"/>
                </a:lnTo>
                <a:lnTo>
                  <a:pt x="42738" y="30908"/>
                </a:lnTo>
                <a:lnTo>
                  <a:pt x="44488" y="22250"/>
                </a:lnTo>
                <a:lnTo>
                  <a:pt x="42738" y="13592"/>
                </a:lnTo>
                <a:lnTo>
                  <a:pt x="37968" y="6519"/>
                </a:lnTo>
                <a:lnTo>
                  <a:pt x="30895" y="1749"/>
                </a:lnTo>
                <a:lnTo>
                  <a:pt x="22237" y="0"/>
                </a:lnTo>
                <a:close/>
              </a:path>
            </a:pathLst>
          </a:custGeom>
          <a:solidFill>
            <a:srgbClr val="1A1A19"/>
          </a:solidFill>
        </p:spPr>
        <p:txBody>
          <a:bodyPr wrap="square" lIns="0" tIns="0" rIns="0" bIns="0" rtlCol="0"/>
          <a:lstStyle/>
          <a:p>
            <a:endParaRPr>
              <a:latin typeface="Open Sans" pitchFamily="2" charset="0"/>
              <a:ea typeface="Open Sans" pitchFamily="2" charset="0"/>
              <a:cs typeface="Open Sans" pitchFamily="2" charset="0"/>
            </a:endParaRPr>
          </a:p>
        </p:txBody>
      </p:sp>
      <p:sp>
        <p:nvSpPr>
          <p:cNvPr id="24" name="object 26">
            <a:extLst>
              <a:ext uri="{FF2B5EF4-FFF2-40B4-BE49-F238E27FC236}">
                <a16:creationId xmlns:a16="http://schemas.microsoft.com/office/drawing/2014/main" id="{7375085D-9C6C-0998-C78E-3EC61EE99944}"/>
              </a:ext>
            </a:extLst>
          </p:cNvPr>
          <p:cNvSpPr txBox="1"/>
          <p:nvPr/>
        </p:nvSpPr>
        <p:spPr>
          <a:xfrm>
            <a:off x="4266092" y="4184951"/>
            <a:ext cx="1558291" cy="1461297"/>
          </a:xfrm>
          <a:prstGeom prst="rect">
            <a:avLst/>
          </a:prstGeom>
        </p:spPr>
        <p:txBody>
          <a:bodyPr vert="horz" wrap="square" lIns="0" tIns="12700" rIns="0" bIns="0" rtlCol="0">
            <a:spAutoFit/>
          </a:bodyPr>
          <a:lstStyle/>
          <a:p>
            <a:pPr marL="12700" marR="929005">
              <a:lnSpc>
                <a:spcPct val="132000"/>
              </a:lnSpc>
              <a:spcBef>
                <a:spcPts val="100"/>
              </a:spcBef>
            </a:pPr>
            <a:r>
              <a:rPr lang="en-US" sz="1400" b="1" spc="-10" dirty="0">
                <a:solidFill>
                  <a:srgbClr val="1A1A19"/>
                </a:solidFill>
                <a:latin typeface="Open Sans" pitchFamily="2" charset="0"/>
                <a:ea typeface="Open Sans" pitchFamily="2" charset="0"/>
                <a:cs typeface="Open Sans" pitchFamily="2" charset="0"/>
              </a:rPr>
              <a:t>Campo</a:t>
            </a:r>
          </a:p>
          <a:p>
            <a:pPr marL="12700" marR="929005">
              <a:lnSpc>
                <a:spcPct val="132000"/>
              </a:lnSpc>
              <a:spcBef>
                <a:spcPts val="100"/>
              </a:spcBef>
            </a:pPr>
            <a:endParaRPr lang="en-US" sz="1400" b="1" spc="-10" dirty="0">
              <a:solidFill>
                <a:srgbClr val="1A1A19"/>
              </a:solidFill>
              <a:latin typeface="Open Sans" pitchFamily="2" charset="0"/>
              <a:ea typeface="Open Sans" pitchFamily="2" charset="0"/>
              <a:cs typeface="Open Sans" pitchFamily="2" charset="0"/>
            </a:endParaRPr>
          </a:p>
          <a:p>
            <a:pPr marL="12700" marR="929005">
              <a:lnSpc>
                <a:spcPct val="132000"/>
              </a:lnSpc>
              <a:spcBef>
                <a:spcPts val="100"/>
              </a:spcBef>
            </a:pPr>
            <a:endParaRPr lang="en-US" sz="1400" b="1" spc="-10" dirty="0">
              <a:solidFill>
                <a:srgbClr val="1A1A19"/>
              </a:solidFill>
              <a:latin typeface="Open Sans" pitchFamily="2" charset="0"/>
              <a:ea typeface="Open Sans" pitchFamily="2" charset="0"/>
              <a:cs typeface="Open Sans" pitchFamily="2" charset="0"/>
            </a:endParaRPr>
          </a:p>
          <a:p>
            <a:pPr marL="12700" marR="929005">
              <a:lnSpc>
                <a:spcPct val="132000"/>
              </a:lnSpc>
              <a:spcBef>
                <a:spcPts val="100"/>
              </a:spcBef>
            </a:pPr>
            <a:endParaRPr lang="en-US" sz="1400" b="1" spc="-10" dirty="0">
              <a:solidFill>
                <a:srgbClr val="1A1A19"/>
              </a:solidFill>
              <a:latin typeface="Open Sans" pitchFamily="2" charset="0"/>
              <a:ea typeface="Open Sans" pitchFamily="2" charset="0"/>
              <a:cs typeface="Open Sans" pitchFamily="2" charset="0"/>
            </a:endParaRPr>
          </a:p>
          <a:p>
            <a:pPr marL="12700" marR="929005">
              <a:lnSpc>
                <a:spcPct val="132000"/>
              </a:lnSpc>
              <a:spcBef>
                <a:spcPts val="100"/>
              </a:spcBef>
            </a:pPr>
            <a:r>
              <a:rPr lang="en-US" sz="1400" b="1" spc="-10" dirty="0">
                <a:solidFill>
                  <a:srgbClr val="1A1A19"/>
                </a:solidFill>
                <a:latin typeface="Open Sans" pitchFamily="2" charset="0"/>
                <a:ea typeface="Open Sans" pitchFamily="2" charset="0"/>
                <a:cs typeface="Open Sans" pitchFamily="2" charset="0"/>
              </a:rPr>
              <a:t>Ciudad</a:t>
            </a:r>
            <a:endParaRPr lang="es" sz="1400" b="1" dirty="0">
              <a:solidFill>
                <a:srgbClr val="1A1A19"/>
              </a:solidFill>
              <a:latin typeface="Open Sans" pitchFamily="2" charset="0"/>
              <a:ea typeface="Open Sans" pitchFamily="2" charset="0"/>
              <a:cs typeface="Open Sans" pitchFamily="2" charset="0"/>
            </a:endParaRPr>
          </a:p>
        </p:txBody>
      </p:sp>
      <p:sp>
        <p:nvSpPr>
          <p:cNvPr id="25" name="object 27">
            <a:extLst>
              <a:ext uri="{FF2B5EF4-FFF2-40B4-BE49-F238E27FC236}">
                <a16:creationId xmlns:a16="http://schemas.microsoft.com/office/drawing/2014/main" id="{36A79767-3D18-A742-AB44-A7039DBE21E7}"/>
              </a:ext>
            </a:extLst>
          </p:cNvPr>
          <p:cNvSpPr txBox="1"/>
          <p:nvPr/>
        </p:nvSpPr>
        <p:spPr>
          <a:xfrm>
            <a:off x="1267014" y="932647"/>
            <a:ext cx="1138680" cy="254557"/>
          </a:xfrm>
          <a:prstGeom prst="rect">
            <a:avLst/>
          </a:prstGeom>
        </p:spPr>
        <p:txBody>
          <a:bodyPr vert="horz" wrap="square" lIns="0" tIns="15875" rIns="0" bIns="0" rtlCol="0">
            <a:spAutoFit/>
          </a:bodyPr>
          <a:lstStyle/>
          <a:p>
            <a:pPr marL="12700">
              <a:lnSpc>
                <a:spcPct val="100000"/>
              </a:lnSpc>
              <a:spcBef>
                <a:spcPts val="125"/>
              </a:spcBef>
            </a:pPr>
            <a:r>
              <a:rPr lang="es" sz="1550" b="1" spc="140" dirty="0">
                <a:solidFill>
                  <a:schemeClr val="bg2"/>
                </a:solidFill>
                <a:latin typeface="Open Sans" pitchFamily="2" charset="0"/>
                <a:ea typeface="Open Sans" pitchFamily="2" charset="0"/>
                <a:cs typeface="Open Sans" pitchFamily="2" charset="0"/>
              </a:rPr>
              <a:t>Marshall</a:t>
            </a:r>
            <a:endParaRPr sz="1550" dirty="0">
              <a:solidFill>
                <a:schemeClr val="bg2"/>
              </a:solidFill>
              <a:latin typeface="Open Sans" pitchFamily="2" charset="0"/>
              <a:ea typeface="Open Sans" pitchFamily="2" charset="0"/>
              <a:cs typeface="Open Sans" pitchFamily="2" charset="0"/>
            </a:endParaRPr>
          </a:p>
        </p:txBody>
      </p:sp>
      <p:pic>
        <p:nvPicPr>
          <p:cNvPr id="26" name="object 28">
            <a:extLst>
              <a:ext uri="{FF2B5EF4-FFF2-40B4-BE49-F238E27FC236}">
                <a16:creationId xmlns:a16="http://schemas.microsoft.com/office/drawing/2014/main" id="{8F95533B-568B-FE20-0BBE-60A60BD580F4}"/>
              </a:ext>
            </a:extLst>
          </p:cNvPr>
          <p:cNvPicPr/>
          <p:nvPr/>
        </p:nvPicPr>
        <p:blipFill>
          <a:blip r:embed="rId11" cstate="print"/>
          <a:stretch>
            <a:fillRect/>
          </a:stretch>
        </p:blipFill>
        <p:spPr>
          <a:xfrm>
            <a:off x="563433" y="1446523"/>
            <a:ext cx="2647397" cy="2598478"/>
          </a:xfrm>
          <a:prstGeom prst="rect">
            <a:avLst/>
          </a:prstGeom>
        </p:spPr>
      </p:pic>
      <p:sp>
        <p:nvSpPr>
          <p:cNvPr id="27" name="object 29">
            <a:extLst>
              <a:ext uri="{FF2B5EF4-FFF2-40B4-BE49-F238E27FC236}">
                <a16:creationId xmlns:a16="http://schemas.microsoft.com/office/drawing/2014/main" id="{53BDF2B4-D056-F1B7-52BA-DB555F5FAFE2}"/>
              </a:ext>
            </a:extLst>
          </p:cNvPr>
          <p:cNvSpPr txBox="1"/>
          <p:nvPr/>
        </p:nvSpPr>
        <p:spPr>
          <a:xfrm>
            <a:off x="746655" y="4563638"/>
            <a:ext cx="2718661" cy="815095"/>
          </a:xfrm>
          <a:prstGeom prst="rect">
            <a:avLst/>
          </a:prstGeom>
        </p:spPr>
        <p:txBody>
          <a:bodyPr vert="horz" wrap="square" lIns="0" tIns="12065" rIns="0" bIns="0" rtlCol="0">
            <a:spAutoFit/>
          </a:bodyPr>
          <a:lstStyle/>
          <a:p>
            <a:pPr marL="12700">
              <a:lnSpc>
                <a:spcPct val="100000"/>
              </a:lnSpc>
              <a:spcBef>
                <a:spcPts val="95"/>
              </a:spcBef>
            </a:pPr>
            <a:r>
              <a:rPr lang="es" sz="1200" b="1" dirty="0">
                <a:solidFill>
                  <a:srgbClr val="1A1A19"/>
                </a:solidFill>
                <a:latin typeface="Open Sans" pitchFamily="2" charset="0"/>
                <a:ea typeface="Open Sans" pitchFamily="2" charset="0"/>
                <a:cs typeface="Open Sans" pitchFamily="2" charset="0"/>
              </a:rPr>
              <a:t>Economías de aglomeración</a:t>
            </a:r>
            <a:endParaRPr sz="1200" b="1" dirty="0">
              <a:latin typeface="Open Sans" pitchFamily="2" charset="0"/>
              <a:ea typeface="Open Sans" pitchFamily="2" charset="0"/>
              <a:cs typeface="Open Sans" pitchFamily="2" charset="0"/>
            </a:endParaRPr>
          </a:p>
          <a:p>
            <a:pPr marL="12700" marR="573405">
              <a:lnSpc>
                <a:spcPct val="179300"/>
              </a:lnSpc>
            </a:pPr>
            <a:r>
              <a:rPr lang="es" sz="1200" b="1" dirty="0">
                <a:solidFill>
                  <a:srgbClr val="1A1A19"/>
                </a:solidFill>
                <a:latin typeface="Open Sans" pitchFamily="2" charset="0"/>
                <a:ea typeface="Open Sans" pitchFamily="2" charset="0"/>
                <a:cs typeface="Open Sans" pitchFamily="2" charset="0"/>
              </a:rPr>
              <a:t>Efectos de las economías de escala de la red</a:t>
            </a:r>
            <a:endParaRPr sz="1200" b="1" dirty="0">
              <a:latin typeface="Open Sans" pitchFamily="2" charset="0"/>
              <a:ea typeface="Open Sans" pitchFamily="2" charset="0"/>
              <a:cs typeface="Open Sans" pitchFamily="2" charset="0"/>
            </a:endParaRPr>
          </a:p>
        </p:txBody>
      </p:sp>
      <p:sp>
        <p:nvSpPr>
          <p:cNvPr id="28" name="object 30">
            <a:extLst>
              <a:ext uri="{FF2B5EF4-FFF2-40B4-BE49-F238E27FC236}">
                <a16:creationId xmlns:a16="http://schemas.microsoft.com/office/drawing/2014/main" id="{6578BE7A-51E5-9B04-7A34-7892D52941DB}"/>
              </a:ext>
            </a:extLst>
          </p:cNvPr>
          <p:cNvSpPr txBox="1"/>
          <p:nvPr/>
        </p:nvSpPr>
        <p:spPr>
          <a:xfrm>
            <a:off x="9541578" y="953439"/>
            <a:ext cx="1563370" cy="493084"/>
          </a:xfrm>
          <a:prstGeom prst="rect">
            <a:avLst/>
          </a:prstGeom>
        </p:spPr>
        <p:txBody>
          <a:bodyPr vert="horz" wrap="square" lIns="0" tIns="15875" rIns="0" bIns="0" rtlCol="0">
            <a:spAutoFit/>
          </a:bodyPr>
          <a:lstStyle/>
          <a:p>
            <a:pPr marL="12700">
              <a:lnSpc>
                <a:spcPct val="100000"/>
              </a:lnSpc>
              <a:spcBef>
                <a:spcPts val="125"/>
              </a:spcBef>
            </a:pPr>
            <a:r>
              <a:rPr lang="es" sz="1550" b="1" spc="200" dirty="0">
                <a:solidFill>
                  <a:schemeClr val="bg2"/>
                </a:solidFill>
                <a:latin typeface="Open Sans" pitchFamily="2" charset="0"/>
                <a:ea typeface="Open Sans" pitchFamily="2" charset="0"/>
                <a:cs typeface="Open Sans" pitchFamily="2" charset="0"/>
              </a:rPr>
              <a:t>Espacio de Servicios</a:t>
            </a:r>
            <a:endParaRPr sz="1550" dirty="0">
              <a:solidFill>
                <a:schemeClr val="bg2"/>
              </a:solidFill>
              <a:latin typeface="Open Sans" pitchFamily="2" charset="0"/>
              <a:ea typeface="Open Sans" pitchFamily="2" charset="0"/>
              <a:cs typeface="Open Sans" pitchFamily="2" charset="0"/>
            </a:endParaRPr>
          </a:p>
        </p:txBody>
      </p:sp>
      <p:sp>
        <p:nvSpPr>
          <p:cNvPr id="29" name="object 31">
            <a:extLst>
              <a:ext uri="{FF2B5EF4-FFF2-40B4-BE49-F238E27FC236}">
                <a16:creationId xmlns:a16="http://schemas.microsoft.com/office/drawing/2014/main" id="{E776C5B0-4A1D-3CE0-D8AF-BD4FF23D7A8D}"/>
              </a:ext>
            </a:extLst>
          </p:cNvPr>
          <p:cNvSpPr txBox="1"/>
          <p:nvPr/>
        </p:nvSpPr>
        <p:spPr>
          <a:xfrm>
            <a:off x="9202141" y="4051511"/>
            <a:ext cx="2750373" cy="1912703"/>
          </a:xfrm>
          <a:prstGeom prst="rect">
            <a:avLst/>
          </a:prstGeom>
        </p:spPr>
        <p:txBody>
          <a:bodyPr vert="horz" wrap="square" lIns="0" tIns="19685" rIns="0" bIns="0" rtlCol="0">
            <a:spAutoFit/>
          </a:bodyPr>
          <a:lstStyle/>
          <a:p>
            <a:pPr marL="12700" marR="62230">
              <a:lnSpc>
                <a:spcPts val="1110"/>
              </a:lnSpc>
              <a:spcBef>
                <a:spcPts val="155"/>
              </a:spcBef>
            </a:pPr>
            <a:r>
              <a:rPr lang="es" sz="1200" spc="-20" dirty="0">
                <a:solidFill>
                  <a:srgbClr val="1A1A19"/>
                </a:solidFill>
                <a:latin typeface="Open Sans" pitchFamily="2" charset="0"/>
                <a:ea typeface="Open Sans" pitchFamily="2" charset="0"/>
                <a:cs typeface="Open Sans" pitchFamily="2" charset="0"/>
              </a:rPr>
              <a:t>"En las últimas décadas los modelos se ampliaron para incluir nuevos mechamismo para explicar agglom-eraciones como:</a:t>
            </a:r>
            <a:endParaRPr sz="1200" dirty="0">
              <a:latin typeface="Open Sans" pitchFamily="2" charset="0"/>
              <a:ea typeface="Open Sans" pitchFamily="2" charset="0"/>
              <a:cs typeface="Open Sans" pitchFamily="2" charset="0"/>
            </a:endParaRPr>
          </a:p>
          <a:p>
            <a:pPr marL="83185" indent="-70485">
              <a:lnSpc>
                <a:spcPts val="1075"/>
              </a:lnSpc>
              <a:buChar char="-"/>
              <a:tabLst>
                <a:tab pos="83185" algn="l"/>
              </a:tabLst>
            </a:pPr>
            <a:r>
              <a:rPr lang="es" sz="1200" b="1" spc="125" dirty="0">
                <a:solidFill>
                  <a:srgbClr val="1A1A19"/>
                </a:solidFill>
                <a:latin typeface="Open Sans" pitchFamily="2" charset="0"/>
                <a:ea typeface="Open Sans" pitchFamily="2" charset="0"/>
                <a:cs typeface="Open Sans" pitchFamily="2" charset="0"/>
              </a:rPr>
              <a:t>Externalidades de la demanda</a:t>
            </a:r>
            <a:endParaRPr sz="1200" dirty="0">
              <a:latin typeface="Open Sans" pitchFamily="2" charset="0"/>
              <a:ea typeface="Open Sans" pitchFamily="2" charset="0"/>
              <a:cs typeface="Open Sans" pitchFamily="2" charset="0"/>
            </a:endParaRPr>
          </a:p>
          <a:p>
            <a:pPr marL="83185" indent="-70485">
              <a:lnSpc>
                <a:spcPts val="1115"/>
              </a:lnSpc>
              <a:buChar char="-"/>
              <a:tabLst>
                <a:tab pos="83185" algn="l"/>
              </a:tabLst>
            </a:pPr>
            <a:r>
              <a:rPr lang="es" sz="1200" b="1" spc="100" dirty="0">
                <a:solidFill>
                  <a:srgbClr val="1A1A19"/>
                </a:solidFill>
                <a:latin typeface="Open Sans" pitchFamily="2" charset="0"/>
                <a:ea typeface="Open Sans" pitchFamily="2" charset="0"/>
                <a:cs typeface="Open Sans" pitchFamily="2" charset="0"/>
              </a:rPr>
              <a:t>Costes de búsqueda</a:t>
            </a:r>
            <a:endParaRPr sz="1200" dirty="0">
              <a:latin typeface="Open Sans" pitchFamily="2" charset="0"/>
              <a:ea typeface="Open Sans" pitchFamily="2" charset="0"/>
              <a:cs typeface="Open Sans" pitchFamily="2" charset="0"/>
            </a:endParaRPr>
          </a:p>
          <a:p>
            <a:pPr marL="12700" marR="45085" indent="70485">
              <a:lnSpc>
                <a:spcPts val="1110"/>
              </a:lnSpc>
              <a:spcBef>
                <a:spcPts val="50"/>
              </a:spcBef>
              <a:buChar char="-"/>
              <a:tabLst>
                <a:tab pos="83185" algn="l"/>
              </a:tabLst>
            </a:pPr>
            <a:r>
              <a:rPr lang="es" sz="1200" b="1" spc="95" dirty="0">
                <a:solidFill>
                  <a:srgbClr val="1A1A19"/>
                </a:solidFill>
                <a:latin typeface="Open Sans" pitchFamily="2" charset="0"/>
                <a:ea typeface="Open Sans" pitchFamily="2" charset="0"/>
                <a:cs typeface="Open Sans" pitchFamily="2" charset="0"/>
              </a:rPr>
              <a:t>Efectos del transporte </a:t>
            </a:r>
          </a:p>
          <a:p>
            <a:pPr marL="12700" marR="45085">
              <a:lnSpc>
                <a:spcPts val="1110"/>
              </a:lnSpc>
              <a:spcBef>
                <a:spcPts val="50"/>
              </a:spcBef>
              <a:tabLst>
                <a:tab pos="83185" algn="l"/>
              </a:tabLst>
            </a:pPr>
            <a:r>
              <a:rPr lang="es" sz="1200" dirty="0">
                <a:solidFill>
                  <a:srgbClr val="1A1A19"/>
                </a:solidFill>
                <a:latin typeface="Open Sans" pitchFamily="2" charset="0"/>
                <a:ea typeface="Open Sans" pitchFamily="2" charset="0"/>
                <a:cs typeface="Open Sans" pitchFamily="2" charset="0"/>
              </a:rPr>
              <a:t>La riqueza de esta literatura teórica no ha sido igualada por trabajos empíricos, especialmente a escala vecinal"</a:t>
            </a:r>
            <a:endParaRPr sz="1200" dirty="0">
              <a:latin typeface="Open Sans" pitchFamily="2" charset="0"/>
              <a:ea typeface="Open Sans" pitchFamily="2" charset="0"/>
              <a:cs typeface="Open Sans" pitchFamily="2" charset="0"/>
            </a:endParaRPr>
          </a:p>
          <a:p>
            <a:pPr marL="737870">
              <a:lnSpc>
                <a:spcPct val="100000"/>
              </a:lnSpc>
              <a:spcBef>
                <a:spcPts val="200"/>
              </a:spcBef>
            </a:pPr>
            <a:r>
              <a:rPr lang="es" sz="1050" spc="-20" dirty="0">
                <a:solidFill>
                  <a:srgbClr val="1A1A19"/>
                </a:solidFill>
                <a:latin typeface="Open Sans" pitchFamily="2" charset="0"/>
                <a:ea typeface="Open Sans" pitchFamily="2" charset="0"/>
                <a:cs typeface="Open Sans" pitchFamily="2" charset="0"/>
              </a:rPr>
              <a:t>Cesar Hidalgo, MIT</a:t>
            </a:r>
            <a:endParaRPr sz="105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2694167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18AD4BCC-0379-0302-4B19-DC9A2930DF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3114" y="575325"/>
            <a:ext cx="8557459" cy="570893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37C3A25-6864-D70C-191D-4A054BDD7A9F}"/>
              </a:ext>
            </a:extLst>
          </p:cNvPr>
          <p:cNvSpPr>
            <a:spLocks noGrp="1"/>
          </p:cNvSpPr>
          <p:nvPr>
            <p:ph type="title"/>
          </p:nvPr>
        </p:nvSpPr>
        <p:spPr/>
        <p:txBody>
          <a:bodyPr/>
          <a:lstStyle/>
          <a:p>
            <a:r>
              <a:rPr lang="es-EC" dirty="0"/>
              <a:t>índice de silueta</a:t>
            </a:r>
          </a:p>
        </p:txBody>
      </p:sp>
      <p:sp>
        <p:nvSpPr>
          <p:cNvPr id="4" name="TextBox 3">
            <a:extLst>
              <a:ext uri="{FF2B5EF4-FFF2-40B4-BE49-F238E27FC236}">
                <a16:creationId xmlns:a16="http://schemas.microsoft.com/office/drawing/2014/main" id="{311E997F-5734-2B5C-F215-BDCEE1E810B2}"/>
              </a:ext>
            </a:extLst>
          </p:cNvPr>
          <p:cNvSpPr txBox="1"/>
          <p:nvPr/>
        </p:nvSpPr>
        <p:spPr>
          <a:xfrm>
            <a:off x="261257" y="880616"/>
            <a:ext cx="3452327" cy="2139047"/>
          </a:xfrm>
          <a:prstGeom prst="rect">
            <a:avLst/>
          </a:prstGeom>
          <a:noFill/>
        </p:spPr>
        <p:txBody>
          <a:bodyPr wrap="square">
            <a:spAutoFit/>
          </a:bodyPr>
          <a:lstStyle/>
          <a:p>
            <a:r>
              <a:rPr lang="es-ES" dirty="0">
                <a:solidFill>
                  <a:schemeClr val="bg2"/>
                </a:solidFill>
                <a:latin typeface="Open Sans" pitchFamily="2" charset="0"/>
                <a:ea typeface="Open Sans" pitchFamily="2" charset="0"/>
                <a:cs typeface="Open Sans" pitchFamily="2" charset="0"/>
              </a:rPr>
              <a:t>Explica la calidad del </a:t>
            </a:r>
            <a:r>
              <a:rPr lang="es-ES" dirty="0" err="1">
                <a:solidFill>
                  <a:schemeClr val="bg2"/>
                </a:solidFill>
                <a:latin typeface="Open Sans" pitchFamily="2" charset="0"/>
                <a:ea typeface="Open Sans" pitchFamily="2" charset="0"/>
                <a:cs typeface="Open Sans" pitchFamily="2" charset="0"/>
              </a:rPr>
              <a:t>clustering</a:t>
            </a:r>
            <a:r>
              <a:rPr lang="es-ES" dirty="0">
                <a:solidFill>
                  <a:schemeClr val="bg2"/>
                </a:solidFill>
                <a:latin typeface="Open Sans" pitchFamily="2" charset="0"/>
                <a:ea typeface="Open Sans" pitchFamily="2" charset="0"/>
                <a:cs typeface="Open Sans" pitchFamily="2" charset="0"/>
              </a:rPr>
              <a:t> midiendo qué tan similar es un punto de datos a su propio clúster (cohesión) en comparación con otros clústeres (separación).</a:t>
            </a:r>
            <a:endParaRPr lang="es-EC"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0991837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hart, scatter chart&#10;&#10;Description automatically generated">
            <a:extLst>
              <a:ext uri="{FF2B5EF4-FFF2-40B4-BE49-F238E27FC236}">
                <a16:creationId xmlns:a16="http://schemas.microsoft.com/office/drawing/2014/main" id="{23475B33-567E-C718-3F9D-3E359636ED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39" y="1476081"/>
            <a:ext cx="7089437" cy="4396306"/>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a:extLst>
              <a:ext uri="{FF2B5EF4-FFF2-40B4-BE49-F238E27FC236}">
                <a16:creationId xmlns:a16="http://schemas.microsoft.com/office/drawing/2014/main" id="{1DFED1FF-8418-FB3E-5F9A-D2862BA9CB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1552" y="1676561"/>
            <a:ext cx="4948490" cy="35064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CC7AD0B-A2E5-EE2A-3105-2A51474F6AEA}"/>
              </a:ext>
            </a:extLst>
          </p:cNvPr>
          <p:cNvSpPr>
            <a:spLocks noGrp="1"/>
          </p:cNvSpPr>
          <p:nvPr>
            <p:ph type="title"/>
          </p:nvPr>
        </p:nvSpPr>
        <p:spPr/>
        <p:txBody>
          <a:bodyPr/>
          <a:lstStyle/>
          <a:p>
            <a:endParaRPr lang="es-EC"/>
          </a:p>
        </p:txBody>
      </p:sp>
    </p:spTree>
    <p:extLst>
      <p:ext uri="{BB962C8B-B14F-4D97-AF65-F5344CB8AC3E}">
        <p14:creationId xmlns:p14="http://schemas.microsoft.com/office/powerpoint/2010/main" val="3902980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21DD95-50A9-9145-017B-E27E67C2D3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11"/>
          <a:stretch>
            <a:fillRect/>
          </a:stretch>
        </p:blipFill>
        <p:spPr bwMode="auto">
          <a:xfrm>
            <a:off x="4733731" y="800894"/>
            <a:ext cx="73136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object 4" descr="$PPTXTitle">
            <a:extLst>
              <a:ext uri="{FF2B5EF4-FFF2-40B4-BE49-F238E27FC236}">
                <a16:creationId xmlns:a16="http://schemas.microsoft.com/office/drawing/2014/main" id="{B86B72E0-3968-83D6-67ED-D4C288D6FCA9}"/>
              </a:ext>
            </a:extLst>
          </p:cNvPr>
          <p:cNvSpPr txBox="1">
            <a:spLocks/>
          </p:cNvSpPr>
          <p:nvPr/>
        </p:nvSpPr>
        <p:spPr bwMode="auto">
          <a:xfrm>
            <a:off x="441720" y="424038"/>
            <a:ext cx="12038034" cy="38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8" rIns="0" bIns="0" numCol="1" rtlCol="0" anchor="ctr" anchorCtr="0" compatLnSpc="1">
            <a:prstTxWarp prst="textNoShape">
              <a:avLst/>
            </a:prstTxWarp>
            <a:spAutoFit/>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marL="12699">
              <a:spcBef>
                <a:spcPts val="100"/>
              </a:spcBef>
              <a:tabLst>
                <a:tab pos="3104205" algn="l"/>
              </a:tabLst>
            </a:pPr>
            <a:r>
              <a:rPr lang="es" sz="2400" b="1" kern="0" dirty="0">
                <a:solidFill>
                  <a:schemeClr val="accent6"/>
                </a:solidFill>
              </a:rPr>
              <a:t>DBSCAN</a:t>
            </a:r>
          </a:p>
        </p:txBody>
      </p:sp>
      <p:sp>
        <p:nvSpPr>
          <p:cNvPr id="6" name="Title 5">
            <a:extLst>
              <a:ext uri="{FF2B5EF4-FFF2-40B4-BE49-F238E27FC236}">
                <a16:creationId xmlns:a16="http://schemas.microsoft.com/office/drawing/2014/main" id="{475B9B9F-D2D1-899E-90CC-3C573B1BEFBE}"/>
              </a:ext>
            </a:extLst>
          </p:cNvPr>
          <p:cNvSpPr>
            <a:spLocks noGrp="1"/>
          </p:cNvSpPr>
          <p:nvPr>
            <p:ph type="title"/>
          </p:nvPr>
        </p:nvSpPr>
        <p:spPr/>
        <p:txBody>
          <a:bodyPr/>
          <a:lstStyle/>
          <a:p>
            <a:r>
              <a:rPr lang="es" dirty="0"/>
              <a:t>Clustering | </a:t>
            </a:r>
            <a:r>
              <a:rPr lang="es" dirty="0">
                <a:solidFill>
                  <a:schemeClr val="accent6"/>
                </a:solidFill>
              </a:rPr>
              <a:t>DBSCAN</a:t>
            </a:r>
            <a:endParaRPr lang="es-EC" dirty="0"/>
          </a:p>
        </p:txBody>
      </p:sp>
      <p:sp>
        <p:nvSpPr>
          <p:cNvPr id="8" name="TextBox 7">
            <a:extLst>
              <a:ext uri="{FF2B5EF4-FFF2-40B4-BE49-F238E27FC236}">
                <a16:creationId xmlns:a16="http://schemas.microsoft.com/office/drawing/2014/main" id="{9572A2D2-1922-0269-5492-10B66001EBAA}"/>
              </a:ext>
            </a:extLst>
          </p:cNvPr>
          <p:cNvSpPr txBox="1"/>
          <p:nvPr/>
        </p:nvSpPr>
        <p:spPr>
          <a:xfrm>
            <a:off x="671804" y="1311071"/>
            <a:ext cx="4273420" cy="3908762"/>
          </a:xfrm>
          <a:prstGeom prst="rect">
            <a:avLst/>
          </a:prstGeom>
          <a:noFill/>
        </p:spPr>
        <p:txBody>
          <a:bodyPr wrap="square">
            <a:spAutoFit/>
          </a:bodyPr>
          <a:lstStyle/>
          <a:p>
            <a:pPr eaLnBrk="1" hangingPunct="1">
              <a:spcBef>
                <a:spcPct val="50000"/>
              </a:spcBef>
            </a:pPr>
            <a:r>
              <a:rPr lang="es" altLang="zh-CN" sz="1600" dirty="0">
                <a:solidFill>
                  <a:schemeClr val="bg2"/>
                </a:solidFill>
                <a:latin typeface="Open Sans" pitchFamily="2" charset="0"/>
                <a:ea typeface="Open Sans" pitchFamily="2" charset="0"/>
                <a:cs typeface="Open Sans" pitchFamily="2" charset="0"/>
              </a:rPr>
              <a:t>Agrupamiento basado en densidad (criterio local de agrupamiento), como puntos conectados por densidad o basado en una función densidad explícitamente construida</a:t>
            </a:r>
          </a:p>
          <a:p>
            <a:pPr eaLnBrk="1" hangingPunct="1">
              <a:spcBef>
                <a:spcPct val="50000"/>
              </a:spcBef>
            </a:pPr>
            <a:endParaRPr lang="es" altLang="zh-CN" sz="1600" b="1" dirty="0">
              <a:solidFill>
                <a:schemeClr val="bg2"/>
              </a:solidFill>
              <a:latin typeface="Open Sans" pitchFamily="2" charset="0"/>
              <a:ea typeface="Open Sans" pitchFamily="2" charset="0"/>
              <a:cs typeface="Open Sans" pitchFamily="2" charset="0"/>
            </a:endParaRPr>
          </a:p>
          <a:p>
            <a:pPr eaLnBrk="1" hangingPunct="1">
              <a:lnSpc>
                <a:spcPct val="50000"/>
              </a:lnSpc>
              <a:spcBef>
                <a:spcPct val="50000"/>
              </a:spcBef>
            </a:pPr>
            <a:r>
              <a:rPr lang="es" altLang="zh-CN" sz="1600" b="1" dirty="0">
                <a:solidFill>
                  <a:schemeClr val="bg2"/>
                </a:solidFill>
                <a:latin typeface="Open Sans" pitchFamily="2" charset="0"/>
                <a:ea typeface="Open Sans" pitchFamily="2" charset="0"/>
                <a:cs typeface="Open Sans" pitchFamily="2" charset="0"/>
              </a:rPr>
              <a:t>Características principales:</a:t>
            </a:r>
          </a:p>
          <a:p>
            <a:pPr eaLnBrk="1" hangingPunct="1">
              <a:lnSpc>
                <a:spcPct val="50000"/>
              </a:lnSpc>
              <a:spcBef>
                <a:spcPct val="50000"/>
              </a:spcBef>
            </a:pPr>
            <a:endParaRPr lang="es" altLang="zh-CN" sz="1600" dirty="0">
              <a:solidFill>
                <a:schemeClr val="bg2"/>
              </a:solidFill>
              <a:latin typeface="Open Sans" pitchFamily="2" charset="0"/>
              <a:ea typeface="Open Sans" pitchFamily="2" charset="0"/>
              <a:cs typeface="Open Sans" pitchFamily="2" charset="0"/>
            </a:endParaRPr>
          </a:p>
          <a:p>
            <a:pPr marL="830001" lvl="1" indent="-285750" eaLnBrk="1" hangingPunct="1">
              <a:spcBef>
                <a:spcPct val="50000"/>
              </a:spcBef>
              <a:buFont typeface="Arial" panose="020B0604020202020204" pitchFamily="34" charset="0"/>
              <a:buChar char="•"/>
            </a:pPr>
            <a:r>
              <a:rPr lang="es" altLang="zh-CN" sz="1600" dirty="0">
                <a:solidFill>
                  <a:schemeClr val="bg2"/>
                </a:solidFill>
                <a:latin typeface="Open Sans" pitchFamily="2" charset="0"/>
                <a:ea typeface="Open Sans" pitchFamily="2" charset="0"/>
                <a:cs typeface="Open Sans" pitchFamily="2" charset="0"/>
              </a:rPr>
              <a:t>Descubre clusters de forma arbitraria</a:t>
            </a:r>
          </a:p>
          <a:p>
            <a:pPr marL="830001" lvl="1" indent="-285750" eaLnBrk="1" hangingPunct="1">
              <a:spcBef>
                <a:spcPct val="50000"/>
              </a:spcBef>
              <a:buFont typeface="Arial" panose="020B0604020202020204" pitchFamily="34" charset="0"/>
              <a:buChar char="•"/>
            </a:pPr>
            <a:r>
              <a:rPr lang="es" altLang="zh-CN" sz="1600" dirty="0">
                <a:solidFill>
                  <a:schemeClr val="bg2"/>
                </a:solidFill>
                <a:latin typeface="Open Sans" pitchFamily="2" charset="0"/>
                <a:ea typeface="Open Sans" pitchFamily="2" charset="0"/>
                <a:cs typeface="Open Sans" pitchFamily="2" charset="0"/>
              </a:rPr>
              <a:t>Puede distinguir ruido</a:t>
            </a:r>
          </a:p>
          <a:p>
            <a:pPr marL="830001" lvl="1" indent="-285750" eaLnBrk="1" hangingPunct="1">
              <a:spcBef>
                <a:spcPct val="50000"/>
              </a:spcBef>
              <a:buFont typeface="Arial" panose="020B0604020202020204" pitchFamily="34" charset="0"/>
              <a:buChar char="•"/>
            </a:pPr>
            <a:r>
              <a:rPr lang="es" altLang="zh-CN" sz="1600" dirty="0">
                <a:solidFill>
                  <a:schemeClr val="bg2"/>
                </a:solidFill>
                <a:latin typeface="Open Sans" pitchFamily="2" charset="0"/>
                <a:ea typeface="Open Sans" pitchFamily="2" charset="0"/>
                <a:cs typeface="Open Sans" pitchFamily="2" charset="0"/>
              </a:rPr>
              <a:t>Un escaneo</a:t>
            </a:r>
          </a:p>
          <a:p>
            <a:pPr marL="830001" lvl="1" indent="-285750" eaLnBrk="1" hangingPunct="1">
              <a:spcBef>
                <a:spcPct val="50000"/>
              </a:spcBef>
              <a:buFont typeface="Arial" panose="020B0604020202020204" pitchFamily="34" charset="0"/>
              <a:buChar char="•"/>
            </a:pPr>
            <a:r>
              <a:rPr lang="en-GB" altLang="zh-CN" sz="1600" dirty="0">
                <a:solidFill>
                  <a:schemeClr val="bg2"/>
                </a:solidFill>
                <a:latin typeface="Open Sans" pitchFamily="2" charset="0"/>
                <a:ea typeface="Open Sans" pitchFamily="2" charset="0"/>
                <a:cs typeface="Open Sans" pitchFamily="2" charset="0"/>
              </a:rPr>
              <a:t>R</a:t>
            </a:r>
            <a:r>
              <a:rPr lang="es" altLang="zh-CN" sz="1600" dirty="0">
                <a:solidFill>
                  <a:schemeClr val="bg2"/>
                </a:solidFill>
                <a:latin typeface="Open Sans" pitchFamily="2" charset="0"/>
                <a:ea typeface="Open Sans" pitchFamily="2" charset="0"/>
                <a:cs typeface="Open Sans" pitchFamily="2" charset="0"/>
              </a:rPr>
              <a:t>equiere arámetros de densidad</a:t>
            </a:r>
          </a:p>
        </p:txBody>
      </p:sp>
    </p:spTree>
    <p:extLst>
      <p:ext uri="{BB962C8B-B14F-4D97-AF65-F5344CB8AC3E}">
        <p14:creationId xmlns:p14="http://schemas.microsoft.com/office/powerpoint/2010/main" val="1160805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619F6-ACE7-CEBE-E1A7-2AF89DF40AF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ADFA2A-B2BB-7FEA-DB3D-1BE51AB65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4111"/>
          <a:stretch>
            <a:fillRect/>
          </a:stretch>
        </p:blipFill>
        <p:spPr bwMode="auto">
          <a:xfrm>
            <a:off x="4733731" y="800894"/>
            <a:ext cx="7313613"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 name="object 4" descr="$PPTXTitle">
            <a:extLst>
              <a:ext uri="{FF2B5EF4-FFF2-40B4-BE49-F238E27FC236}">
                <a16:creationId xmlns:a16="http://schemas.microsoft.com/office/drawing/2014/main" id="{D2A73F52-EE4C-7AB4-6B31-FA11FD1A298D}"/>
              </a:ext>
            </a:extLst>
          </p:cNvPr>
          <p:cNvSpPr txBox="1">
            <a:spLocks/>
          </p:cNvSpPr>
          <p:nvPr/>
        </p:nvSpPr>
        <p:spPr bwMode="auto">
          <a:xfrm>
            <a:off x="441720" y="424038"/>
            <a:ext cx="12038034" cy="382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8" rIns="0" bIns="0" numCol="1" rtlCol="0" anchor="ctr" anchorCtr="0" compatLnSpc="1">
            <a:prstTxWarp prst="textNoShape">
              <a:avLst/>
            </a:prstTxWarp>
            <a:spAutoFit/>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marL="12699">
              <a:spcBef>
                <a:spcPts val="100"/>
              </a:spcBef>
              <a:tabLst>
                <a:tab pos="3104205" algn="l"/>
              </a:tabLst>
            </a:pPr>
            <a:r>
              <a:rPr lang="es" sz="2400" b="1" kern="0" dirty="0">
                <a:solidFill>
                  <a:schemeClr val="accent6"/>
                </a:solidFill>
              </a:rPr>
              <a:t>DBSCAN</a:t>
            </a:r>
          </a:p>
        </p:txBody>
      </p:sp>
      <p:sp>
        <p:nvSpPr>
          <p:cNvPr id="6" name="Title 5">
            <a:extLst>
              <a:ext uri="{FF2B5EF4-FFF2-40B4-BE49-F238E27FC236}">
                <a16:creationId xmlns:a16="http://schemas.microsoft.com/office/drawing/2014/main" id="{A79178DF-4A7D-6D76-E5F0-4ABAC2D06E2F}"/>
              </a:ext>
            </a:extLst>
          </p:cNvPr>
          <p:cNvSpPr>
            <a:spLocks noGrp="1"/>
          </p:cNvSpPr>
          <p:nvPr>
            <p:ph type="title"/>
          </p:nvPr>
        </p:nvSpPr>
        <p:spPr/>
        <p:txBody>
          <a:bodyPr/>
          <a:lstStyle/>
          <a:p>
            <a:r>
              <a:rPr lang="es" dirty="0"/>
              <a:t>Clustering | </a:t>
            </a:r>
            <a:r>
              <a:rPr lang="es" dirty="0">
                <a:solidFill>
                  <a:schemeClr val="accent6"/>
                </a:solidFill>
              </a:rPr>
              <a:t>DBSCAN</a:t>
            </a:r>
            <a:endParaRPr lang="es-EC" dirty="0"/>
          </a:p>
        </p:txBody>
      </p:sp>
      <p:sp>
        <p:nvSpPr>
          <p:cNvPr id="2" name="object 4" descr="$PPTXTitle">
            <a:extLst>
              <a:ext uri="{FF2B5EF4-FFF2-40B4-BE49-F238E27FC236}">
                <a16:creationId xmlns:a16="http://schemas.microsoft.com/office/drawing/2014/main" id="{DA8D2207-295E-C2C9-B1FB-4E4F1E816E14}"/>
              </a:ext>
            </a:extLst>
          </p:cNvPr>
          <p:cNvSpPr txBox="1">
            <a:spLocks/>
          </p:cNvSpPr>
          <p:nvPr/>
        </p:nvSpPr>
        <p:spPr bwMode="auto">
          <a:xfrm>
            <a:off x="507034" y="1360613"/>
            <a:ext cx="4522166" cy="3852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8" rIns="0" bIns="0" numCol="1" rtlCol="0" anchor="ctr" anchorCtr="0" compatLnSpc="1">
            <a:prstTxWarp prst="textNoShape">
              <a:avLst/>
            </a:prstTxWarp>
            <a:spAutoFit/>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marL="12699">
              <a:spcBef>
                <a:spcPts val="100"/>
              </a:spcBef>
              <a:tabLst>
                <a:tab pos="3104205" algn="l"/>
              </a:tabLst>
            </a:pPr>
            <a:r>
              <a:rPr lang="es-ES" sz="1800" b="1" kern="0" dirty="0">
                <a:solidFill>
                  <a:schemeClr val="accent6"/>
                </a:solidFill>
                <a:latin typeface="Open Sans" pitchFamily="2" charset="0"/>
                <a:ea typeface="Open Sans" pitchFamily="2" charset="0"/>
                <a:cs typeface="Open Sans" pitchFamily="2" charset="0"/>
              </a:rPr>
              <a:t>un algoritmo basado en densidad.</a:t>
            </a:r>
          </a:p>
          <a:p>
            <a:pPr marL="12699">
              <a:spcBef>
                <a:spcPts val="100"/>
              </a:spcBef>
              <a:tabLst>
                <a:tab pos="3104205" algn="l"/>
              </a:tabLst>
            </a:pPr>
            <a:endParaRPr lang="es-ES" sz="1400" kern="0" dirty="0">
              <a:latin typeface="Open Sans" pitchFamily="2" charset="0"/>
              <a:ea typeface="Open Sans" pitchFamily="2" charset="0"/>
              <a:cs typeface="Open Sans" pitchFamily="2" charset="0"/>
            </a:endParaRPr>
          </a:p>
          <a:p>
            <a:pPr marL="184149" indent="-171450">
              <a:spcBef>
                <a:spcPts val="100"/>
              </a:spcBef>
              <a:buFont typeface="Arial" panose="020B0604020202020204" pitchFamily="34" charset="0"/>
              <a:buChar char="•"/>
              <a:tabLst>
                <a:tab pos="3104205" algn="l"/>
              </a:tabLst>
            </a:pPr>
            <a:r>
              <a:rPr lang="es-ES" sz="1400" kern="0" dirty="0">
                <a:latin typeface="Open Sans" pitchFamily="2" charset="0"/>
                <a:ea typeface="Open Sans" pitchFamily="2" charset="0"/>
                <a:cs typeface="Open Sans" pitchFamily="2" charset="0"/>
              </a:rPr>
              <a:t>Densidad = número de puntos dentro de un radio especificado r</a:t>
            </a:r>
            <a:r>
              <a:rPr lang="es-ES" sz="1400" kern="0" dirty="0">
                <a:solidFill>
                  <a:schemeClr val="accent6"/>
                </a:solidFill>
                <a:latin typeface="Open Sans" pitchFamily="2" charset="0"/>
                <a:ea typeface="Open Sans" pitchFamily="2" charset="0"/>
                <a:cs typeface="Open Sans" pitchFamily="2" charset="0"/>
              </a:rPr>
              <a:t> </a:t>
            </a:r>
            <a:r>
              <a:rPr lang="es-ES" sz="1400" b="1" kern="0" dirty="0">
                <a:solidFill>
                  <a:schemeClr val="accent6"/>
                </a:solidFill>
                <a:latin typeface="Open Sans" pitchFamily="2" charset="0"/>
                <a:ea typeface="Open Sans" pitchFamily="2" charset="0"/>
                <a:cs typeface="Open Sans" pitchFamily="2" charset="0"/>
              </a:rPr>
              <a:t>(</a:t>
            </a:r>
            <a:r>
              <a:rPr lang="es-ES" sz="1400" b="1" kern="0" dirty="0" err="1">
                <a:solidFill>
                  <a:schemeClr val="accent6"/>
                </a:solidFill>
                <a:latin typeface="Open Sans" pitchFamily="2" charset="0"/>
                <a:ea typeface="Open Sans" pitchFamily="2" charset="0"/>
                <a:cs typeface="Open Sans" pitchFamily="2" charset="0"/>
              </a:rPr>
              <a:t>Eps</a:t>
            </a:r>
            <a:r>
              <a:rPr lang="es-ES" sz="1400" b="1" kern="0" dirty="0">
                <a:solidFill>
                  <a:schemeClr val="accent6"/>
                </a:solidFill>
                <a:latin typeface="Open Sans" pitchFamily="2" charset="0"/>
                <a:ea typeface="Open Sans" pitchFamily="2" charset="0"/>
                <a:cs typeface="Open Sans" pitchFamily="2" charset="0"/>
              </a:rPr>
              <a:t>)</a:t>
            </a:r>
          </a:p>
          <a:p>
            <a:pPr marL="184149" indent="-171450">
              <a:spcBef>
                <a:spcPts val="100"/>
              </a:spcBef>
              <a:buFont typeface="Arial" panose="020B0604020202020204" pitchFamily="34" charset="0"/>
              <a:buChar char="•"/>
              <a:tabLst>
                <a:tab pos="3104205" algn="l"/>
              </a:tabLst>
            </a:pPr>
            <a:endParaRPr lang="es-ES" sz="1400" kern="0" dirty="0">
              <a:latin typeface="Open Sans" pitchFamily="2" charset="0"/>
              <a:ea typeface="Open Sans" pitchFamily="2" charset="0"/>
              <a:cs typeface="Open Sans" pitchFamily="2" charset="0"/>
            </a:endParaRPr>
          </a:p>
          <a:p>
            <a:pPr marL="184149" indent="-171450">
              <a:spcBef>
                <a:spcPts val="100"/>
              </a:spcBef>
              <a:buFont typeface="Arial" panose="020B0604020202020204" pitchFamily="34" charset="0"/>
              <a:buChar char="•"/>
              <a:tabLst>
                <a:tab pos="3104205" algn="l"/>
              </a:tabLst>
            </a:pPr>
            <a:r>
              <a:rPr lang="es-ES" sz="1400" kern="0" dirty="0">
                <a:latin typeface="Open Sans" pitchFamily="2" charset="0"/>
                <a:ea typeface="Open Sans" pitchFamily="2" charset="0"/>
                <a:cs typeface="Open Sans" pitchFamily="2" charset="0"/>
              </a:rPr>
              <a:t>Un punto es un punto central si tiene más de un número especificado de puntos (</a:t>
            </a:r>
            <a:r>
              <a:rPr lang="es-ES" sz="1400" kern="0" dirty="0" err="1">
                <a:latin typeface="Open Sans" pitchFamily="2" charset="0"/>
                <a:ea typeface="Open Sans" pitchFamily="2" charset="0"/>
                <a:cs typeface="Open Sans" pitchFamily="2" charset="0"/>
              </a:rPr>
              <a:t>MinPts</a:t>
            </a:r>
            <a:r>
              <a:rPr lang="es-ES" sz="1400" kern="0" dirty="0">
                <a:latin typeface="Open Sans" pitchFamily="2" charset="0"/>
                <a:ea typeface="Open Sans" pitchFamily="2" charset="0"/>
                <a:cs typeface="Open Sans" pitchFamily="2" charset="0"/>
              </a:rPr>
              <a:t>) dentro de </a:t>
            </a:r>
            <a:r>
              <a:rPr lang="es-ES" sz="1400" kern="0" dirty="0" err="1">
                <a:latin typeface="Open Sans" pitchFamily="2" charset="0"/>
                <a:ea typeface="Open Sans" pitchFamily="2" charset="0"/>
                <a:cs typeface="Open Sans" pitchFamily="2" charset="0"/>
              </a:rPr>
              <a:t>Eps</a:t>
            </a:r>
            <a:r>
              <a:rPr lang="es-ES" sz="1400" kern="0" dirty="0">
                <a:latin typeface="Open Sans" pitchFamily="2" charset="0"/>
                <a:ea typeface="Open Sans" pitchFamily="2" charset="0"/>
                <a:cs typeface="Open Sans" pitchFamily="2" charset="0"/>
              </a:rPr>
              <a:t>. Estos son puntos que se encuentran en el interior de un cúmulo</a:t>
            </a:r>
          </a:p>
          <a:p>
            <a:pPr marL="184149" indent="-171450">
              <a:spcBef>
                <a:spcPts val="100"/>
              </a:spcBef>
              <a:buFont typeface="Arial" panose="020B0604020202020204" pitchFamily="34" charset="0"/>
              <a:buChar char="•"/>
              <a:tabLst>
                <a:tab pos="3104205" algn="l"/>
              </a:tabLst>
            </a:pPr>
            <a:endParaRPr lang="es-ES" sz="1400" kern="0" dirty="0">
              <a:latin typeface="Open Sans" pitchFamily="2" charset="0"/>
              <a:ea typeface="Open Sans" pitchFamily="2" charset="0"/>
              <a:cs typeface="Open Sans" pitchFamily="2" charset="0"/>
            </a:endParaRPr>
          </a:p>
          <a:p>
            <a:pPr marL="184149" indent="-171450">
              <a:spcBef>
                <a:spcPts val="100"/>
              </a:spcBef>
              <a:buFont typeface="Arial" panose="020B0604020202020204" pitchFamily="34" charset="0"/>
              <a:buChar char="•"/>
              <a:tabLst>
                <a:tab pos="3104205" algn="l"/>
              </a:tabLst>
            </a:pPr>
            <a:r>
              <a:rPr lang="es-ES" sz="1400" kern="0" dirty="0">
                <a:latin typeface="Open Sans" pitchFamily="2" charset="0"/>
                <a:ea typeface="Open Sans" pitchFamily="2" charset="0"/>
                <a:cs typeface="Open Sans" pitchFamily="2" charset="0"/>
              </a:rPr>
              <a:t>Un punto de frontera tiene menos que </a:t>
            </a:r>
            <a:r>
              <a:rPr lang="es-ES" sz="1400" kern="0" dirty="0" err="1">
                <a:latin typeface="Open Sans" pitchFamily="2" charset="0"/>
                <a:ea typeface="Open Sans" pitchFamily="2" charset="0"/>
                <a:cs typeface="Open Sans" pitchFamily="2" charset="0"/>
              </a:rPr>
              <a:t>MinPts</a:t>
            </a:r>
            <a:r>
              <a:rPr lang="es-ES" sz="1400" kern="0" dirty="0">
                <a:latin typeface="Open Sans" pitchFamily="2" charset="0"/>
                <a:ea typeface="Open Sans" pitchFamily="2" charset="0"/>
                <a:cs typeface="Open Sans" pitchFamily="2" charset="0"/>
              </a:rPr>
              <a:t> dentro de </a:t>
            </a:r>
            <a:r>
              <a:rPr lang="es-ES" sz="1400" kern="0" dirty="0" err="1">
                <a:latin typeface="Open Sans" pitchFamily="2" charset="0"/>
                <a:ea typeface="Open Sans" pitchFamily="2" charset="0"/>
                <a:cs typeface="Open Sans" pitchFamily="2" charset="0"/>
              </a:rPr>
              <a:t>Eps</a:t>
            </a:r>
            <a:r>
              <a:rPr lang="es-ES" sz="1400" kern="0" dirty="0">
                <a:latin typeface="Open Sans" pitchFamily="2" charset="0"/>
                <a:ea typeface="Open Sans" pitchFamily="2" charset="0"/>
                <a:cs typeface="Open Sans" pitchFamily="2" charset="0"/>
              </a:rPr>
              <a:t>, pero está en las proximidades de un punto central</a:t>
            </a:r>
          </a:p>
          <a:p>
            <a:pPr marL="184149" indent="-171450">
              <a:spcBef>
                <a:spcPts val="100"/>
              </a:spcBef>
              <a:buFont typeface="Arial" panose="020B0604020202020204" pitchFamily="34" charset="0"/>
              <a:buChar char="•"/>
              <a:tabLst>
                <a:tab pos="3104205" algn="l"/>
              </a:tabLst>
            </a:pPr>
            <a:endParaRPr lang="es-ES" sz="1400" kern="0" dirty="0">
              <a:latin typeface="Open Sans" pitchFamily="2" charset="0"/>
              <a:ea typeface="Open Sans" pitchFamily="2" charset="0"/>
              <a:cs typeface="Open Sans" pitchFamily="2" charset="0"/>
            </a:endParaRPr>
          </a:p>
          <a:p>
            <a:pPr marL="184149" indent="-171450">
              <a:spcBef>
                <a:spcPts val="100"/>
              </a:spcBef>
              <a:buFont typeface="Arial" panose="020B0604020202020204" pitchFamily="34" charset="0"/>
              <a:buChar char="•"/>
              <a:tabLst>
                <a:tab pos="3104205" algn="l"/>
              </a:tabLst>
            </a:pPr>
            <a:r>
              <a:rPr lang="es-ES" sz="1400" kern="0" dirty="0">
                <a:latin typeface="Open Sans" pitchFamily="2" charset="0"/>
                <a:ea typeface="Open Sans" pitchFamily="2" charset="0"/>
                <a:cs typeface="Open Sans" pitchFamily="2" charset="0"/>
              </a:rPr>
              <a:t>Un punto de ruido es cualquier punto que no es un punto central ni un punto de frontera. </a:t>
            </a:r>
          </a:p>
          <a:p>
            <a:pPr marL="12699">
              <a:spcBef>
                <a:spcPts val="100"/>
              </a:spcBef>
              <a:tabLst>
                <a:tab pos="3104205" algn="l"/>
              </a:tabLst>
            </a:pPr>
            <a:endParaRPr lang="es-ES" sz="1400" kern="0" dirty="0">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01219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8CB4F9-C0E9-12D6-11B9-E6A1AA1C850C}"/>
              </a:ext>
            </a:extLst>
          </p:cNvPr>
          <p:cNvSpPr>
            <a:spLocks noGrp="1"/>
          </p:cNvSpPr>
          <p:nvPr>
            <p:ph type="title"/>
          </p:nvPr>
        </p:nvSpPr>
        <p:spPr/>
        <p:txBody>
          <a:bodyPr/>
          <a:lstStyle/>
          <a:p>
            <a:r>
              <a:rPr lang="es" dirty="0"/>
              <a:t>Clustering | </a:t>
            </a:r>
            <a:r>
              <a:rPr lang="es" dirty="0">
                <a:solidFill>
                  <a:schemeClr val="accent6"/>
                </a:solidFill>
              </a:rPr>
              <a:t>DBSCAN</a:t>
            </a:r>
            <a:endParaRPr lang="es-EC" dirty="0"/>
          </a:p>
        </p:txBody>
      </p:sp>
      <p:grpSp>
        <p:nvGrpSpPr>
          <p:cNvPr id="8" name="Group 7">
            <a:extLst>
              <a:ext uri="{FF2B5EF4-FFF2-40B4-BE49-F238E27FC236}">
                <a16:creationId xmlns:a16="http://schemas.microsoft.com/office/drawing/2014/main" id="{F09EAF3D-2405-37EF-4F32-9BCEF200F5D6}"/>
              </a:ext>
            </a:extLst>
          </p:cNvPr>
          <p:cNvGrpSpPr/>
          <p:nvPr/>
        </p:nvGrpSpPr>
        <p:grpSpPr>
          <a:xfrm>
            <a:off x="839755" y="698928"/>
            <a:ext cx="9938560" cy="5461731"/>
            <a:chOff x="1539551" y="1371600"/>
            <a:chExt cx="8986838" cy="4938713"/>
          </a:xfrm>
        </p:grpSpPr>
        <p:pic>
          <p:nvPicPr>
            <p:cNvPr id="3" name="Picture 3">
              <a:extLst>
                <a:ext uri="{FF2B5EF4-FFF2-40B4-BE49-F238E27FC236}">
                  <a16:creationId xmlns:a16="http://schemas.microsoft.com/office/drawing/2014/main" id="{574F5B7C-A0AA-2C81-2B16-A651A70FEB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9551" y="1371600"/>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Text Box 4">
              <a:extLst>
                <a:ext uri="{FF2B5EF4-FFF2-40B4-BE49-F238E27FC236}">
                  <a16:creationId xmlns:a16="http://schemas.microsoft.com/office/drawing/2014/main" id="{0AD29649-2B21-E12F-C56D-3F593775233E}"/>
                </a:ext>
              </a:extLst>
            </p:cNvPr>
            <p:cNvSpPr txBox="1">
              <a:spLocks noChangeArrowheads="1"/>
            </p:cNvSpPr>
            <p:nvPr/>
          </p:nvSpPr>
          <p:spPr bwMode="auto">
            <a:xfrm>
              <a:off x="2530151" y="5029200"/>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s" altLang="en-US" sz="1800">
                  <a:solidFill>
                    <a:schemeClr val="bg2"/>
                  </a:solidFill>
                  <a:latin typeface="Open Sans" pitchFamily="2" charset="0"/>
                  <a:ea typeface="Open Sans" pitchFamily="2" charset="0"/>
                  <a:cs typeface="Open Sans" pitchFamily="2" charset="0"/>
                </a:rPr>
                <a:t>Puntos originales</a:t>
              </a:r>
            </a:p>
          </p:txBody>
        </p:sp>
        <p:sp>
          <p:nvSpPr>
            <p:cNvPr id="5" name="Text Box 5">
              <a:extLst>
                <a:ext uri="{FF2B5EF4-FFF2-40B4-BE49-F238E27FC236}">
                  <a16:creationId xmlns:a16="http://schemas.microsoft.com/office/drawing/2014/main" id="{956EA6D8-758D-7D25-36E5-E268D6D27314}"/>
                </a:ext>
              </a:extLst>
            </p:cNvPr>
            <p:cNvSpPr txBox="1">
              <a:spLocks noChangeArrowheads="1"/>
            </p:cNvSpPr>
            <p:nvPr/>
          </p:nvSpPr>
          <p:spPr bwMode="auto">
            <a:xfrm>
              <a:off x="6797351" y="5105400"/>
              <a:ext cx="25146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s" altLang="en-US" sz="1800">
                  <a:solidFill>
                    <a:schemeClr val="bg2"/>
                  </a:solidFill>
                  <a:latin typeface="Open Sans" pitchFamily="2" charset="0"/>
                  <a:ea typeface="Open Sans" pitchFamily="2" charset="0"/>
                  <a:cs typeface="Open Sans" pitchFamily="2" charset="0"/>
                </a:rPr>
                <a:t>Tipos de puntos: núcleo, borde y ruido</a:t>
              </a:r>
            </a:p>
          </p:txBody>
        </p:sp>
        <p:pic>
          <p:nvPicPr>
            <p:cNvPr id="6" name="Picture 6">
              <a:extLst>
                <a:ext uri="{FF2B5EF4-FFF2-40B4-BE49-F238E27FC236}">
                  <a16:creationId xmlns:a16="http://schemas.microsoft.com/office/drawing/2014/main" id="{BE690225-A584-62E0-EE1C-226E69F3D2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4351" y="1447800"/>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Text Box 7">
              <a:extLst>
                <a:ext uri="{FF2B5EF4-FFF2-40B4-BE49-F238E27FC236}">
                  <a16:creationId xmlns:a16="http://schemas.microsoft.com/office/drawing/2014/main" id="{6CFDF9C3-86FA-157C-288C-CE812435AC2B}"/>
                </a:ext>
              </a:extLst>
            </p:cNvPr>
            <p:cNvSpPr txBox="1">
              <a:spLocks noChangeArrowheads="1"/>
            </p:cNvSpPr>
            <p:nvPr/>
          </p:nvSpPr>
          <p:spPr bwMode="auto">
            <a:xfrm>
              <a:off x="4282751" y="5943600"/>
              <a:ext cx="3276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s" altLang="en-US" sz="1800">
                  <a:solidFill>
                    <a:schemeClr val="bg2"/>
                  </a:solidFill>
                  <a:latin typeface="Open Sans" pitchFamily="2" charset="0"/>
                  <a:ea typeface="Open Sans" pitchFamily="2" charset="0"/>
                  <a:cs typeface="Open Sans" pitchFamily="2" charset="0"/>
                </a:rPr>
                <a:t>Eps = 10, MinPts = 4</a:t>
              </a:r>
            </a:p>
          </p:txBody>
        </p:sp>
      </p:grpSp>
    </p:spTree>
    <p:extLst>
      <p:ext uri="{BB962C8B-B14F-4D97-AF65-F5344CB8AC3E}">
        <p14:creationId xmlns:p14="http://schemas.microsoft.com/office/powerpoint/2010/main" val="22754044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32FCF-5D0D-AE04-F1B6-A65774108DD1}"/>
              </a:ext>
            </a:extLst>
          </p:cNvPr>
          <p:cNvSpPr>
            <a:spLocks noGrp="1"/>
          </p:cNvSpPr>
          <p:nvPr>
            <p:ph type="title"/>
          </p:nvPr>
        </p:nvSpPr>
        <p:spPr/>
        <p:txBody>
          <a:bodyPr/>
          <a:lstStyle/>
          <a:p>
            <a:r>
              <a:rPr lang="es" dirty="0"/>
              <a:t>Clustering | </a:t>
            </a:r>
            <a:r>
              <a:rPr lang="es" dirty="0">
                <a:solidFill>
                  <a:schemeClr val="accent6"/>
                </a:solidFill>
              </a:rPr>
              <a:t>DBSCAN</a:t>
            </a:r>
            <a:endParaRPr lang="es-EC" dirty="0"/>
          </a:p>
        </p:txBody>
      </p:sp>
      <p:pic>
        <p:nvPicPr>
          <p:cNvPr id="3" name="Picture 2051">
            <a:extLst>
              <a:ext uri="{FF2B5EF4-FFF2-40B4-BE49-F238E27FC236}">
                <a16:creationId xmlns:a16="http://schemas.microsoft.com/office/drawing/2014/main" id="{A354340F-BEE3-4544-5CF3-6D4C401066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335" y="1025104"/>
            <a:ext cx="4872038" cy="365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4" name="Text Box 2052">
            <a:extLst>
              <a:ext uri="{FF2B5EF4-FFF2-40B4-BE49-F238E27FC236}">
                <a16:creationId xmlns:a16="http://schemas.microsoft.com/office/drawing/2014/main" id="{D9B5D756-4185-6E8A-EC01-702AE4A412B6}"/>
              </a:ext>
            </a:extLst>
          </p:cNvPr>
          <p:cNvSpPr txBox="1">
            <a:spLocks noChangeArrowheads="1"/>
          </p:cNvSpPr>
          <p:nvPr/>
        </p:nvSpPr>
        <p:spPr bwMode="auto">
          <a:xfrm>
            <a:off x="2128935" y="4377904"/>
            <a:ext cx="2514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s" altLang="en-US" sz="1800">
                <a:solidFill>
                  <a:schemeClr val="bg2"/>
                </a:solidFill>
                <a:latin typeface="Open Sans" pitchFamily="2" charset="0"/>
                <a:ea typeface="Open Sans" pitchFamily="2" charset="0"/>
                <a:cs typeface="Open Sans" pitchFamily="2" charset="0"/>
              </a:rPr>
              <a:t>Puntos originales</a:t>
            </a:r>
          </a:p>
        </p:txBody>
      </p:sp>
      <p:grpSp>
        <p:nvGrpSpPr>
          <p:cNvPr id="5" name="Group 2053">
            <a:extLst>
              <a:ext uri="{FF2B5EF4-FFF2-40B4-BE49-F238E27FC236}">
                <a16:creationId xmlns:a16="http://schemas.microsoft.com/office/drawing/2014/main" id="{5CB1D937-E72E-851C-7174-22E7207472C4}"/>
              </a:ext>
            </a:extLst>
          </p:cNvPr>
          <p:cNvGrpSpPr>
            <a:grpSpLocks/>
          </p:cNvGrpSpPr>
          <p:nvPr/>
        </p:nvGrpSpPr>
        <p:grpSpPr bwMode="auto">
          <a:xfrm>
            <a:off x="5410298" y="948904"/>
            <a:ext cx="4872037" cy="3795712"/>
            <a:chOff x="2691" y="633"/>
            <a:chExt cx="3069" cy="2391"/>
          </a:xfrm>
        </p:grpSpPr>
        <p:pic>
          <p:nvPicPr>
            <p:cNvPr id="6" name="Picture 2054">
              <a:extLst>
                <a:ext uri="{FF2B5EF4-FFF2-40B4-BE49-F238E27FC236}">
                  <a16:creationId xmlns:a16="http://schemas.microsoft.com/office/drawing/2014/main" id="{81DA92C0-685E-AE44-4598-9DC85CB5F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 y="633"/>
              <a:ext cx="3069" cy="2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Text Box 2055">
              <a:extLst>
                <a:ext uri="{FF2B5EF4-FFF2-40B4-BE49-F238E27FC236}">
                  <a16:creationId xmlns:a16="http://schemas.microsoft.com/office/drawing/2014/main" id="{2DECCF1A-7DF5-6EA3-B8B9-4F2DAAC55792}"/>
                </a:ext>
              </a:extLst>
            </p:cNvPr>
            <p:cNvSpPr txBox="1">
              <a:spLocks noChangeArrowheads="1"/>
            </p:cNvSpPr>
            <p:nvPr/>
          </p:nvSpPr>
          <p:spPr bwMode="auto">
            <a:xfrm>
              <a:off x="3906" y="2793"/>
              <a:ext cx="15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s" altLang="en-US" sz="1800" dirty="0">
                  <a:solidFill>
                    <a:schemeClr val="bg2"/>
                  </a:solidFill>
                  <a:latin typeface="Open Sans" pitchFamily="2" charset="0"/>
                  <a:ea typeface="Open Sans" pitchFamily="2" charset="0"/>
                  <a:cs typeface="Open Sans" pitchFamily="2" charset="0"/>
                </a:rPr>
                <a:t>Clusters</a:t>
              </a:r>
            </a:p>
          </p:txBody>
        </p:sp>
      </p:grpSp>
      <p:sp>
        <p:nvSpPr>
          <p:cNvPr id="8" name="Text Box 2056">
            <a:extLst>
              <a:ext uri="{FF2B5EF4-FFF2-40B4-BE49-F238E27FC236}">
                <a16:creationId xmlns:a16="http://schemas.microsoft.com/office/drawing/2014/main" id="{F49A4EB3-180D-EA3E-0082-CF9423546062}"/>
              </a:ext>
            </a:extLst>
          </p:cNvPr>
          <p:cNvSpPr txBox="1">
            <a:spLocks noChangeArrowheads="1"/>
          </p:cNvSpPr>
          <p:nvPr/>
        </p:nvSpPr>
        <p:spPr bwMode="auto">
          <a:xfrm>
            <a:off x="1747935" y="5336754"/>
            <a:ext cx="66294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buFontTx/>
              <a:buChar char="•"/>
            </a:pPr>
            <a:r>
              <a:rPr lang="es" altLang="en-US" sz="1800" dirty="0">
                <a:solidFill>
                  <a:schemeClr val="bg2"/>
                </a:solidFill>
                <a:latin typeface="Open Sans" pitchFamily="2" charset="0"/>
                <a:ea typeface="Open Sans" pitchFamily="2" charset="0"/>
                <a:cs typeface="Open Sans" pitchFamily="2" charset="0"/>
              </a:rPr>
              <a:t> Resistente al ruido</a:t>
            </a:r>
          </a:p>
          <a:p>
            <a:pPr eaLnBrk="1" hangingPunct="1">
              <a:spcBef>
                <a:spcPct val="50000"/>
              </a:spcBef>
              <a:buFontTx/>
              <a:buChar char="•"/>
            </a:pPr>
            <a:r>
              <a:rPr lang="es" altLang="en-US" sz="1800" dirty="0">
                <a:solidFill>
                  <a:schemeClr val="bg2"/>
                </a:solidFill>
                <a:latin typeface="Open Sans" pitchFamily="2" charset="0"/>
                <a:ea typeface="Open Sans" pitchFamily="2" charset="0"/>
                <a:cs typeface="Open Sans" pitchFamily="2" charset="0"/>
              </a:rPr>
              <a:t> Puede manejar grupos de diferentes formas y tamaños</a:t>
            </a:r>
          </a:p>
        </p:txBody>
      </p:sp>
    </p:spTree>
    <p:extLst>
      <p:ext uri="{BB962C8B-B14F-4D97-AF65-F5344CB8AC3E}">
        <p14:creationId xmlns:p14="http://schemas.microsoft.com/office/powerpoint/2010/main" val="403997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6C46-DEED-8A6C-641B-4EE97323E02B}"/>
              </a:ext>
            </a:extLst>
          </p:cNvPr>
          <p:cNvSpPr>
            <a:spLocks noGrp="1"/>
          </p:cNvSpPr>
          <p:nvPr>
            <p:ph type="title"/>
          </p:nvPr>
        </p:nvSpPr>
        <p:spPr/>
        <p:txBody>
          <a:bodyPr/>
          <a:lstStyle/>
          <a:p>
            <a:r>
              <a:rPr lang="es" dirty="0"/>
              <a:t>Clustering | </a:t>
            </a:r>
            <a:r>
              <a:rPr lang="es" dirty="0">
                <a:solidFill>
                  <a:schemeClr val="accent6"/>
                </a:solidFill>
              </a:rPr>
              <a:t>DBSCAN</a:t>
            </a:r>
            <a:endParaRPr lang="es-EC" dirty="0"/>
          </a:p>
        </p:txBody>
      </p:sp>
      <p:grpSp>
        <p:nvGrpSpPr>
          <p:cNvPr id="10" name="Group 9">
            <a:extLst>
              <a:ext uri="{FF2B5EF4-FFF2-40B4-BE49-F238E27FC236}">
                <a16:creationId xmlns:a16="http://schemas.microsoft.com/office/drawing/2014/main" id="{CCB235A0-69DA-C763-4667-F102C5B070D0}"/>
              </a:ext>
            </a:extLst>
          </p:cNvPr>
          <p:cNvGrpSpPr/>
          <p:nvPr/>
        </p:nvGrpSpPr>
        <p:grpSpPr>
          <a:xfrm>
            <a:off x="1454020" y="480391"/>
            <a:ext cx="8595049" cy="5898806"/>
            <a:chOff x="381000" y="1066800"/>
            <a:chExt cx="7707313" cy="5289550"/>
          </a:xfrm>
        </p:grpSpPr>
        <p:sp>
          <p:nvSpPr>
            <p:cNvPr id="3" name="Text Box 3">
              <a:extLst>
                <a:ext uri="{FF2B5EF4-FFF2-40B4-BE49-F238E27FC236}">
                  <a16:creationId xmlns:a16="http://schemas.microsoft.com/office/drawing/2014/main" id="{6BCA506A-4B0F-C7C1-8383-F599DFD584F0}"/>
                </a:ext>
              </a:extLst>
            </p:cNvPr>
            <p:cNvSpPr txBox="1">
              <a:spLocks noChangeArrowheads="1"/>
            </p:cNvSpPr>
            <p:nvPr/>
          </p:nvSpPr>
          <p:spPr bwMode="auto">
            <a:xfrm>
              <a:off x="1066800" y="3886200"/>
              <a:ext cx="2514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pPr>
              <a:r>
                <a:rPr lang="es" altLang="en-US" sz="1800">
                  <a:solidFill>
                    <a:schemeClr val="bg2"/>
                  </a:solidFill>
                  <a:latin typeface="Open Sans" pitchFamily="2" charset="0"/>
                  <a:ea typeface="Open Sans" pitchFamily="2" charset="0"/>
                  <a:cs typeface="Open Sans" pitchFamily="2" charset="0"/>
                </a:rPr>
                <a:t>Puntos originales</a:t>
              </a:r>
            </a:p>
          </p:txBody>
        </p:sp>
        <p:pic>
          <p:nvPicPr>
            <p:cNvPr id="4" name="Picture 5" descr="fish_clusters">
              <a:extLst>
                <a:ext uri="{FF2B5EF4-FFF2-40B4-BE49-F238E27FC236}">
                  <a16:creationId xmlns:a16="http://schemas.microsoft.com/office/drawing/2014/main" id="{5B42BD59-19D3-BFCC-5775-A47B3D33F6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3048000"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2">
              <a:extLst>
                <a:ext uri="{FF2B5EF4-FFF2-40B4-BE49-F238E27FC236}">
                  <a16:creationId xmlns:a16="http://schemas.microsoft.com/office/drawing/2014/main" id="{5A771DAC-8D1F-C52F-B661-ADE22BE7AA23}"/>
                </a:ext>
              </a:extLst>
            </p:cNvPr>
            <p:cNvGraphicFramePr>
              <a:graphicFrameLocks noChangeAspect="1"/>
            </p:cNvGraphicFramePr>
            <p:nvPr>
              <p:extLst>
                <p:ext uri="{D42A27DB-BD31-4B8C-83A1-F6EECF244321}">
                  <p14:modId xmlns:p14="http://schemas.microsoft.com/office/powerpoint/2010/main" val="2959701226"/>
                </p:ext>
              </p:extLst>
            </p:nvPr>
          </p:nvGraphicFramePr>
          <p:xfrm>
            <a:off x="4648200" y="1066800"/>
            <a:ext cx="3363913" cy="2287588"/>
          </p:xfrm>
          <a:graphic>
            <a:graphicData uri="http://schemas.openxmlformats.org/presentationml/2006/ole">
              <mc:AlternateContent xmlns:mc="http://schemas.openxmlformats.org/markup-compatibility/2006">
                <mc:Choice xmlns:v="urn:schemas-microsoft-com:vml" Requires="v">
                  <p:oleObj r:id="rId3" imgW="4686706" imgH="3177815" progId="MSPhotoEd.3">
                    <p:embed/>
                  </p:oleObj>
                </mc:Choice>
                <mc:Fallback>
                  <p:oleObj r:id="rId3" imgW="4686706" imgH="3177815" progId="MSPhotoEd.3">
                    <p:embed/>
                    <p:pic>
                      <p:nvPicPr>
                        <p:cNvPr id="1026" name="Object 2">
                          <a:extLst>
                            <a:ext uri="{FF2B5EF4-FFF2-40B4-BE49-F238E27FC236}">
                              <a16:creationId xmlns:a16="http://schemas.microsoft.com/office/drawing/2014/main" id="{6B07F358-A2BB-23F8-474B-13843B8FB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066800"/>
                          <a:ext cx="3363913" cy="2287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8">
              <a:extLst>
                <a:ext uri="{FF2B5EF4-FFF2-40B4-BE49-F238E27FC236}">
                  <a16:creationId xmlns:a16="http://schemas.microsoft.com/office/drawing/2014/main" id="{E3C734CE-9330-EB6C-4261-7ACD4617C07E}"/>
                </a:ext>
              </a:extLst>
            </p:cNvPr>
            <p:cNvSpPr>
              <a:spLocks noChangeArrowheads="1"/>
            </p:cNvSpPr>
            <p:nvPr/>
          </p:nvSpPr>
          <p:spPr bwMode="auto">
            <a:xfrm>
              <a:off x="4800600" y="3352800"/>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s" altLang="en-US" sz="1600">
                  <a:solidFill>
                    <a:schemeClr val="bg2"/>
                  </a:solidFill>
                  <a:latin typeface="Open Sans" pitchFamily="2" charset="0"/>
                  <a:ea typeface="Open Sans" pitchFamily="2" charset="0"/>
                  <a:cs typeface="Open Sans" pitchFamily="2" charset="0"/>
                </a:rPr>
                <a:t>(MinPts=4, Eps=9,75).</a:t>
              </a:r>
              <a:r>
                <a:rPr lang="es" altLang="en-US" sz="900">
                  <a:solidFill>
                    <a:schemeClr val="bg2"/>
                  </a:solidFill>
                  <a:latin typeface="Open Sans" pitchFamily="2" charset="0"/>
                  <a:ea typeface="Open Sans" pitchFamily="2" charset="0"/>
                  <a:cs typeface="Open Sans" pitchFamily="2" charset="0"/>
                </a:rPr>
                <a:t> </a:t>
              </a:r>
              <a:endParaRPr lang="en-US" altLang="en-US">
                <a:solidFill>
                  <a:schemeClr val="bg2"/>
                </a:solidFill>
                <a:latin typeface="Open Sans" pitchFamily="2" charset="0"/>
                <a:ea typeface="Open Sans" pitchFamily="2" charset="0"/>
                <a:cs typeface="Open Sans" pitchFamily="2" charset="0"/>
              </a:endParaRPr>
            </a:p>
          </p:txBody>
        </p:sp>
        <p:graphicFrame>
          <p:nvGraphicFramePr>
            <p:cNvPr id="7" name="Object 3">
              <a:extLst>
                <a:ext uri="{FF2B5EF4-FFF2-40B4-BE49-F238E27FC236}">
                  <a16:creationId xmlns:a16="http://schemas.microsoft.com/office/drawing/2014/main" id="{E5960177-EDA7-51EA-0008-88A832192524}"/>
                </a:ext>
              </a:extLst>
            </p:cNvPr>
            <p:cNvGraphicFramePr>
              <a:graphicFrameLocks noChangeAspect="1"/>
            </p:cNvGraphicFramePr>
            <p:nvPr>
              <p:extLst>
                <p:ext uri="{D42A27DB-BD31-4B8C-83A1-F6EECF244321}">
                  <p14:modId xmlns:p14="http://schemas.microsoft.com/office/powerpoint/2010/main" val="2167833967"/>
                </p:ext>
              </p:extLst>
            </p:nvPr>
          </p:nvGraphicFramePr>
          <p:xfrm>
            <a:off x="4724400" y="3733800"/>
            <a:ext cx="3363913" cy="2286000"/>
          </p:xfrm>
          <a:graphic>
            <a:graphicData uri="http://schemas.openxmlformats.org/presentationml/2006/ole">
              <mc:AlternateContent xmlns:mc="http://schemas.openxmlformats.org/markup-compatibility/2006">
                <mc:Choice xmlns:v="urn:schemas-microsoft-com:vml" Requires="v">
                  <p:oleObj r:id="rId5" imgW="4686706" imgH="3177815" progId="MSPhotoEd.3">
                    <p:embed/>
                  </p:oleObj>
                </mc:Choice>
                <mc:Fallback>
                  <p:oleObj r:id="rId5" imgW="4686706" imgH="3177815" progId="MSPhotoEd.3">
                    <p:embed/>
                    <p:pic>
                      <p:nvPicPr>
                        <p:cNvPr id="1027" name="Object 3">
                          <a:extLst>
                            <a:ext uri="{FF2B5EF4-FFF2-40B4-BE49-F238E27FC236}">
                              <a16:creationId xmlns:a16="http://schemas.microsoft.com/office/drawing/2014/main" id="{EB865E27-F2B4-512D-EA90-EA9FDE3D7B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400" y="3733800"/>
                          <a:ext cx="3363913" cy="228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1">
              <a:extLst>
                <a:ext uri="{FF2B5EF4-FFF2-40B4-BE49-F238E27FC236}">
                  <a16:creationId xmlns:a16="http://schemas.microsoft.com/office/drawing/2014/main" id="{F4739069-1F1C-8998-0A9E-9BB81D157877}"/>
                </a:ext>
              </a:extLst>
            </p:cNvPr>
            <p:cNvSpPr>
              <a:spLocks noChangeArrowheads="1"/>
            </p:cNvSpPr>
            <p:nvPr/>
          </p:nvSpPr>
          <p:spPr bwMode="auto">
            <a:xfrm>
              <a:off x="4724400" y="6019800"/>
              <a:ext cx="25146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r>
                <a:rPr lang="es" altLang="en-US" sz="1600">
                  <a:solidFill>
                    <a:schemeClr val="bg2"/>
                  </a:solidFill>
                  <a:latin typeface="Open Sans" pitchFamily="2" charset="0"/>
                  <a:ea typeface="Open Sans" pitchFamily="2" charset="0"/>
                  <a:cs typeface="Open Sans" pitchFamily="2" charset="0"/>
                </a:rPr>
                <a:t> (MinPts=4, Eps=9,92)</a:t>
              </a:r>
            </a:p>
          </p:txBody>
        </p:sp>
        <p:sp>
          <p:nvSpPr>
            <p:cNvPr id="9" name="Text Box 12">
              <a:extLst>
                <a:ext uri="{FF2B5EF4-FFF2-40B4-BE49-F238E27FC236}">
                  <a16:creationId xmlns:a16="http://schemas.microsoft.com/office/drawing/2014/main" id="{9A9A34E8-B33B-B74D-AC4F-D29F5E415F1E}"/>
                </a:ext>
              </a:extLst>
            </p:cNvPr>
            <p:cNvSpPr txBox="1">
              <a:spLocks noChangeArrowheads="1"/>
            </p:cNvSpPr>
            <p:nvPr/>
          </p:nvSpPr>
          <p:spPr bwMode="auto">
            <a:xfrm>
              <a:off x="609600" y="5392738"/>
              <a:ext cx="3505200" cy="77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spcBef>
                  <a:spcPct val="50000"/>
                </a:spcBef>
                <a:buFontTx/>
                <a:buChar char="•"/>
              </a:pPr>
              <a:r>
                <a:rPr lang="es" altLang="en-US" sz="1800">
                  <a:solidFill>
                    <a:schemeClr val="bg2"/>
                  </a:solidFill>
                  <a:latin typeface="Open Sans" pitchFamily="2" charset="0"/>
                  <a:ea typeface="Open Sans" pitchFamily="2" charset="0"/>
                  <a:cs typeface="Open Sans" pitchFamily="2" charset="0"/>
                </a:rPr>
                <a:t> Densidades variables</a:t>
              </a:r>
            </a:p>
            <a:p>
              <a:pPr eaLnBrk="1" hangingPunct="1">
                <a:spcBef>
                  <a:spcPct val="50000"/>
                </a:spcBef>
                <a:buFontTx/>
                <a:buChar char="•"/>
              </a:pPr>
              <a:r>
                <a:rPr lang="es" altLang="en-US" sz="1800">
                  <a:solidFill>
                    <a:schemeClr val="bg2"/>
                  </a:solidFill>
                  <a:latin typeface="Open Sans" pitchFamily="2" charset="0"/>
                  <a:ea typeface="Open Sans" pitchFamily="2" charset="0"/>
                  <a:cs typeface="Open Sans" pitchFamily="2" charset="0"/>
                </a:rPr>
                <a:t> Datos de alta dimensión</a:t>
              </a:r>
            </a:p>
          </p:txBody>
        </p:sp>
      </p:grpSp>
    </p:spTree>
    <p:extLst>
      <p:ext uri="{BB962C8B-B14F-4D97-AF65-F5344CB8AC3E}">
        <p14:creationId xmlns:p14="http://schemas.microsoft.com/office/powerpoint/2010/main" val="355343436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ECCA5-4D24-C627-38E4-6EB1744CA6C8}"/>
              </a:ext>
            </a:extLst>
          </p:cNvPr>
          <p:cNvSpPr>
            <a:spLocks noGrp="1"/>
          </p:cNvSpPr>
          <p:nvPr>
            <p:ph type="title"/>
          </p:nvPr>
        </p:nvSpPr>
        <p:spPr/>
        <p:txBody>
          <a:bodyPr/>
          <a:lstStyle/>
          <a:p>
            <a:r>
              <a:rPr lang="es" dirty="0"/>
              <a:t>Clustering | </a:t>
            </a:r>
            <a:r>
              <a:rPr lang="es" dirty="0">
                <a:solidFill>
                  <a:schemeClr val="accent6"/>
                </a:solidFill>
              </a:rPr>
              <a:t>clustering jerarquico</a:t>
            </a:r>
            <a:endParaRPr lang="es-EC" dirty="0"/>
          </a:p>
        </p:txBody>
      </p:sp>
      <p:sp>
        <p:nvSpPr>
          <p:cNvPr id="3" name="Rectangle 2">
            <a:extLst>
              <a:ext uri="{FF2B5EF4-FFF2-40B4-BE49-F238E27FC236}">
                <a16:creationId xmlns:a16="http://schemas.microsoft.com/office/drawing/2014/main" id="{B998AA48-A8E7-E317-F79D-B4F2AFD0A7A5}"/>
              </a:ext>
            </a:extLst>
          </p:cNvPr>
          <p:cNvSpPr>
            <a:spLocks noGrp="1" noChangeArrowheads="1"/>
          </p:cNvSpPr>
          <p:nvPr/>
        </p:nvSpPr>
        <p:spPr bwMode="auto">
          <a:xfrm>
            <a:off x="2215356" y="6219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r>
              <a:rPr lang="es-ES_tradnl" altLang="en-US" dirty="0">
                <a:solidFill>
                  <a:schemeClr val="bg2"/>
                </a:solidFill>
                <a:latin typeface="Open Sans" pitchFamily="2" charset="0"/>
                <a:ea typeface="Open Sans" pitchFamily="2" charset="0"/>
                <a:cs typeface="Open Sans" pitchFamily="2" charset="0"/>
              </a:rPr>
              <a:t>Algoritmos jerárquicos</a:t>
            </a:r>
            <a:endParaRPr lang="es-ES" altLang="en-US" dirty="0">
              <a:solidFill>
                <a:schemeClr val="bg2"/>
              </a:solidFill>
              <a:latin typeface="Open Sans" pitchFamily="2" charset="0"/>
              <a:ea typeface="Open Sans" pitchFamily="2" charset="0"/>
              <a:cs typeface="Open Sans" pitchFamily="2" charset="0"/>
            </a:endParaRPr>
          </a:p>
        </p:txBody>
      </p:sp>
      <p:sp>
        <p:nvSpPr>
          <p:cNvPr id="6" name="TextBox 5">
            <a:extLst>
              <a:ext uri="{FF2B5EF4-FFF2-40B4-BE49-F238E27FC236}">
                <a16:creationId xmlns:a16="http://schemas.microsoft.com/office/drawing/2014/main" id="{B5C44651-EAA8-B0B9-27A5-C2AFD4C75B38}"/>
              </a:ext>
            </a:extLst>
          </p:cNvPr>
          <p:cNvSpPr txBox="1"/>
          <p:nvPr/>
        </p:nvSpPr>
        <p:spPr>
          <a:xfrm>
            <a:off x="2062065" y="1981994"/>
            <a:ext cx="8612156" cy="4062651"/>
          </a:xfrm>
          <a:prstGeom prst="rect">
            <a:avLst/>
          </a:prstGeom>
          <a:noFill/>
        </p:spPr>
        <p:txBody>
          <a:bodyPr wrap="square">
            <a:spAutoFit/>
          </a:bodyPr>
          <a:lstStyle/>
          <a:p>
            <a:pPr algn="ctr">
              <a:buNone/>
            </a:pPr>
            <a:r>
              <a:rPr lang="es-ES" dirty="0">
                <a:solidFill>
                  <a:schemeClr val="bg2"/>
                </a:solidFill>
                <a:latin typeface="Open Sans" pitchFamily="2" charset="0"/>
                <a:ea typeface="Open Sans" pitchFamily="2" charset="0"/>
                <a:cs typeface="Open Sans" pitchFamily="2" charset="0"/>
              </a:rPr>
              <a:t>Dada una matriz de distancias o de similitudes se desea clasificar los elementos en una jerarquía. Los algoritmos existentes funcionan de manera que </a:t>
            </a:r>
            <a:r>
              <a:rPr lang="es-ES" b="1" dirty="0">
                <a:solidFill>
                  <a:schemeClr val="accent6"/>
                </a:solidFill>
                <a:highlight>
                  <a:srgbClr val="FFFF00"/>
                </a:highlight>
                <a:latin typeface="Open Sans" pitchFamily="2" charset="0"/>
                <a:ea typeface="Open Sans" pitchFamily="2" charset="0"/>
                <a:cs typeface="Open Sans" pitchFamily="2" charset="0"/>
              </a:rPr>
              <a:t>los elementos son sucesivamente asignados a los grupos</a:t>
            </a:r>
            <a:r>
              <a:rPr lang="es-ES" dirty="0">
                <a:solidFill>
                  <a:schemeClr val="bg2"/>
                </a:solidFill>
                <a:latin typeface="Open Sans" pitchFamily="2" charset="0"/>
                <a:ea typeface="Open Sans" pitchFamily="2" charset="0"/>
                <a:cs typeface="Open Sans" pitchFamily="2" charset="0"/>
              </a:rPr>
              <a:t>, pero la asignación es irrevocable, es decir, una vez hecha, no se cuestiona nunca más. Los algoritmos son de dos tipos:</a:t>
            </a:r>
          </a:p>
          <a:p>
            <a:pPr>
              <a:buNone/>
            </a:pPr>
            <a:endParaRPr lang="es-ES" dirty="0">
              <a:solidFill>
                <a:schemeClr val="accent6"/>
              </a:solidFill>
              <a:latin typeface="Open Sans" pitchFamily="2" charset="0"/>
              <a:ea typeface="Open Sans" pitchFamily="2" charset="0"/>
              <a:cs typeface="Open Sans" pitchFamily="2" charset="0"/>
            </a:endParaRPr>
          </a:p>
          <a:p>
            <a:pPr>
              <a:buFont typeface="+mj-lt"/>
              <a:buAutoNum type="arabicPeriod"/>
            </a:pPr>
            <a:r>
              <a:rPr lang="es-ES" sz="2400" b="1" dirty="0">
                <a:solidFill>
                  <a:schemeClr val="accent6"/>
                </a:solidFill>
                <a:latin typeface="Open Sans" pitchFamily="2" charset="0"/>
                <a:ea typeface="Open Sans" pitchFamily="2" charset="0"/>
                <a:cs typeface="Open Sans" pitchFamily="2" charset="0"/>
              </a:rPr>
              <a:t>De aglomeración.</a:t>
            </a:r>
            <a:r>
              <a:rPr lang="es-ES" sz="2400" dirty="0">
                <a:solidFill>
                  <a:schemeClr val="accent6"/>
                </a:solidFill>
                <a:latin typeface="Open Sans" pitchFamily="2" charset="0"/>
                <a:ea typeface="Open Sans" pitchFamily="2" charset="0"/>
                <a:cs typeface="Open Sans" pitchFamily="2" charset="0"/>
              </a:rPr>
              <a:t> </a:t>
            </a:r>
            <a:r>
              <a:rPr lang="es-ES" sz="2400" dirty="0">
                <a:solidFill>
                  <a:schemeClr val="bg2"/>
                </a:solidFill>
                <a:latin typeface="Open Sans" pitchFamily="2" charset="0"/>
                <a:ea typeface="Open Sans" pitchFamily="2" charset="0"/>
                <a:cs typeface="Open Sans" pitchFamily="2" charset="0"/>
              </a:rPr>
              <a:t>Parten de los elementos individuales y los van agregando en grupos.</a:t>
            </a:r>
          </a:p>
          <a:p>
            <a:pPr>
              <a:buFont typeface="+mj-lt"/>
              <a:buAutoNum type="arabicPeriod"/>
            </a:pPr>
            <a:endParaRPr lang="es-ES" sz="2400" dirty="0">
              <a:solidFill>
                <a:schemeClr val="bg2"/>
              </a:solidFill>
              <a:latin typeface="Open Sans" pitchFamily="2" charset="0"/>
              <a:ea typeface="Open Sans" pitchFamily="2" charset="0"/>
              <a:cs typeface="Open Sans" pitchFamily="2" charset="0"/>
            </a:endParaRPr>
          </a:p>
          <a:p>
            <a:pPr>
              <a:buFont typeface="+mj-lt"/>
              <a:buAutoNum type="arabicPeriod"/>
            </a:pPr>
            <a:r>
              <a:rPr lang="es-ES" sz="2400" b="1" dirty="0">
                <a:solidFill>
                  <a:schemeClr val="accent6"/>
                </a:solidFill>
                <a:latin typeface="Open Sans" pitchFamily="2" charset="0"/>
                <a:ea typeface="Open Sans" pitchFamily="2" charset="0"/>
                <a:cs typeface="Open Sans" pitchFamily="2" charset="0"/>
              </a:rPr>
              <a:t>De división.</a:t>
            </a:r>
            <a:r>
              <a:rPr lang="es-ES" sz="2400" dirty="0">
                <a:solidFill>
                  <a:schemeClr val="accent6"/>
                </a:solidFill>
                <a:latin typeface="Open Sans" pitchFamily="2" charset="0"/>
                <a:ea typeface="Open Sans" pitchFamily="2" charset="0"/>
                <a:cs typeface="Open Sans" pitchFamily="2" charset="0"/>
              </a:rPr>
              <a:t> </a:t>
            </a:r>
            <a:r>
              <a:rPr lang="es-ES" sz="2400" dirty="0">
                <a:solidFill>
                  <a:schemeClr val="bg2"/>
                </a:solidFill>
                <a:latin typeface="Open Sans" pitchFamily="2" charset="0"/>
                <a:ea typeface="Open Sans" pitchFamily="2" charset="0"/>
                <a:cs typeface="Open Sans" pitchFamily="2" charset="0"/>
              </a:rPr>
              <a:t>Parten del conjunto de elementos y lo van dividiendo sucesivamente hasta llegar a los elementos individuales.</a:t>
            </a:r>
          </a:p>
        </p:txBody>
      </p:sp>
    </p:spTree>
    <p:extLst>
      <p:ext uri="{BB962C8B-B14F-4D97-AF65-F5344CB8AC3E}">
        <p14:creationId xmlns:p14="http://schemas.microsoft.com/office/powerpoint/2010/main" val="37709673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66952-6CF1-4326-A4C6-AB366E29CA43}"/>
              </a:ext>
            </a:extLst>
          </p:cNvPr>
          <p:cNvSpPr>
            <a:spLocks noGrp="1"/>
          </p:cNvSpPr>
          <p:nvPr>
            <p:ph type="title"/>
          </p:nvPr>
        </p:nvSpPr>
        <p:spPr/>
        <p:txBody>
          <a:bodyPr/>
          <a:lstStyle/>
          <a:p>
            <a:r>
              <a:rPr lang="es" dirty="0"/>
              <a:t>Clustering | </a:t>
            </a:r>
            <a:r>
              <a:rPr lang="es" dirty="0">
                <a:solidFill>
                  <a:schemeClr val="accent6"/>
                </a:solidFill>
              </a:rPr>
              <a:t>clustering jerarquico</a:t>
            </a:r>
            <a:endParaRPr lang="es-EC" dirty="0"/>
          </a:p>
        </p:txBody>
      </p:sp>
      <p:grpSp>
        <p:nvGrpSpPr>
          <p:cNvPr id="7" name="Group 6">
            <a:extLst>
              <a:ext uri="{FF2B5EF4-FFF2-40B4-BE49-F238E27FC236}">
                <a16:creationId xmlns:a16="http://schemas.microsoft.com/office/drawing/2014/main" id="{02FE1084-FD24-F007-ADBC-B1CB86CF1831}"/>
              </a:ext>
            </a:extLst>
          </p:cNvPr>
          <p:cNvGrpSpPr/>
          <p:nvPr/>
        </p:nvGrpSpPr>
        <p:grpSpPr>
          <a:xfrm>
            <a:off x="727788" y="1449355"/>
            <a:ext cx="11432228" cy="4035525"/>
            <a:chOff x="727788" y="1449355"/>
            <a:chExt cx="11432228" cy="4035525"/>
          </a:xfrm>
        </p:grpSpPr>
        <p:pic>
          <p:nvPicPr>
            <p:cNvPr id="19458" name="Picture 2" descr="Fully Explained Hierarchical Clustering with Python | by Amit Chauhan |  Towards AI">
              <a:extLst>
                <a:ext uri="{FF2B5EF4-FFF2-40B4-BE49-F238E27FC236}">
                  <a16:creationId xmlns:a16="http://schemas.microsoft.com/office/drawing/2014/main" id="{81C0AE7B-0442-CD12-09D4-219E5BB3DE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034" t="22500" b="21427"/>
            <a:stretch>
              <a:fillRect/>
            </a:stretch>
          </p:blipFill>
          <p:spPr bwMode="auto">
            <a:xfrm>
              <a:off x="727788" y="1940768"/>
              <a:ext cx="11432228" cy="3139205"/>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064CB4CE-04BB-3E0D-EF35-C673B38D51BE}"/>
                </a:ext>
              </a:extLst>
            </p:cNvPr>
            <p:cNvSpPr txBox="1">
              <a:spLocks/>
            </p:cNvSpPr>
            <p:nvPr/>
          </p:nvSpPr>
          <p:spPr bwMode="auto">
            <a:xfrm>
              <a:off x="2380980" y="1449355"/>
              <a:ext cx="1668505"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r>
                <a:rPr lang="es" sz="1800" kern="0" dirty="0"/>
                <a:t>Dendrograma</a:t>
              </a:r>
              <a:endParaRPr lang="es-EC" sz="1800" kern="0" dirty="0"/>
            </a:p>
          </p:txBody>
        </p:sp>
        <p:sp>
          <p:nvSpPr>
            <p:cNvPr id="4" name="Title 1">
              <a:extLst>
                <a:ext uri="{FF2B5EF4-FFF2-40B4-BE49-F238E27FC236}">
                  <a16:creationId xmlns:a16="http://schemas.microsoft.com/office/drawing/2014/main" id="{51E0E8C7-FC66-FDB0-D100-18CDCB6AFAFE}"/>
                </a:ext>
              </a:extLst>
            </p:cNvPr>
            <p:cNvSpPr txBox="1">
              <a:spLocks/>
            </p:cNvSpPr>
            <p:nvPr/>
          </p:nvSpPr>
          <p:spPr bwMode="auto">
            <a:xfrm>
              <a:off x="8355682" y="1449355"/>
              <a:ext cx="1562759"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algn="ctr"/>
              <a:r>
                <a:rPr lang="es" sz="1800" kern="0" dirty="0"/>
                <a:t>Clusters</a:t>
              </a:r>
              <a:endParaRPr lang="es-EC" sz="1800" kern="0" dirty="0"/>
            </a:p>
          </p:txBody>
        </p:sp>
        <p:sp>
          <p:nvSpPr>
            <p:cNvPr id="5" name="Title 1">
              <a:extLst>
                <a:ext uri="{FF2B5EF4-FFF2-40B4-BE49-F238E27FC236}">
                  <a16:creationId xmlns:a16="http://schemas.microsoft.com/office/drawing/2014/main" id="{2FE8963D-1A0A-EE63-00A4-F4C860134DC8}"/>
                </a:ext>
              </a:extLst>
            </p:cNvPr>
            <p:cNvSpPr txBox="1">
              <a:spLocks/>
            </p:cNvSpPr>
            <p:nvPr/>
          </p:nvSpPr>
          <p:spPr bwMode="auto">
            <a:xfrm>
              <a:off x="2309445" y="5079973"/>
              <a:ext cx="1668505"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algn="ctr"/>
              <a:r>
                <a:rPr lang="es" sz="1800" kern="0" dirty="0"/>
                <a:t>ciudades</a:t>
              </a:r>
              <a:endParaRPr lang="es-EC" sz="1800" kern="0" dirty="0"/>
            </a:p>
          </p:txBody>
        </p:sp>
      </p:grpSp>
      <p:sp>
        <p:nvSpPr>
          <p:cNvPr id="8" name="Title 1">
            <a:extLst>
              <a:ext uri="{FF2B5EF4-FFF2-40B4-BE49-F238E27FC236}">
                <a16:creationId xmlns:a16="http://schemas.microsoft.com/office/drawing/2014/main" id="{3ED6D968-2F5C-0FB7-41A8-26D0AC2BBA01}"/>
              </a:ext>
            </a:extLst>
          </p:cNvPr>
          <p:cNvSpPr txBox="1">
            <a:spLocks/>
          </p:cNvSpPr>
          <p:nvPr/>
        </p:nvSpPr>
        <p:spPr bwMode="auto">
          <a:xfrm rot="16200000">
            <a:off x="-308918" y="3002356"/>
            <a:ext cx="1668505" cy="404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54425" rIns="108850" bIns="54425" numCol="1" anchor="ctr" anchorCtr="0" compatLnSpc="1">
            <a:prstTxWarp prst="textNoShape">
              <a:avLst/>
            </a:prstTxWarp>
          </a:bodyPr>
          <a:lstStyle>
            <a:lvl1pPr algn="l" rtl="0" eaLnBrk="1" fontAlgn="base" hangingPunct="1">
              <a:spcBef>
                <a:spcPct val="0"/>
              </a:spcBef>
              <a:spcAft>
                <a:spcPct val="0"/>
              </a:spcAft>
              <a:defRPr b="0">
                <a:solidFill>
                  <a:schemeClr val="bg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algn="l" rtl="0" eaLnBrk="1" fontAlgn="base" hangingPunct="1">
              <a:spcBef>
                <a:spcPct val="0"/>
              </a:spcBef>
              <a:spcAft>
                <a:spcPct val="0"/>
              </a:spcAft>
              <a:defRPr b="1">
                <a:solidFill>
                  <a:schemeClr val="tx2"/>
                </a:solidFill>
                <a:latin typeface="Arial" charset="0"/>
              </a:defRPr>
            </a:lvl2pPr>
            <a:lvl3pPr algn="l" rtl="0" eaLnBrk="1" fontAlgn="base" hangingPunct="1">
              <a:spcBef>
                <a:spcPct val="0"/>
              </a:spcBef>
              <a:spcAft>
                <a:spcPct val="0"/>
              </a:spcAft>
              <a:defRPr b="1">
                <a:solidFill>
                  <a:schemeClr val="tx2"/>
                </a:solidFill>
                <a:latin typeface="Arial" charset="0"/>
              </a:defRPr>
            </a:lvl3pPr>
            <a:lvl4pPr algn="l" rtl="0" eaLnBrk="1" fontAlgn="base" hangingPunct="1">
              <a:spcBef>
                <a:spcPct val="0"/>
              </a:spcBef>
              <a:spcAft>
                <a:spcPct val="0"/>
              </a:spcAft>
              <a:defRPr b="1">
                <a:solidFill>
                  <a:schemeClr val="tx2"/>
                </a:solidFill>
                <a:latin typeface="Arial" charset="0"/>
              </a:defRPr>
            </a:lvl4pPr>
            <a:lvl5pPr algn="l" rtl="0" eaLnBrk="1" fontAlgn="base" hangingPunct="1">
              <a:spcBef>
                <a:spcPct val="0"/>
              </a:spcBef>
              <a:spcAft>
                <a:spcPct val="0"/>
              </a:spcAft>
              <a:defRPr b="1">
                <a:solidFill>
                  <a:schemeClr val="tx2"/>
                </a:solidFill>
                <a:latin typeface="Arial" charset="0"/>
              </a:defRPr>
            </a:lvl5pPr>
            <a:lvl6pPr marL="544251" algn="l" rtl="0" eaLnBrk="1" fontAlgn="base" hangingPunct="1">
              <a:spcBef>
                <a:spcPct val="0"/>
              </a:spcBef>
              <a:spcAft>
                <a:spcPct val="0"/>
              </a:spcAft>
              <a:defRPr b="1">
                <a:solidFill>
                  <a:schemeClr val="tx2"/>
                </a:solidFill>
                <a:latin typeface="Arial" charset="0"/>
              </a:defRPr>
            </a:lvl6pPr>
            <a:lvl7pPr marL="1088502" algn="l" rtl="0" eaLnBrk="1" fontAlgn="base" hangingPunct="1">
              <a:spcBef>
                <a:spcPct val="0"/>
              </a:spcBef>
              <a:spcAft>
                <a:spcPct val="0"/>
              </a:spcAft>
              <a:defRPr b="1">
                <a:solidFill>
                  <a:schemeClr val="tx2"/>
                </a:solidFill>
                <a:latin typeface="Arial" charset="0"/>
              </a:defRPr>
            </a:lvl7pPr>
            <a:lvl8pPr marL="1632753" algn="l" rtl="0" eaLnBrk="1" fontAlgn="base" hangingPunct="1">
              <a:spcBef>
                <a:spcPct val="0"/>
              </a:spcBef>
              <a:spcAft>
                <a:spcPct val="0"/>
              </a:spcAft>
              <a:defRPr b="1">
                <a:solidFill>
                  <a:schemeClr val="tx2"/>
                </a:solidFill>
                <a:latin typeface="Arial" charset="0"/>
              </a:defRPr>
            </a:lvl8pPr>
            <a:lvl9pPr marL="2177004" algn="l" rtl="0" eaLnBrk="1" fontAlgn="base" hangingPunct="1">
              <a:spcBef>
                <a:spcPct val="0"/>
              </a:spcBef>
              <a:spcAft>
                <a:spcPct val="0"/>
              </a:spcAft>
              <a:defRPr b="1">
                <a:solidFill>
                  <a:schemeClr val="tx2"/>
                </a:solidFill>
                <a:latin typeface="Arial" charset="0"/>
              </a:defRPr>
            </a:lvl9pPr>
          </a:lstStyle>
          <a:p>
            <a:pPr algn="ctr"/>
            <a:r>
              <a:rPr lang="es" sz="1800" kern="0" dirty="0"/>
              <a:t>distancias</a:t>
            </a:r>
            <a:endParaRPr lang="es-EC" sz="1800" kern="0" dirty="0"/>
          </a:p>
        </p:txBody>
      </p:sp>
    </p:spTree>
    <p:extLst>
      <p:ext uri="{BB962C8B-B14F-4D97-AF65-F5344CB8AC3E}">
        <p14:creationId xmlns:p14="http://schemas.microsoft.com/office/powerpoint/2010/main" val="1288382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92C1F-2FC7-429A-B040-9EC03C7CD62B}"/>
              </a:ext>
            </a:extLst>
          </p:cNvPr>
          <p:cNvSpPr>
            <a:spLocks noGrp="1"/>
          </p:cNvSpPr>
          <p:nvPr>
            <p:ph type="title"/>
          </p:nvPr>
        </p:nvSpPr>
        <p:spPr/>
        <p:txBody>
          <a:bodyPr/>
          <a:lstStyle/>
          <a:p>
            <a:r>
              <a:rPr lang="es" dirty="0"/>
              <a:t>Clustering | </a:t>
            </a:r>
            <a:r>
              <a:rPr lang="es" dirty="0">
                <a:solidFill>
                  <a:schemeClr val="accent6"/>
                </a:solidFill>
              </a:rPr>
              <a:t>clustering jerarquico</a:t>
            </a:r>
            <a:endParaRPr lang="es-EC" dirty="0"/>
          </a:p>
        </p:txBody>
      </p:sp>
      <p:sp>
        <p:nvSpPr>
          <p:cNvPr id="4" name="TextBox 3">
            <a:extLst>
              <a:ext uri="{FF2B5EF4-FFF2-40B4-BE49-F238E27FC236}">
                <a16:creationId xmlns:a16="http://schemas.microsoft.com/office/drawing/2014/main" id="{238E590C-7492-B25C-3649-A514CDF619AA}"/>
              </a:ext>
            </a:extLst>
          </p:cNvPr>
          <p:cNvSpPr txBox="1"/>
          <p:nvPr/>
        </p:nvSpPr>
        <p:spPr>
          <a:xfrm>
            <a:off x="1586204" y="1981993"/>
            <a:ext cx="9535886" cy="4031873"/>
          </a:xfrm>
          <a:prstGeom prst="rect">
            <a:avLst/>
          </a:prstGeom>
          <a:noFill/>
        </p:spPr>
        <p:txBody>
          <a:bodyPr wrap="square">
            <a:spAutoFit/>
          </a:bodyPr>
          <a:lstStyle/>
          <a:p>
            <a:pPr marL="457200" indent="-457200">
              <a:buFont typeface="Arial" panose="020B0604020202020204" pitchFamily="34" charset="0"/>
              <a:buChar char="•"/>
            </a:pPr>
            <a:r>
              <a:rPr lang="es-ES" altLang="en-US" sz="3200" dirty="0">
                <a:solidFill>
                  <a:schemeClr val="bg2"/>
                </a:solidFill>
                <a:latin typeface="Open Sans" pitchFamily="2" charset="0"/>
                <a:ea typeface="Open Sans" pitchFamily="2" charset="0"/>
                <a:cs typeface="Open Sans" pitchFamily="2" charset="0"/>
              </a:rPr>
              <a:t>Con muchos datos es mucho mas </a:t>
            </a:r>
            <a:r>
              <a:rPr lang="es-ES" altLang="en-US" sz="3200" dirty="0" err="1">
                <a:solidFill>
                  <a:schemeClr val="bg2"/>
                </a:solidFill>
                <a:latin typeface="Open Sans" pitchFamily="2" charset="0"/>
                <a:ea typeface="Open Sans" pitchFamily="2" charset="0"/>
                <a:cs typeface="Open Sans" pitchFamily="2" charset="0"/>
              </a:rPr>
              <a:t>lenton</a:t>
            </a:r>
            <a:r>
              <a:rPr lang="es-ES" altLang="en-US" sz="3200" dirty="0">
                <a:solidFill>
                  <a:schemeClr val="bg2"/>
                </a:solidFill>
                <a:latin typeface="Open Sans" pitchFamily="2" charset="0"/>
                <a:ea typeface="Open Sans" pitchFamily="2" charset="0"/>
                <a:cs typeface="Open Sans" pitchFamily="2" charset="0"/>
              </a:rPr>
              <a:t> -  n(n-1)/2 comparaciones.</a:t>
            </a:r>
          </a:p>
          <a:p>
            <a:pPr marL="457200" indent="-457200">
              <a:buFont typeface="Arial" panose="020B0604020202020204" pitchFamily="34" charset="0"/>
              <a:buChar char="•"/>
            </a:pPr>
            <a:endParaRPr lang="es-ES" altLang="en-US" sz="3200" dirty="0">
              <a:solidFill>
                <a:schemeClr val="bg2"/>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r>
              <a:rPr lang="es-ES" altLang="en-US" sz="3200" dirty="0">
                <a:solidFill>
                  <a:schemeClr val="bg2"/>
                </a:solidFill>
                <a:latin typeface="Open Sans" pitchFamily="2" charset="0"/>
                <a:ea typeface="Open Sans" pitchFamily="2" charset="0"/>
                <a:cs typeface="Open Sans" pitchFamily="2" charset="0"/>
              </a:rPr>
              <a:t>Distancias </a:t>
            </a:r>
            <a:r>
              <a:rPr lang="es-ES" altLang="en-US" sz="3200" dirty="0" err="1">
                <a:solidFill>
                  <a:schemeClr val="bg2"/>
                </a:solidFill>
                <a:latin typeface="Open Sans" pitchFamily="2" charset="0"/>
                <a:ea typeface="Open Sans" pitchFamily="2" charset="0"/>
                <a:cs typeface="Open Sans" pitchFamily="2" charset="0"/>
              </a:rPr>
              <a:t>euclideanas</a:t>
            </a:r>
            <a:r>
              <a:rPr lang="es-ES" altLang="en-US" sz="3200" dirty="0">
                <a:solidFill>
                  <a:schemeClr val="bg2"/>
                </a:solidFill>
                <a:latin typeface="Open Sans" pitchFamily="2" charset="0"/>
                <a:ea typeface="Open Sans" pitchFamily="2" charset="0"/>
                <a:cs typeface="Open Sans" pitchFamily="2" charset="0"/>
              </a:rPr>
              <a:t> pueden no ser apropiadas</a:t>
            </a:r>
          </a:p>
          <a:p>
            <a:pPr marL="457200" indent="-457200">
              <a:buFont typeface="Arial" panose="020B0604020202020204" pitchFamily="34" charset="0"/>
              <a:buChar char="•"/>
            </a:pPr>
            <a:endParaRPr lang="es-ES" altLang="en-US" sz="3200" dirty="0">
              <a:solidFill>
                <a:schemeClr val="bg2"/>
              </a:solidFill>
              <a:latin typeface="Open Sans" pitchFamily="2" charset="0"/>
              <a:ea typeface="Open Sans" pitchFamily="2" charset="0"/>
              <a:cs typeface="Open Sans" pitchFamily="2" charset="0"/>
            </a:endParaRPr>
          </a:p>
          <a:p>
            <a:pPr marL="457200" indent="-457200">
              <a:buFont typeface="Arial" panose="020B0604020202020204" pitchFamily="34" charset="0"/>
              <a:buChar char="•"/>
            </a:pPr>
            <a:r>
              <a:rPr lang="es-ES" altLang="en-US" sz="3200" dirty="0">
                <a:solidFill>
                  <a:schemeClr val="bg2"/>
                </a:solidFill>
                <a:latin typeface="Open Sans" pitchFamily="2" charset="0"/>
                <a:ea typeface="Open Sans" pitchFamily="2" charset="0"/>
                <a:cs typeface="Open Sans" pitchFamily="2" charset="0"/>
              </a:rPr>
              <a:t>Con muchos datos difícil de interpretar el </a:t>
            </a:r>
            <a:r>
              <a:rPr lang="es-ES" altLang="en-US" sz="3200" dirty="0" err="1">
                <a:solidFill>
                  <a:schemeClr val="bg2"/>
                </a:solidFill>
                <a:latin typeface="Open Sans" pitchFamily="2" charset="0"/>
                <a:ea typeface="Open Sans" pitchFamily="2" charset="0"/>
                <a:cs typeface="Open Sans" pitchFamily="2" charset="0"/>
              </a:rPr>
              <a:t>dendograma</a:t>
            </a:r>
            <a:r>
              <a:rPr lang="es-ES" altLang="en-US" sz="3200" dirty="0">
                <a:solidFill>
                  <a:schemeClr val="bg2"/>
                </a:solidFill>
                <a:latin typeface="Open Sans" pitchFamily="2" charset="0"/>
                <a:ea typeface="Open Sans" pitchFamily="2" charset="0"/>
                <a:cs typeface="Open Sans" pitchFamily="2" charset="0"/>
              </a:rPr>
              <a:t> </a:t>
            </a:r>
          </a:p>
        </p:txBody>
      </p:sp>
      <p:sp>
        <p:nvSpPr>
          <p:cNvPr id="5" name="Rectangle 4">
            <a:extLst>
              <a:ext uri="{FF2B5EF4-FFF2-40B4-BE49-F238E27FC236}">
                <a16:creationId xmlns:a16="http://schemas.microsoft.com/office/drawing/2014/main" id="{C7693B23-3725-0A0D-6A5F-CBEDB785F91E}"/>
              </a:ext>
            </a:extLst>
          </p:cNvPr>
          <p:cNvSpPr>
            <a:spLocks noGrp="1" noChangeArrowheads="1"/>
          </p:cNvSpPr>
          <p:nvPr/>
        </p:nvSpPr>
        <p:spPr bwMode="auto">
          <a:xfrm>
            <a:off x="2215356" y="62195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defRPr>
            </a:lvl2pPr>
            <a:lvl3pPr algn="ctr" rtl="0" fontAlgn="base">
              <a:spcBef>
                <a:spcPct val="0"/>
              </a:spcBef>
              <a:spcAft>
                <a:spcPct val="0"/>
              </a:spcAft>
              <a:defRPr sz="4400">
                <a:solidFill>
                  <a:schemeClr val="tx2"/>
                </a:solidFill>
                <a:latin typeface="Times New Roman" panose="02020603050405020304" pitchFamily="18" charset="0"/>
              </a:defRPr>
            </a:lvl3pPr>
            <a:lvl4pPr algn="ctr" rtl="0" fontAlgn="base">
              <a:spcBef>
                <a:spcPct val="0"/>
              </a:spcBef>
              <a:spcAft>
                <a:spcPct val="0"/>
              </a:spcAft>
              <a:defRPr sz="4400">
                <a:solidFill>
                  <a:schemeClr val="tx2"/>
                </a:solidFill>
                <a:latin typeface="Times New Roman" panose="02020603050405020304" pitchFamily="18" charset="0"/>
              </a:defRPr>
            </a:lvl4pPr>
            <a:lvl5pPr algn="ctr" rtl="0" fontAlgn="base">
              <a:spcBef>
                <a:spcPct val="0"/>
              </a:spcBef>
              <a:spcAft>
                <a:spcPct val="0"/>
              </a:spcAft>
              <a:defRPr sz="4400">
                <a:solidFill>
                  <a:schemeClr val="tx2"/>
                </a:solidFill>
                <a:latin typeface="Times New Roman" panose="02020603050405020304" pitchFamily="18" charset="0"/>
              </a:defRPr>
            </a:lvl5pPr>
            <a:lvl6pPr marL="457200" algn="ctr" rtl="0" fontAlgn="base">
              <a:spcBef>
                <a:spcPct val="0"/>
              </a:spcBef>
              <a:spcAft>
                <a:spcPct val="0"/>
              </a:spcAft>
              <a:defRPr sz="4400">
                <a:solidFill>
                  <a:schemeClr val="tx2"/>
                </a:solidFill>
                <a:latin typeface="Times New Roman" panose="02020603050405020304" pitchFamily="18" charset="0"/>
              </a:defRPr>
            </a:lvl6pPr>
            <a:lvl7pPr marL="914400" algn="ctr" rtl="0" fontAlgn="base">
              <a:spcBef>
                <a:spcPct val="0"/>
              </a:spcBef>
              <a:spcAft>
                <a:spcPct val="0"/>
              </a:spcAft>
              <a:defRPr sz="4400">
                <a:solidFill>
                  <a:schemeClr val="tx2"/>
                </a:solidFill>
                <a:latin typeface="Times New Roman" panose="02020603050405020304" pitchFamily="18" charset="0"/>
              </a:defRPr>
            </a:lvl7pPr>
            <a:lvl8pPr marL="1371600" algn="ctr" rtl="0" fontAlgn="base">
              <a:spcBef>
                <a:spcPct val="0"/>
              </a:spcBef>
              <a:spcAft>
                <a:spcPct val="0"/>
              </a:spcAft>
              <a:defRPr sz="4400">
                <a:solidFill>
                  <a:schemeClr val="tx2"/>
                </a:solidFill>
                <a:latin typeface="Times New Roman" panose="02020603050405020304" pitchFamily="18" charset="0"/>
              </a:defRPr>
            </a:lvl8pPr>
            <a:lvl9pPr marL="1828800" algn="ctr" rtl="0" fontAlgn="base">
              <a:spcBef>
                <a:spcPct val="0"/>
              </a:spcBef>
              <a:spcAft>
                <a:spcPct val="0"/>
              </a:spcAft>
              <a:defRPr sz="4400">
                <a:solidFill>
                  <a:schemeClr val="tx2"/>
                </a:solidFill>
                <a:latin typeface="Times New Roman" panose="02020603050405020304" pitchFamily="18" charset="0"/>
              </a:defRPr>
            </a:lvl9pPr>
          </a:lstStyle>
          <a:p>
            <a:r>
              <a:rPr lang="es-ES_tradnl" altLang="en-US" sz="3600" dirty="0">
                <a:solidFill>
                  <a:schemeClr val="bg2"/>
                </a:solidFill>
                <a:latin typeface="Open Sans" pitchFamily="2" charset="0"/>
                <a:ea typeface="Open Sans" pitchFamily="2" charset="0"/>
                <a:cs typeface="Open Sans" pitchFamily="2" charset="0"/>
              </a:rPr>
              <a:t>Problemas con los algoritmos jerárquicos</a:t>
            </a:r>
            <a:endParaRPr lang="es-ES" altLang="en-US" sz="3600"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13222490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25A2B-382E-17DF-EBA4-4D1011072FF9}"/>
              </a:ext>
            </a:extLst>
          </p:cNvPr>
          <p:cNvSpPr>
            <a:spLocks noGrp="1"/>
          </p:cNvSpPr>
          <p:nvPr>
            <p:ph type="title"/>
          </p:nvPr>
        </p:nvSpPr>
        <p:spPr/>
        <p:txBody>
          <a:bodyPr/>
          <a:lstStyle/>
          <a:p>
            <a:r>
              <a:rPr lang="es-EC" dirty="0"/>
              <a:t>Motivación | ejemplo</a:t>
            </a:r>
          </a:p>
        </p:txBody>
      </p:sp>
      <p:pic>
        <p:nvPicPr>
          <p:cNvPr id="4" name="Picture 3">
            <a:extLst>
              <a:ext uri="{FF2B5EF4-FFF2-40B4-BE49-F238E27FC236}">
                <a16:creationId xmlns:a16="http://schemas.microsoft.com/office/drawing/2014/main" id="{3885D78D-7E0C-AD68-8DE4-5689FD700C86}"/>
              </a:ext>
            </a:extLst>
          </p:cNvPr>
          <p:cNvPicPr>
            <a:picLocks noChangeAspect="1"/>
          </p:cNvPicPr>
          <p:nvPr/>
        </p:nvPicPr>
        <p:blipFill>
          <a:blip r:embed="rId2"/>
          <a:stretch>
            <a:fillRect/>
          </a:stretch>
        </p:blipFill>
        <p:spPr>
          <a:xfrm>
            <a:off x="1008415" y="560615"/>
            <a:ext cx="10173582" cy="5738357"/>
          </a:xfrm>
          <a:prstGeom prst="rect">
            <a:avLst/>
          </a:prstGeom>
        </p:spPr>
      </p:pic>
    </p:spTree>
    <p:extLst>
      <p:ext uri="{BB962C8B-B14F-4D97-AF65-F5344CB8AC3E}">
        <p14:creationId xmlns:p14="http://schemas.microsoft.com/office/powerpoint/2010/main" val="36473016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179F59-6B9F-2AD6-C867-D0EB53B38E99}"/>
              </a:ext>
            </a:extLst>
          </p:cNvPr>
          <p:cNvSpPr>
            <a:spLocks noGrp="1"/>
          </p:cNvSpPr>
          <p:nvPr>
            <p:ph type="title"/>
          </p:nvPr>
        </p:nvSpPr>
        <p:spPr/>
        <p:txBody>
          <a:bodyPr/>
          <a:lstStyle/>
          <a:p>
            <a:r>
              <a:rPr lang="es-EC" dirty="0"/>
              <a:t>Motivación | ejemplo</a:t>
            </a:r>
          </a:p>
        </p:txBody>
      </p:sp>
      <p:sp>
        <p:nvSpPr>
          <p:cNvPr id="4" name="object 8">
            <a:extLst>
              <a:ext uri="{FF2B5EF4-FFF2-40B4-BE49-F238E27FC236}">
                <a16:creationId xmlns:a16="http://schemas.microsoft.com/office/drawing/2014/main" id="{F2B297AE-7D26-B250-9A77-EFC6839FBEAB}"/>
              </a:ext>
            </a:extLst>
          </p:cNvPr>
          <p:cNvSpPr txBox="1"/>
          <p:nvPr/>
        </p:nvSpPr>
        <p:spPr>
          <a:xfrm>
            <a:off x="69840" y="515650"/>
            <a:ext cx="3251978" cy="997709"/>
          </a:xfrm>
          <a:prstGeom prst="rect">
            <a:avLst/>
          </a:prstGeom>
        </p:spPr>
        <p:txBody>
          <a:bodyPr vert="horz" wrap="square" lIns="0" tIns="12700" rIns="0" bIns="0" rtlCol="0">
            <a:spAutoFit/>
          </a:bodyPr>
          <a:lstStyle/>
          <a:p>
            <a:pPr marL="12700">
              <a:lnSpc>
                <a:spcPct val="100000"/>
              </a:lnSpc>
              <a:spcBef>
                <a:spcPts val="100"/>
              </a:spcBef>
            </a:pPr>
            <a:r>
              <a:rPr lang="es" sz="3200" b="1" spc="105" dirty="0">
                <a:solidFill>
                  <a:schemeClr val="accent6"/>
                </a:solidFill>
                <a:latin typeface="Open Sans" pitchFamily="2" charset="0"/>
                <a:ea typeface="Open Sans" pitchFamily="2" charset="0"/>
                <a:cs typeface="Open Sans" pitchFamily="2" charset="0"/>
              </a:rPr>
              <a:t>Métodos de agrupamiento</a:t>
            </a:r>
            <a:endParaRPr sz="3200" b="1" dirty="0">
              <a:solidFill>
                <a:schemeClr val="accent6"/>
              </a:solidFill>
              <a:latin typeface="Open Sans" pitchFamily="2" charset="0"/>
              <a:ea typeface="Open Sans" pitchFamily="2" charset="0"/>
              <a:cs typeface="Open Sans" pitchFamily="2" charset="0"/>
            </a:endParaRPr>
          </a:p>
        </p:txBody>
      </p:sp>
      <p:pic>
        <p:nvPicPr>
          <p:cNvPr id="5" name="object 11">
            <a:extLst>
              <a:ext uri="{FF2B5EF4-FFF2-40B4-BE49-F238E27FC236}">
                <a16:creationId xmlns:a16="http://schemas.microsoft.com/office/drawing/2014/main" id="{F57EFADE-C81F-1616-4A7E-9A3AC22283B8}"/>
              </a:ext>
            </a:extLst>
          </p:cNvPr>
          <p:cNvPicPr/>
          <p:nvPr/>
        </p:nvPicPr>
        <p:blipFill>
          <a:blip r:embed="rId2" cstate="print"/>
          <a:stretch>
            <a:fillRect/>
          </a:stretch>
        </p:blipFill>
        <p:spPr>
          <a:xfrm>
            <a:off x="4309059" y="1982984"/>
            <a:ext cx="3720090" cy="2457216"/>
          </a:xfrm>
          <a:prstGeom prst="rect">
            <a:avLst/>
          </a:prstGeom>
        </p:spPr>
      </p:pic>
      <p:sp>
        <p:nvSpPr>
          <p:cNvPr id="6" name="object 12">
            <a:extLst>
              <a:ext uri="{FF2B5EF4-FFF2-40B4-BE49-F238E27FC236}">
                <a16:creationId xmlns:a16="http://schemas.microsoft.com/office/drawing/2014/main" id="{9465C0C1-DD49-AD1F-3D52-F6B38D436127}"/>
              </a:ext>
            </a:extLst>
          </p:cNvPr>
          <p:cNvSpPr txBox="1"/>
          <p:nvPr/>
        </p:nvSpPr>
        <p:spPr>
          <a:xfrm>
            <a:off x="5730575" y="1606394"/>
            <a:ext cx="1351360" cy="259045"/>
          </a:xfrm>
          <a:prstGeom prst="rect">
            <a:avLst/>
          </a:prstGeom>
        </p:spPr>
        <p:txBody>
          <a:bodyPr vert="horz" wrap="square" lIns="0" tIns="12700" rIns="0" bIns="0" rtlCol="0">
            <a:spAutoFit/>
          </a:bodyPr>
          <a:lstStyle/>
          <a:p>
            <a:pPr marL="12700">
              <a:lnSpc>
                <a:spcPct val="100000"/>
              </a:lnSpc>
              <a:spcBef>
                <a:spcPts val="100"/>
              </a:spcBef>
            </a:pPr>
            <a:r>
              <a:rPr lang="es" sz="1600" b="1" spc="229">
                <a:solidFill>
                  <a:schemeClr val="bg2"/>
                </a:solidFill>
                <a:latin typeface="Open Sans" pitchFamily="2" charset="0"/>
                <a:ea typeface="Open Sans" pitchFamily="2" charset="0"/>
                <a:cs typeface="Open Sans" pitchFamily="2" charset="0"/>
              </a:rPr>
              <a:t>HDBSCAN</a:t>
            </a:r>
            <a:endParaRPr sz="1600">
              <a:solidFill>
                <a:schemeClr val="bg2"/>
              </a:solidFill>
              <a:latin typeface="Open Sans" pitchFamily="2" charset="0"/>
              <a:ea typeface="Open Sans" pitchFamily="2" charset="0"/>
              <a:cs typeface="Open Sans" pitchFamily="2" charset="0"/>
            </a:endParaRPr>
          </a:p>
        </p:txBody>
      </p:sp>
      <p:sp>
        <p:nvSpPr>
          <p:cNvPr id="7" name="object 13">
            <a:extLst>
              <a:ext uri="{FF2B5EF4-FFF2-40B4-BE49-F238E27FC236}">
                <a16:creationId xmlns:a16="http://schemas.microsoft.com/office/drawing/2014/main" id="{33466B52-EBE3-3C58-83A5-6B5349349C45}"/>
              </a:ext>
            </a:extLst>
          </p:cNvPr>
          <p:cNvSpPr txBox="1"/>
          <p:nvPr/>
        </p:nvSpPr>
        <p:spPr>
          <a:xfrm>
            <a:off x="4440966" y="4808014"/>
            <a:ext cx="2317115" cy="813043"/>
          </a:xfrm>
          <a:prstGeom prst="rect">
            <a:avLst/>
          </a:prstGeom>
        </p:spPr>
        <p:txBody>
          <a:bodyPr vert="horz" wrap="square" lIns="0" tIns="12700" rIns="0" bIns="0" rtlCol="0">
            <a:spAutoFit/>
          </a:bodyPr>
          <a:lstStyle/>
          <a:p>
            <a:pPr marL="12700" marR="5080">
              <a:lnSpc>
                <a:spcPct val="100000"/>
              </a:lnSpc>
              <a:spcBef>
                <a:spcPts val="100"/>
              </a:spcBef>
            </a:pPr>
            <a:r>
              <a:rPr lang="es" sz="1300" spc="80" dirty="0">
                <a:solidFill>
                  <a:schemeClr val="bg2"/>
                </a:solidFill>
                <a:latin typeface="Open Sans" pitchFamily="2" charset="0"/>
                <a:ea typeface="Open Sans" pitchFamily="2" charset="0"/>
                <a:cs typeface="Open Sans" pitchFamily="2" charset="0"/>
              </a:rPr>
              <a:t>Tamaño mínimo de cúmulo = 200 núm. Clusters: 83</a:t>
            </a:r>
            <a:endParaRPr sz="1300" dirty="0">
              <a:solidFill>
                <a:schemeClr val="bg2"/>
              </a:solidFill>
              <a:latin typeface="Open Sans" pitchFamily="2" charset="0"/>
              <a:ea typeface="Open Sans" pitchFamily="2" charset="0"/>
              <a:cs typeface="Open Sans" pitchFamily="2" charset="0"/>
            </a:endParaRPr>
          </a:p>
          <a:p>
            <a:pPr marL="12700">
              <a:lnSpc>
                <a:spcPct val="100000"/>
              </a:lnSpc>
            </a:pPr>
            <a:r>
              <a:rPr lang="es" sz="1300" dirty="0">
                <a:solidFill>
                  <a:schemeClr val="bg2"/>
                </a:solidFill>
                <a:latin typeface="Open Sans" pitchFamily="2" charset="0"/>
                <a:ea typeface="Open Sans" pitchFamily="2" charset="0"/>
                <a:cs typeface="Open Sans" pitchFamily="2" charset="0"/>
              </a:rPr>
              <a:t>Excepciones: 30%</a:t>
            </a:r>
            <a:endParaRPr sz="1300" dirty="0">
              <a:solidFill>
                <a:schemeClr val="bg2"/>
              </a:solidFill>
              <a:latin typeface="Open Sans" pitchFamily="2" charset="0"/>
              <a:ea typeface="Open Sans" pitchFamily="2" charset="0"/>
              <a:cs typeface="Open Sans" pitchFamily="2" charset="0"/>
            </a:endParaRPr>
          </a:p>
        </p:txBody>
      </p:sp>
      <p:sp>
        <p:nvSpPr>
          <p:cNvPr id="8" name="object 14">
            <a:extLst>
              <a:ext uri="{FF2B5EF4-FFF2-40B4-BE49-F238E27FC236}">
                <a16:creationId xmlns:a16="http://schemas.microsoft.com/office/drawing/2014/main" id="{B4397882-D0F0-155C-2623-3DA3DBB09A20}"/>
              </a:ext>
            </a:extLst>
          </p:cNvPr>
          <p:cNvSpPr txBox="1"/>
          <p:nvPr/>
        </p:nvSpPr>
        <p:spPr>
          <a:xfrm>
            <a:off x="4440966" y="5672428"/>
            <a:ext cx="3411854" cy="360680"/>
          </a:xfrm>
          <a:prstGeom prst="rect">
            <a:avLst/>
          </a:prstGeom>
        </p:spPr>
        <p:txBody>
          <a:bodyPr vert="horz" wrap="square" lIns="0" tIns="12700" rIns="0" bIns="0" rtlCol="0">
            <a:spAutoFit/>
          </a:bodyPr>
          <a:lstStyle/>
          <a:p>
            <a:pPr marL="12700" marR="5080">
              <a:lnSpc>
                <a:spcPct val="100000"/>
              </a:lnSpc>
              <a:spcBef>
                <a:spcPts val="100"/>
              </a:spcBef>
            </a:pPr>
            <a:r>
              <a:rPr lang="es" sz="1100" spc="-20">
                <a:solidFill>
                  <a:schemeClr val="bg2"/>
                </a:solidFill>
                <a:latin typeface="Open Sans" pitchFamily="2" charset="0"/>
                <a:ea typeface="Open Sans" pitchFamily="2" charset="0"/>
                <a:cs typeface="Open Sans" pitchFamily="2" charset="0"/>
              </a:rPr>
              <a:t>Calcula diferentes radios alrededor de los puntos para cerrar ese tamaño mínimo de grupo de puntos.</a:t>
            </a:r>
            <a:endParaRPr sz="1100">
              <a:solidFill>
                <a:schemeClr val="bg2"/>
              </a:solidFill>
              <a:latin typeface="Open Sans" pitchFamily="2" charset="0"/>
              <a:ea typeface="Open Sans" pitchFamily="2" charset="0"/>
              <a:cs typeface="Open Sans" pitchFamily="2" charset="0"/>
            </a:endParaRPr>
          </a:p>
        </p:txBody>
      </p:sp>
      <p:pic>
        <p:nvPicPr>
          <p:cNvPr id="9" name="object 15">
            <a:extLst>
              <a:ext uri="{FF2B5EF4-FFF2-40B4-BE49-F238E27FC236}">
                <a16:creationId xmlns:a16="http://schemas.microsoft.com/office/drawing/2014/main" id="{EC708D69-8E96-870D-E23A-6AFAF0A72F9B}"/>
              </a:ext>
            </a:extLst>
          </p:cNvPr>
          <p:cNvPicPr/>
          <p:nvPr/>
        </p:nvPicPr>
        <p:blipFill>
          <a:blip r:embed="rId3" cstate="print"/>
          <a:stretch>
            <a:fillRect/>
          </a:stretch>
        </p:blipFill>
        <p:spPr>
          <a:xfrm>
            <a:off x="627126" y="2008384"/>
            <a:ext cx="3636429" cy="2413000"/>
          </a:xfrm>
          <a:prstGeom prst="rect">
            <a:avLst/>
          </a:prstGeom>
        </p:spPr>
      </p:pic>
      <p:sp>
        <p:nvSpPr>
          <p:cNvPr id="10" name="object 16">
            <a:extLst>
              <a:ext uri="{FF2B5EF4-FFF2-40B4-BE49-F238E27FC236}">
                <a16:creationId xmlns:a16="http://schemas.microsoft.com/office/drawing/2014/main" id="{A4709549-24F7-4114-38D3-42433988F10F}"/>
              </a:ext>
            </a:extLst>
          </p:cNvPr>
          <p:cNvSpPr txBox="1"/>
          <p:nvPr/>
        </p:nvSpPr>
        <p:spPr>
          <a:xfrm>
            <a:off x="663366" y="4808014"/>
            <a:ext cx="3383279" cy="1560830"/>
          </a:xfrm>
          <a:prstGeom prst="rect">
            <a:avLst/>
          </a:prstGeom>
        </p:spPr>
        <p:txBody>
          <a:bodyPr vert="horz" wrap="square" lIns="0" tIns="12700" rIns="0" bIns="0" rtlCol="0">
            <a:spAutoFit/>
          </a:bodyPr>
          <a:lstStyle/>
          <a:p>
            <a:pPr marL="12700" marR="2133600">
              <a:lnSpc>
                <a:spcPct val="100000"/>
              </a:lnSpc>
              <a:spcBef>
                <a:spcPts val="100"/>
              </a:spcBef>
            </a:pPr>
            <a:r>
              <a:rPr lang="es" sz="1300" dirty="0">
                <a:solidFill>
                  <a:schemeClr val="bg2"/>
                </a:solidFill>
                <a:latin typeface="Open Sans" pitchFamily="2" charset="0"/>
                <a:ea typeface="Open Sans" pitchFamily="2" charset="0"/>
                <a:cs typeface="Open Sans" pitchFamily="2" charset="0"/>
              </a:rPr>
              <a:t>Épsilon = 400 m Minpts:10</a:t>
            </a:r>
            <a:endParaRPr sz="1300" dirty="0">
              <a:solidFill>
                <a:schemeClr val="bg2"/>
              </a:solidFill>
              <a:latin typeface="Open Sans" pitchFamily="2" charset="0"/>
              <a:ea typeface="Open Sans" pitchFamily="2" charset="0"/>
              <a:cs typeface="Open Sans" pitchFamily="2" charset="0"/>
            </a:endParaRPr>
          </a:p>
          <a:p>
            <a:pPr marL="12700">
              <a:lnSpc>
                <a:spcPct val="100000"/>
              </a:lnSpc>
            </a:pPr>
            <a:r>
              <a:rPr lang="es" sz="1300" dirty="0">
                <a:solidFill>
                  <a:schemeClr val="bg2"/>
                </a:solidFill>
                <a:latin typeface="Open Sans" pitchFamily="2" charset="0"/>
                <a:ea typeface="Open Sans" pitchFamily="2" charset="0"/>
                <a:cs typeface="Open Sans" pitchFamily="2" charset="0"/>
              </a:rPr>
              <a:t>Racimos numéricos: 502</a:t>
            </a:r>
            <a:endParaRPr sz="1300" dirty="0">
              <a:solidFill>
                <a:schemeClr val="bg2"/>
              </a:solidFill>
              <a:latin typeface="Open Sans" pitchFamily="2" charset="0"/>
              <a:ea typeface="Open Sans" pitchFamily="2" charset="0"/>
              <a:cs typeface="Open Sans" pitchFamily="2" charset="0"/>
            </a:endParaRPr>
          </a:p>
          <a:p>
            <a:pPr marL="12700">
              <a:lnSpc>
                <a:spcPct val="100000"/>
              </a:lnSpc>
            </a:pPr>
            <a:r>
              <a:rPr lang="es" sz="1300" dirty="0">
                <a:solidFill>
                  <a:schemeClr val="bg2"/>
                </a:solidFill>
                <a:latin typeface="Open Sans" pitchFamily="2" charset="0"/>
                <a:ea typeface="Open Sans" pitchFamily="2" charset="0"/>
                <a:cs typeface="Open Sans" pitchFamily="2" charset="0"/>
              </a:rPr>
              <a:t>Excepciones: 26%</a:t>
            </a:r>
            <a:endParaRPr sz="1300" dirty="0">
              <a:solidFill>
                <a:schemeClr val="bg2"/>
              </a:solidFill>
              <a:latin typeface="Open Sans" pitchFamily="2" charset="0"/>
              <a:ea typeface="Open Sans" pitchFamily="2" charset="0"/>
              <a:cs typeface="Open Sans" pitchFamily="2" charset="0"/>
            </a:endParaRPr>
          </a:p>
          <a:p>
            <a:pPr marL="12700" marR="5080">
              <a:lnSpc>
                <a:spcPct val="100000"/>
              </a:lnSpc>
              <a:spcBef>
                <a:spcPts val="565"/>
              </a:spcBef>
            </a:pPr>
            <a:r>
              <a:rPr lang="es" sz="1100" dirty="0">
                <a:solidFill>
                  <a:schemeClr val="bg2"/>
                </a:solidFill>
                <a:latin typeface="Open Sans" pitchFamily="2" charset="0"/>
                <a:ea typeface="Open Sans" pitchFamily="2" charset="0"/>
                <a:cs typeface="Open Sans" pitchFamily="2" charset="0"/>
              </a:rPr>
              <a:t>Dibuja círculos alrededor de cada punto de datos con radio igual a épsilon</a:t>
            </a:r>
            <a:endParaRPr sz="1100" dirty="0">
              <a:solidFill>
                <a:schemeClr val="bg2"/>
              </a:solidFill>
              <a:latin typeface="Open Sans" pitchFamily="2" charset="0"/>
              <a:ea typeface="Open Sans" pitchFamily="2" charset="0"/>
              <a:cs typeface="Open Sans" pitchFamily="2" charset="0"/>
            </a:endParaRPr>
          </a:p>
          <a:p>
            <a:pPr marL="12700" marR="41275">
              <a:lnSpc>
                <a:spcPct val="100000"/>
              </a:lnSpc>
            </a:pPr>
            <a:r>
              <a:rPr lang="es" sz="1100" spc="-10" dirty="0">
                <a:solidFill>
                  <a:schemeClr val="bg2"/>
                </a:solidFill>
                <a:latin typeface="Open Sans" pitchFamily="2" charset="0"/>
                <a:ea typeface="Open Sans" pitchFamily="2" charset="0"/>
                <a:cs typeface="Open Sans" pitchFamily="2" charset="0"/>
              </a:rPr>
              <a:t>y si el círculo contiene más de MinPts, ese punto se convierte en núcleo</a:t>
            </a:r>
            <a:endParaRPr sz="1100" dirty="0">
              <a:solidFill>
                <a:schemeClr val="bg2"/>
              </a:solidFill>
              <a:latin typeface="Open Sans" pitchFamily="2" charset="0"/>
              <a:ea typeface="Open Sans" pitchFamily="2" charset="0"/>
              <a:cs typeface="Open Sans" pitchFamily="2" charset="0"/>
            </a:endParaRPr>
          </a:p>
        </p:txBody>
      </p:sp>
      <p:pic>
        <p:nvPicPr>
          <p:cNvPr id="11" name="object 17">
            <a:extLst>
              <a:ext uri="{FF2B5EF4-FFF2-40B4-BE49-F238E27FC236}">
                <a16:creationId xmlns:a16="http://schemas.microsoft.com/office/drawing/2014/main" id="{1F438E74-83A2-F180-AB65-47F85FFC1876}"/>
              </a:ext>
            </a:extLst>
          </p:cNvPr>
          <p:cNvPicPr/>
          <p:nvPr/>
        </p:nvPicPr>
        <p:blipFill>
          <a:blip r:embed="rId4" cstate="print"/>
          <a:stretch>
            <a:fillRect/>
          </a:stretch>
        </p:blipFill>
        <p:spPr>
          <a:xfrm>
            <a:off x="8148708" y="2013616"/>
            <a:ext cx="3773540" cy="2198280"/>
          </a:xfrm>
          <a:prstGeom prst="rect">
            <a:avLst/>
          </a:prstGeom>
        </p:spPr>
      </p:pic>
      <p:sp>
        <p:nvSpPr>
          <p:cNvPr id="12" name="object 18">
            <a:extLst>
              <a:ext uri="{FF2B5EF4-FFF2-40B4-BE49-F238E27FC236}">
                <a16:creationId xmlns:a16="http://schemas.microsoft.com/office/drawing/2014/main" id="{68430953-1922-B3F5-8D30-AAFAB38410F7}"/>
              </a:ext>
            </a:extLst>
          </p:cNvPr>
          <p:cNvSpPr txBox="1"/>
          <p:nvPr/>
        </p:nvSpPr>
        <p:spPr>
          <a:xfrm>
            <a:off x="9109474" y="1606394"/>
            <a:ext cx="2441824" cy="259045"/>
          </a:xfrm>
          <a:prstGeom prst="rect">
            <a:avLst/>
          </a:prstGeom>
        </p:spPr>
        <p:txBody>
          <a:bodyPr vert="horz" wrap="square" lIns="0" tIns="12700" rIns="0" bIns="0" rtlCol="0">
            <a:spAutoFit/>
          </a:bodyPr>
          <a:lstStyle/>
          <a:p>
            <a:pPr marL="12700">
              <a:lnSpc>
                <a:spcPct val="100000"/>
              </a:lnSpc>
              <a:spcBef>
                <a:spcPts val="100"/>
              </a:spcBef>
            </a:pPr>
            <a:r>
              <a:rPr lang="es" sz="1600" b="1" spc="190" dirty="0">
                <a:solidFill>
                  <a:schemeClr val="bg2"/>
                </a:solidFill>
                <a:latin typeface="Open Sans" pitchFamily="2" charset="0"/>
                <a:ea typeface="Open Sans" pitchFamily="2" charset="0"/>
                <a:cs typeface="Open Sans" pitchFamily="2" charset="0"/>
              </a:rPr>
              <a:t>Areas de Servicio</a:t>
            </a:r>
            <a:endParaRPr sz="1600" dirty="0">
              <a:solidFill>
                <a:schemeClr val="bg2"/>
              </a:solidFill>
              <a:latin typeface="Open Sans" pitchFamily="2" charset="0"/>
              <a:ea typeface="Open Sans" pitchFamily="2" charset="0"/>
              <a:cs typeface="Open Sans" pitchFamily="2" charset="0"/>
            </a:endParaRPr>
          </a:p>
        </p:txBody>
      </p:sp>
      <p:sp>
        <p:nvSpPr>
          <p:cNvPr id="13" name="object 19">
            <a:extLst>
              <a:ext uri="{FF2B5EF4-FFF2-40B4-BE49-F238E27FC236}">
                <a16:creationId xmlns:a16="http://schemas.microsoft.com/office/drawing/2014/main" id="{E66D199F-C943-BE17-A474-45DD35519E62}"/>
              </a:ext>
            </a:extLst>
          </p:cNvPr>
          <p:cNvSpPr txBox="1"/>
          <p:nvPr/>
        </p:nvSpPr>
        <p:spPr>
          <a:xfrm>
            <a:off x="8247141" y="4776029"/>
            <a:ext cx="3773541" cy="1792798"/>
          </a:xfrm>
          <a:prstGeom prst="rect">
            <a:avLst/>
          </a:prstGeom>
        </p:spPr>
        <p:txBody>
          <a:bodyPr vert="horz" wrap="square" lIns="0" tIns="12700" rIns="0" bIns="0" rtlCol="0">
            <a:spAutoFit/>
          </a:bodyPr>
          <a:lstStyle/>
          <a:p>
            <a:pPr marL="12700" marR="671830">
              <a:lnSpc>
                <a:spcPct val="100000"/>
              </a:lnSpc>
              <a:spcBef>
                <a:spcPts val="100"/>
              </a:spcBef>
            </a:pPr>
            <a:r>
              <a:rPr lang="es" sz="1300" dirty="0">
                <a:solidFill>
                  <a:schemeClr val="bg2"/>
                </a:solidFill>
                <a:latin typeface="Open Sans" pitchFamily="2" charset="0"/>
                <a:ea typeface="Open Sans" pitchFamily="2" charset="0"/>
                <a:cs typeface="Open Sans" pitchFamily="2" charset="0"/>
              </a:rPr>
              <a:t># de vecinos más cercanos = k = 2000 </a:t>
            </a:r>
          </a:p>
          <a:p>
            <a:pPr marL="12700" marR="671830">
              <a:lnSpc>
                <a:spcPct val="100000"/>
              </a:lnSpc>
              <a:spcBef>
                <a:spcPts val="100"/>
              </a:spcBef>
            </a:pPr>
            <a:r>
              <a:rPr lang="es" sz="1300" dirty="0">
                <a:solidFill>
                  <a:schemeClr val="bg2"/>
                </a:solidFill>
                <a:latin typeface="Open Sans" pitchFamily="2" charset="0"/>
                <a:ea typeface="Open Sans" pitchFamily="2" charset="0"/>
                <a:cs typeface="Open Sans" pitchFamily="2" charset="0"/>
              </a:rPr>
              <a:t>Parámetro de decaimiento de distancia = y = 5</a:t>
            </a:r>
          </a:p>
          <a:p>
            <a:pPr marL="12700" marR="671830">
              <a:lnSpc>
                <a:spcPct val="100000"/>
              </a:lnSpc>
              <a:spcBef>
                <a:spcPts val="100"/>
              </a:spcBef>
            </a:pPr>
            <a:r>
              <a:rPr lang="es" sz="1300" dirty="0">
                <a:solidFill>
                  <a:schemeClr val="bg2"/>
                </a:solidFill>
                <a:latin typeface="Open Sans" pitchFamily="2" charset="0"/>
                <a:ea typeface="Open Sans" pitchFamily="2" charset="0"/>
                <a:cs typeface="Open Sans" pitchFamily="2" charset="0"/>
              </a:rPr>
              <a:t>Clusters: 303</a:t>
            </a:r>
            <a:endParaRPr sz="1300" dirty="0">
              <a:solidFill>
                <a:schemeClr val="bg2"/>
              </a:solidFill>
              <a:latin typeface="Open Sans" pitchFamily="2" charset="0"/>
              <a:ea typeface="Open Sans" pitchFamily="2" charset="0"/>
              <a:cs typeface="Open Sans" pitchFamily="2" charset="0"/>
            </a:endParaRPr>
          </a:p>
          <a:p>
            <a:pPr marL="12700">
              <a:lnSpc>
                <a:spcPct val="100000"/>
              </a:lnSpc>
            </a:pPr>
            <a:r>
              <a:rPr lang="es" sz="1300" dirty="0">
                <a:solidFill>
                  <a:schemeClr val="bg2"/>
                </a:solidFill>
                <a:latin typeface="Open Sans" pitchFamily="2" charset="0"/>
                <a:ea typeface="Open Sans" pitchFamily="2" charset="0"/>
                <a:cs typeface="Open Sans" pitchFamily="2" charset="0"/>
              </a:rPr>
              <a:t>Valores atípicos: 20%</a:t>
            </a:r>
            <a:endParaRPr sz="1300" dirty="0">
              <a:solidFill>
                <a:schemeClr val="bg2"/>
              </a:solidFill>
              <a:latin typeface="Open Sans" pitchFamily="2" charset="0"/>
              <a:ea typeface="Open Sans" pitchFamily="2" charset="0"/>
              <a:cs typeface="Open Sans" pitchFamily="2" charset="0"/>
            </a:endParaRPr>
          </a:p>
          <a:p>
            <a:pPr marL="12700" marR="5080" algn="just">
              <a:lnSpc>
                <a:spcPct val="100000"/>
              </a:lnSpc>
              <a:spcBef>
                <a:spcPts val="565"/>
              </a:spcBef>
            </a:pPr>
            <a:r>
              <a:rPr lang="es" sz="1100" dirty="0">
                <a:solidFill>
                  <a:schemeClr val="bg2"/>
                </a:solidFill>
                <a:latin typeface="Open Sans" pitchFamily="2" charset="0"/>
                <a:ea typeface="Open Sans" pitchFamily="2" charset="0"/>
                <a:cs typeface="Open Sans" pitchFamily="2" charset="0"/>
              </a:rPr>
              <a:t>Simula la experiencia urbana incorporando la desintegración de la distancia mientras se cuenta la densidad y se crean agrupaciones alrededor de los máximos locales.</a:t>
            </a:r>
            <a:endParaRPr sz="1100" dirty="0">
              <a:solidFill>
                <a:schemeClr val="bg2"/>
              </a:solidFill>
              <a:latin typeface="Open Sans" pitchFamily="2" charset="0"/>
              <a:ea typeface="Open Sans" pitchFamily="2" charset="0"/>
              <a:cs typeface="Open Sans" pitchFamily="2" charset="0"/>
            </a:endParaRPr>
          </a:p>
        </p:txBody>
      </p:sp>
      <p:sp>
        <p:nvSpPr>
          <p:cNvPr id="14" name="object 12">
            <a:extLst>
              <a:ext uri="{FF2B5EF4-FFF2-40B4-BE49-F238E27FC236}">
                <a16:creationId xmlns:a16="http://schemas.microsoft.com/office/drawing/2014/main" id="{8D857040-7D88-6D06-528F-2A40288FD15B}"/>
              </a:ext>
            </a:extLst>
          </p:cNvPr>
          <p:cNvSpPr txBox="1"/>
          <p:nvPr/>
        </p:nvSpPr>
        <p:spPr>
          <a:xfrm>
            <a:off x="1679325" y="1606394"/>
            <a:ext cx="1351360" cy="259045"/>
          </a:xfrm>
          <a:prstGeom prst="rect">
            <a:avLst/>
          </a:prstGeom>
        </p:spPr>
        <p:txBody>
          <a:bodyPr vert="horz" wrap="square" lIns="0" tIns="12700" rIns="0" bIns="0" rtlCol="0">
            <a:spAutoFit/>
          </a:bodyPr>
          <a:lstStyle/>
          <a:p>
            <a:pPr marL="12700">
              <a:lnSpc>
                <a:spcPct val="100000"/>
              </a:lnSpc>
              <a:spcBef>
                <a:spcPts val="100"/>
              </a:spcBef>
            </a:pPr>
            <a:r>
              <a:rPr lang="es" sz="1600" b="1" spc="229" dirty="0">
                <a:solidFill>
                  <a:schemeClr val="bg2"/>
                </a:solidFill>
                <a:latin typeface="Open Sans" pitchFamily="2" charset="0"/>
                <a:ea typeface="Open Sans" pitchFamily="2" charset="0"/>
                <a:cs typeface="Open Sans" pitchFamily="2" charset="0"/>
              </a:rPr>
              <a:t>DBSCAN</a:t>
            </a:r>
            <a:endParaRPr sz="1600"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35551936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CDAC-FAED-58F2-598E-04AA64A1069F}"/>
              </a:ext>
            </a:extLst>
          </p:cNvPr>
          <p:cNvSpPr>
            <a:spLocks noGrp="1"/>
          </p:cNvSpPr>
          <p:nvPr>
            <p:ph type="title"/>
          </p:nvPr>
        </p:nvSpPr>
        <p:spPr/>
        <p:txBody>
          <a:bodyPr/>
          <a:lstStyle/>
          <a:p>
            <a:r>
              <a:rPr lang="es-EC" dirty="0"/>
              <a:t>Motivación | ejemplo</a:t>
            </a:r>
          </a:p>
        </p:txBody>
      </p:sp>
      <p:pic>
        <p:nvPicPr>
          <p:cNvPr id="3" name="object 11">
            <a:extLst>
              <a:ext uri="{FF2B5EF4-FFF2-40B4-BE49-F238E27FC236}">
                <a16:creationId xmlns:a16="http://schemas.microsoft.com/office/drawing/2014/main" id="{0BF44D31-1714-C897-A5D5-41C882F11842}"/>
              </a:ext>
            </a:extLst>
          </p:cNvPr>
          <p:cNvPicPr/>
          <p:nvPr/>
        </p:nvPicPr>
        <p:blipFill>
          <a:blip r:embed="rId2" cstate="print"/>
          <a:stretch>
            <a:fillRect/>
          </a:stretch>
        </p:blipFill>
        <p:spPr>
          <a:xfrm>
            <a:off x="1809751" y="1020917"/>
            <a:ext cx="3450554" cy="2408877"/>
          </a:xfrm>
          <a:prstGeom prst="rect">
            <a:avLst/>
          </a:prstGeom>
        </p:spPr>
      </p:pic>
      <p:pic>
        <p:nvPicPr>
          <p:cNvPr id="4" name="object 12">
            <a:extLst>
              <a:ext uri="{FF2B5EF4-FFF2-40B4-BE49-F238E27FC236}">
                <a16:creationId xmlns:a16="http://schemas.microsoft.com/office/drawing/2014/main" id="{A6E937FB-15EB-89EA-8876-C600F1263B21}"/>
              </a:ext>
            </a:extLst>
          </p:cNvPr>
          <p:cNvPicPr/>
          <p:nvPr/>
        </p:nvPicPr>
        <p:blipFill>
          <a:blip r:embed="rId3" cstate="print"/>
          <a:stretch>
            <a:fillRect/>
          </a:stretch>
        </p:blipFill>
        <p:spPr>
          <a:xfrm>
            <a:off x="1823614" y="3734895"/>
            <a:ext cx="3437834" cy="2399998"/>
          </a:xfrm>
          <a:prstGeom prst="rect">
            <a:avLst/>
          </a:prstGeom>
        </p:spPr>
      </p:pic>
      <p:sp>
        <p:nvSpPr>
          <p:cNvPr id="5" name="object 8">
            <a:extLst>
              <a:ext uri="{FF2B5EF4-FFF2-40B4-BE49-F238E27FC236}">
                <a16:creationId xmlns:a16="http://schemas.microsoft.com/office/drawing/2014/main" id="{F0B3A48F-B92F-3ED0-F8F6-10405739D890}"/>
              </a:ext>
            </a:extLst>
          </p:cNvPr>
          <p:cNvSpPr txBox="1"/>
          <p:nvPr/>
        </p:nvSpPr>
        <p:spPr>
          <a:xfrm>
            <a:off x="1809751" y="457374"/>
            <a:ext cx="3752849" cy="382156"/>
          </a:xfrm>
          <a:prstGeom prst="rect">
            <a:avLst/>
          </a:prstGeom>
        </p:spPr>
        <p:txBody>
          <a:bodyPr vert="horz" wrap="square" lIns="0" tIns="12700" rIns="0" bIns="0" rtlCol="0">
            <a:spAutoFit/>
          </a:bodyPr>
          <a:lstStyle/>
          <a:p>
            <a:pPr marL="12700">
              <a:lnSpc>
                <a:spcPct val="100000"/>
              </a:lnSpc>
              <a:spcBef>
                <a:spcPts val="100"/>
              </a:spcBef>
            </a:pPr>
            <a:r>
              <a:rPr lang="es" sz="2400" b="1" spc="105" dirty="0">
                <a:solidFill>
                  <a:schemeClr val="accent6"/>
                </a:solidFill>
                <a:latin typeface="Open Sans" pitchFamily="2" charset="0"/>
                <a:ea typeface="Open Sans" pitchFamily="2" charset="0"/>
                <a:cs typeface="Open Sans" pitchFamily="2" charset="0"/>
              </a:rPr>
              <a:t>DBSCAN vs HDBSCAN</a:t>
            </a:r>
            <a:endParaRPr sz="2400" b="1" dirty="0">
              <a:solidFill>
                <a:schemeClr val="accent6"/>
              </a:solidFill>
              <a:latin typeface="Open Sans" pitchFamily="2" charset="0"/>
              <a:ea typeface="Open Sans" pitchFamily="2" charset="0"/>
              <a:cs typeface="Open Sans" pitchFamily="2" charset="0"/>
            </a:endParaRPr>
          </a:p>
        </p:txBody>
      </p:sp>
      <p:pic>
        <p:nvPicPr>
          <p:cNvPr id="10" name="object 12">
            <a:extLst>
              <a:ext uri="{FF2B5EF4-FFF2-40B4-BE49-F238E27FC236}">
                <a16:creationId xmlns:a16="http://schemas.microsoft.com/office/drawing/2014/main" id="{7E4F2F57-1524-8774-999F-3FF1FC091275}"/>
              </a:ext>
            </a:extLst>
          </p:cNvPr>
          <p:cNvPicPr/>
          <p:nvPr/>
        </p:nvPicPr>
        <p:blipFill>
          <a:blip r:embed="rId4" cstate="print"/>
          <a:stretch>
            <a:fillRect/>
          </a:stretch>
        </p:blipFill>
        <p:spPr>
          <a:xfrm>
            <a:off x="6119587" y="3935392"/>
            <a:ext cx="3745589" cy="2518342"/>
          </a:xfrm>
          <a:prstGeom prst="rect">
            <a:avLst/>
          </a:prstGeom>
        </p:spPr>
      </p:pic>
      <p:pic>
        <p:nvPicPr>
          <p:cNvPr id="11" name="object 13">
            <a:extLst>
              <a:ext uri="{FF2B5EF4-FFF2-40B4-BE49-F238E27FC236}">
                <a16:creationId xmlns:a16="http://schemas.microsoft.com/office/drawing/2014/main" id="{73378F56-6872-2BC8-A1D3-872FB15A6A2F}"/>
              </a:ext>
            </a:extLst>
          </p:cNvPr>
          <p:cNvPicPr/>
          <p:nvPr/>
        </p:nvPicPr>
        <p:blipFill>
          <a:blip r:embed="rId5" cstate="print"/>
          <a:stretch>
            <a:fillRect/>
          </a:stretch>
        </p:blipFill>
        <p:spPr>
          <a:xfrm>
            <a:off x="6095206" y="1194895"/>
            <a:ext cx="3793362" cy="2540000"/>
          </a:xfrm>
          <a:prstGeom prst="rect">
            <a:avLst/>
          </a:prstGeom>
        </p:spPr>
      </p:pic>
      <p:sp>
        <p:nvSpPr>
          <p:cNvPr id="12" name="object 8">
            <a:extLst>
              <a:ext uri="{FF2B5EF4-FFF2-40B4-BE49-F238E27FC236}">
                <a16:creationId xmlns:a16="http://schemas.microsoft.com/office/drawing/2014/main" id="{F2E2B83C-29AF-D586-6B82-E7C53F2A9CBC}"/>
              </a:ext>
            </a:extLst>
          </p:cNvPr>
          <p:cNvSpPr txBox="1"/>
          <p:nvPr/>
        </p:nvSpPr>
        <p:spPr>
          <a:xfrm>
            <a:off x="6095206" y="230086"/>
            <a:ext cx="4393940" cy="764312"/>
          </a:xfrm>
          <a:prstGeom prst="rect">
            <a:avLst/>
          </a:prstGeom>
        </p:spPr>
        <p:txBody>
          <a:bodyPr vert="horz" wrap="square" lIns="0" tIns="12700" rIns="0" bIns="0" rtlCol="0">
            <a:spAutoFit/>
          </a:bodyPr>
          <a:lstStyle/>
          <a:p>
            <a:pPr marL="12700">
              <a:lnSpc>
                <a:spcPct val="100000"/>
              </a:lnSpc>
              <a:spcBef>
                <a:spcPts val="100"/>
              </a:spcBef>
            </a:pPr>
            <a:r>
              <a:rPr lang="es" sz="2400" b="1" spc="105" dirty="0">
                <a:solidFill>
                  <a:schemeClr val="accent6"/>
                </a:solidFill>
                <a:latin typeface="Open Sans" pitchFamily="2" charset="0"/>
                <a:ea typeface="Open Sans" pitchFamily="2" charset="0"/>
                <a:cs typeface="Open Sans" pitchFamily="2" charset="0"/>
              </a:rPr>
              <a:t>Definicion de los limites </a:t>
            </a:r>
          </a:p>
          <a:p>
            <a:pPr marL="12700">
              <a:lnSpc>
                <a:spcPct val="100000"/>
              </a:lnSpc>
              <a:spcBef>
                <a:spcPts val="100"/>
              </a:spcBef>
            </a:pPr>
            <a:r>
              <a:rPr lang="es" sz="2400" b="1" spc="105" dirty="0">
                <a:solidFill>
                  <a:schemeClr val="accent6"/>
                </a:solidFill>
                <a:latin typeface="Open Sans" pitchFamily="2" charset="0"/>
                <a:ea typeface="Open Sans" pitchFamily="2" charset="0"/>
                <a:cs typeface="Open Sans" pitchFamily="2" charset="0"/>
              </a:rPr>
              <a:t>de los clusters</a:t>
            </a:r>
            <a:endParaRPr sz="2400" b="1" dirty="0">
              <a:solidFill>
                <a:schemeClr val="accent6"/>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18080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A51C0-D2E1-7205-F169-75AE9318F17A}"/>
              </a:ext>
            </a:extLst>
          </p:cNvPr>
          <p:cNvSpPr>
            <a:spLocks noGrp="1"/>
          </p:cNvSpPr>
          <p:nvPr>
            <p:ph type="title"/>
          </p:nvPr>
        </p:nvSpPr>
        <p:spPr/>
        <p:txBody>
          <a:bodyPr/>
          <a:lstStyle/>
          <a:p>
            <a:r>
              <a:rPr lang="es-EC" dirty="0"/>
              <a:t>Motivación | ejemplo</a:t>
            </a:r>
          </a:p>
        </p:txBody>
      </p:sp>
      <p:sp>
        <p:nvSpPr>
          <p:cNvPr id="3" name="object 8">
            <a:extLst>
              <a:ext uri="{FF2B5EF4-FFF2-40B4-BE49-F238E27FC236}">
                <a16:creationId xmlns:a16="http://schemas.microsoft.com/office/drawing/2014/main" id="{D398E9B1-8011-44F8-DEDC-3DCF6BFDAD9C}"/>
              </a:ext>
            </a:extLst>
          </p:cNvPr>
          <p:cNvSpPr txBox="1"/>
          <p:nvPr/>
        </p:nvSpPr>
        <p:spPr>
          <a:xfrm>
            <a:off x="381000" y="609598"/>
            <a:ext cx="6332220" cy="1243930"/>
          </a:xfrm>
          <a:prstGeom prst="rect">
            <a:avLst/>
          </a:prstGeom>
        </p:spPr>
        <p:txBody>
          <a:bodyPr vert="horz" wrap="square" lIns="0" tIns="12700" rIns="0" bIns="0" rtlCol="0">
            <a:spAutoFit/>
          </a:bodyPr>
          <a:lstStyle/>
          <a:p>
            <a:pPr marL="12700">
              <a:lnSpc>
                <a:spcPct val="100000"/>
              </a:lnSpc>
              <a:spcBef>
                <a:spcPts val="100"/>
              </a:spcBef>
            </a:pPr>
            <a:r>
              <a:rPr lang="es" sz="4000" spc="85" dirty="0">
                <a:solidFill>
                  <a:schemeClr val="bg2"/>
                </a:solidFill>
                <a:latin typeface="Open Sans" pitchFamily="2" charset="0"/>
                <a:ea typeface="Open Sans" pitchFamily="2" charset="0"/>
                <a:cs typeface="Open Sans" pitchFamily="2" charset="0"/>
              </a:rPr>
              <a:t>Correlación de rango con Spearman</a:t>
            </a:r>
            <a:endParaRPr sz="4000" dirty="0">
              <a:solidFill>
                <a:schemeClr val="bg2"/>
              </a:solidFill>
              <a:latin typeface="Open Sans" pitchFamily="2" charset="0"/>
              <a:ea typeface="Open Sans" pitchFamily="2" charset="0"/>
              <a:cs typeface="Open Sans" pitchFamily="2" charset="0"/>
            </a:endParaRPr>
          </a:p>
        </p:txBody>
      </p:sp>
      <p:grpSp>
        <p:nvGrpSpPr>
          <p:cNvPr id="4" name="object 11">
            <a:extLst>
              <a:ext uri="{FF2B5EF4-FFF2-40B4-BE49-F238E27FC236}">
                <a16:creationId xmlns:a16="http://schemas.microsoft.com/office/drawing/2014/main" id="{2EC435CC-3133-F6AA-09D5-BA52887FADD6}"/>
              </a:ext>
            </a:extLst>
          </p:cNvPr>
          <p:cNvGrpSpPr/>
          <p:nvPr/>
        </p:nvGrpSpPr>
        <p:grpSpPr>
          <a:xfrm>
            <a:off x="9584246" y="725295"/>
            <a:ext cx="2192655" cy="2141855"/>
            <a:chOff x="9802239" y="725295"/>
            <a:chExt cx="2192655" cy="2141855"/>
          </a:xfrm>
        </p:grpSpPr>
        <p:sp>
          <p:nvSpPr>
            <p:cNvPr id="5" name="object 12">
              <a:extLst>
                <a:ext uri="{FF2B5EF4-FFF2-40B4-BE49-F238E27FC236}">
                  <a16:creationId xmlns:a16="http://schemas.microsoft.com/office/drawing/2014/main" id="{3F2C8B1D-978F-0457-0E06-C1400C73FEA8}"/>
                </a:ext>
              </a:extLst>
            </p:cNvPr>
            <p:cNvSpPr/>
            <p:nvPr/>
          </p:nvSpPr>
          <p:spPr>
            <a:xfrm>
              <a:off x="10048545" y="743838"/>
              <a:ext cx="333375" cy="200660"/>
            </a:xfrm>
            <a:custGeom>
              <a:avLst/>
              <a:gdLst/>
              <a:ahLst/>
              <a:cxnLst/>
              <a:rect l="l" t="t" r="r" b="b"/>
              <a:pathLst>
                <a:path w="333375" h="200659">
                  <a:moveTo>
                    <a:pt x="20358" y="176936"/>
                  </a:moveTo>
                  <a:lnTo>
                    <a:pt x="19545" y="175387"/>
                  </a:lnTo>
                  <a:lnTo>
                    <a:pt x="17919" y="174244"/>
                  </a:lnTo>
                  <a:lnTo>
                    <a:pt x="20053" y="174244"/>
                  </a:lnTo>
                  <a:lnTo>
                    <a:pt x="20053" y="172059"/>
                  </a:lnTo>
                  <a:lnTo>
                    <a:pt x="5524" y="172059"/>
                  </a:lnTo>
                  <a:lnTo>
                    <a:pt x="5524" y="174523"/>
                  </a:lnTo>
                  <a:lnTo>
                    <a:pt x="14566" y="174523"/>
                  </a:lnTo>
                  <a:lnTo>
                    <a:pt x="15519" y="174663"/>
                  </a:lnTo>
                  <a:lnTo>
                    <a:pt x="16827" y="175196"/>
                  </a:lnTo>
                  <a:lnTo>
                    <a:pt x="17335" y="175641"/>
                  </a:lnTo>
                  <a:lnTo>
                    <a:pt x="18097" y="176961"/>
                  </a:lnTo>
                  <a:lnTo>
                    <a:pt x="18262" y="177634"/>
                  </a:lnTo>
                  <a:lnTo>
                    <a:pt x="18262" y="179120"/>
                  </a:lnTo>
                  <a:lnTo>
                    <a:pt x="14871" y="181356"/>
                  </a:lnTo>
                  <a:lnTo>
                    <a:pt x="5524" y="181356"/>
                  </a:lnTo>
                  <a:lnTo>
                    <a:pt x="5524" y="183819"/>
                  </a:lnTo>
                  <a:lnTo>
                    <a:pt x="14541" y="183819"/>
                  </a:lnTo>
                  <a:lnTo>
                    <a:pt x="16357" y="183794"/>
                  </a:lnTo>
                  <a:lnTo>
                    <a:pt x="16827" y="183680"/>
                  </a:lnTo>
                  <a:lnTo>
                    <a:pt x="17564" y="183540"/>
                  </a:lnTo>
                  <a:lnTo>
                    <a:pt x="20358" y="179730"/>
                  </a:lnTo>
                  <a:lnTo>
                    <a:pt x="20358" y="176936"/>
                  </a:lnTo>
                  <a:close/>
                </a:path>
                <a:path w="333375" h="200659">
                  <a:moveTo>
                    <a:pt x="20358" y="160185"/>
                  </a:moveTo>
                  <a:lnTo>
                    <a:pt x="19685" y="158699"/>
                  </a:lnTo>
                  <a:lnTo>
                    <a:pt x="19075" y="158140"/>
                  </a:lnTo>
                  <a:lnTo>
                    <a:pt x="18351" y="157480"/>
                  </a:lnTo>
                  <a:lnTo>
                    <a:pt x="18351" y="161023"/>
                  </a:lnTo>
                  <a:lnTo>
                    <a:pt x="18237" y="163626"/>
                  </a:lnTo>
                  <a:lnTo>
                    <a:pt x="17729" y="164465"/>
                  </a:lnTo>
                  <a:lnTo>
                    <a:pt x="15976" y="165557"/>
                  </a:lnTo>
                  <a:lnTo>
                    <a:pt x="15544" y="165760"/>
                  </a:lnTo>
                  <a:lnTo>
                    <a:pt x="14427" y="165950"/>
                  </a:lnTo>
                  <a:lnTo>
                    <a:pt x="10922" y="165950"/>
                  </a:lnTo>
                  <a:lnTo>
                    <a:pt x="9575" y="165557"/>
                  </a:lnTo>
                  <a:lnTo>
                    <a:pt x="7708" y="163995"/>
                  </a:lnTo>
                  <a:lnTo>
                    <a:pt x="7226" y="163068"/>
                  </a:lnTo>
                  <a:lnTo>
                    <a:pt x="7226" y="161023"/>
                  </a:lnTo>
                  <a:lnTo>
                    <a:pt x="7620" y="160185"/>
                  </a:lnTo>
                  <a:lnTo>
                    <a:pt x="8521" y="159321"/>
                  </a:lnTo>
                  <a:lnTo>
                    <a:pt x="9499" y="158534"/>
                  </a:lnTo>
                  <a:lnTo>
                    <a:pt x="10896" y="158140"/>
                  </a:lnTo>
                  <a:lnTo>
                    <a:pt x="14617" y="158140"/>
                  </a:lnTo>
                  <a:lnTo>
                    <a:pt x="16027" y="158534"/>
                  </a:lnTo>
                  <a:lnTo>
                    <a:pt x="17945" y="160185"/>
                  </a:lnTo>
                  <a:lnTo>
                    <a:pt x="18351" y="161023"/>
                  </a:lnTo>
                  <a:lnTo>
                    <a:pt x="18351" y="157480"/>
                  </a:lnTo>
                  <a:lnTo>
                    <a:pt x="17132" y="156349"/>
                  </a:lnTo>
                  <a:lnTo>
                    <a:pt x="17373" y="156349"/>
                  </a:lnTo>
                  <a:lnTo>
                    <a:pt x="15074" y="155625"/>
                  </a:lnTo>
                  <a:lnTo>
                    <a:pt x="11544" y="155625"/>
                  </a:lnTo>
                  <a:lnTo>
                    <a:pt x="10566" y="155790"/>
                  </a:lnTo>
                  <a:lnTo>
                    <a:pt x="5334" y="163626"/>
                  </a:lnTo>
                  <a:lnTo>
                    <a:pt x="5880" y="164719"/>
                  </a:lnTo>
                  <a:lnTo>
                    <a:pt x="7175" y="165760"/>
                  </a:lnTo>
                  <a:lnTo>
                    <a:pt x="0" y="165760"/>
                  </a:lnTo>
                  <a:lnTo>
                    <a:pt x="0" y="168224"/>
                  </a:lnTo>
                  <a:lnTo>
                    <a:pt x="20053" y="168224"/>
                  </a:lnTo>
                  <a:lnTo>
                    <a:pt x="20053" y="165950"/>
                  </a:lnTo>
                  <a:lnTo>
                    <a:pt x="18199" y="165950"/>
                  </a:lnTo>
                  <a:lnTo>
                    <a:pt x="19659" y="164973"/>
                  </a:lnTo>
                  <a:lnTo>
                    <a:pt x="20358" y="163626"/>
                  </a:lnTo>
                  <a:lnTo>
                    <a:pt x="20358" y="160185"/>
                  </a:lnTo>
                  <a:close/>
                </a:path>
                <a:path w="333375" h="200659">
                  <a:moveTo>
                    <a:pt x="25603" y="196862"/>
                  </a:moveTo>
                  <a:lnTo>
                    <a:pt x="18542" y="196862"/>
                  </a:lnTo>
                  <a:lnTo>
                    <a:pt x="18745" y="196723"/>
                  </a:lnTo>
                  <a:lnTo>
                    <a:pt x="18910" y="196723"/>
                  </a:lnTo>
                  <a:lnTo>
                    <a:pt x="19507" y="195961"/>
                  </a:lnTo>
                  <a:lnTo>
                    <a:pt x="20205" y="194627"/>
                  </a:lnTo>
                  <a:lnTo>
                    <a:pt x="20281" y="191655"/>
                  </a:lnTo>
                  <a:lnTo>
                    <a:pt x="20154" y="191211"/>
                  </a:lnTo>
                  <a:lnTo>
                    <a:pt x="20053" y="190868"/>
                  </a:lnTo>
                  <a:lnTo>
                    <a:pt x="19062" y="189242"/>
                  </a:lnTo>
                  <a:lnTo>
                    <a:pt x="18821" y="188849"/>
                  </a:lnTo>
                  <a:lnTo>
                    <a:pt x="18351" y="188455"/>
                  </a:lnTo>
                  <a:lnTo>
                    <a:pt x="18351" y="192125"/>
                  </a:lnTo>
                  <a:lnTo>
                    <a:pt x="18351" y="194284"/>
                  </a:lnTo>
                  <a:lnTo>
                    <a:pt x="17868" y="195262"/>
                  </a:lnTo>
                  <a:lnTo>
                    <a:pt x="16141" y="196723"/>
                  </a:lnTo>
                  <a:lnTo>
                    <a:pt x="14770" y="197091"/>
                  </a:lnTo>
                  <a:lnTo>
                    <a:pt x="11049" y="197091"/>
                  </a:lnTo>
                  <a:lnTo>
                    <a:pt x="7150" y="192125"/>
                  </a:lnTo>
                  <a:lnTo>
                    <a:pt x="7353" y="191655"/>
                  </a:lnTo>
                  <a:lnTo>
                    <a:pt x="7594" y="191211"/>
                  </a:lnTo>
                  <a:lnTo>
                    <a:pt x="7962" y="190868"/>
                  </a:lnTo>
                  <a:lnTo>
                    <a:pt x="9448" y="189636"/>
                  </a:lnTo>
                  <a:lnTo>
                    <a:pt x="10820" y="189242"/>
                  </a:lnTo>
                  <a:lnTo>
                    <a:pt x="14630" y="189242"/>
                  </a:lnTo>
                  <a:lnTo>
                    <a:pt x="16052" y="189636"/>
                  </a:lnTo>
                  <a:lnTo>
                    <a:pt x="17907" y="191211"/>
                  </a:lnTo>
                  <a:lnTo>
                    <a:pt x="18351" y="192125"/>
                  </a:lnTo>
                  <a:lnTo>
                    <a:pt x="18351" y="188455"/>
                  </a:lnTo>
                  <a:lnTo>
                    <a:pt x="17907" y="188074"/>
                  </a:lnTo>
                  <a:lnTo>
                    <a:pt x="15519" y="187007"/>
                  </a:lnTo>
                  <a:lnTo>
                    <a:pt x="14185" y="186728"/>
                  </a:lnTo>
                  <a:lnTo>
                    <a:pt x="11328" y="186728"/>
                  </a:lnTo>
                  <a:lnTo>
                    <a:pt x="5410" y="194627"/>
                  </a:lnTo>
                  <a:lnTo>
                    <a:pt x="6146" y="195961"/>
                  </a:lnTo>
                  <a:lnTo>
                    <a:pt x="6896" y="196723"/>
                  </a:lnTo>
                  <a:lnTo>
                    <a:pt x="7429" y="197091"/>
                  </a:lnTo>
                  <a:lnTo>
                    <a:pt x="5524" y="197091"/>
                  </a:lnTo>
                  <a:lnTo>
                    <a:pt x="5524" y="199326"/>
                  </a:lnTo>
                  <a:lnTo>
                    <a:pt x="25603" y="199326"/>
                  </a:lnTo>
                  <a:lnTo>
                    <a:pt x="25603" y="196862"/>
                  </a:lnTo>
                  <a:close/>
                </a:path>
                <a:path w="333375" h="200659">
                  <a:moveTo>
                    <a:pt x="41732" y="181292"/>
                  </a:moveTo>
                  <a:lnTo>
                    <a:pt x="38912" y="181292"/>
                  </a:lnTo>
                  <a:lnTo>
                    <a:pt x="38912" y="183756"/>
                  </a:lnTo>
                  <a:lnTo>
                    <a:pt x="41732" y="183756"/>
                  </a:lnTo>
                  <a:lnTo>
                    <a:pt x="41732" y="181292"/>
                  </a:lnTo>
                  <a:close/>
                </a:path>
                <a:path w="333375" h="200659">
                  <a:moveTo>
                    <a:pt x="58953" y="181292"/>
                  </a:moveTo>
                  <a:lnTo>
                    <a:pt x="44424" y="181292"/>
                  </a:lnTo>
                  <a:lnTo>
                    <a:pt x="44424" y="183756"/>
                  </a:lnTo>
                  <a:lnTo>
                    <a:pt x="58953" y="183756"/>
                  </a:lnTo>
                  <a:lnTo>
                    <a:pt x="58953" y="181292"/>
                  </a:lnTo>
                  <a:close/>
                </a:path>
                <a:path w="333375" h="200659">
                  <a:moveTo>
                    <a:pt x="58953" y="103543"/>
                  </a:moveTo>
                  <a:lnTo>
                    <a:pt x="50330" y="103543"/>
                  </a:lnTo>
                  <a:lnTo>
                    <a:pt x="49377" y="103428"/>
                  </a:lnTo>
                  <a:lnTo>
                    <a:pt x="47917" y="102984"/>
                  </a:lnTo>
                  <a:lnTo>
                    <a:pt x="47472" y="102679"/>
                  </a:lnTo>
                  <a:lnTo>
                    <a:pt x="46824" y="101803"/>
                  </a:lnTo>
                  <a:lnTo>
                    <a:pt x="46659" y="101333"/>
                  </a:lnTo>
                  <a:lnTo>
                    <a:pt x="46659" y="100177"/>
                  </a:lnTo>
                  <a:lnTo>
                    <a:pt x="46863" y="99593"/>
                  </a:lnTo>
                  <a:lnTo>
                    <a:pt x="47193" y="98983"/>
                  </a:lnTo>
                  <a:lnTo>
                    <a:pt x="44894" y="98107"/>
                  </a:lnTo>
                  <a:lnTo>
                    <a:pt x="44399" y="98983"/>
                  </a:lnTo>
                  <a:lnTo>
                    <a:pt x="44119" y="99822"/>
                  </a:lnTo>
                  <a:lnTo>
                    <a:pt x="44119" y="101219"/>
                  </a:lnTo>
                  <a:lnTo>
                    <a:pt x="44284" y="101752"/>
                  </a:lnTo>
                  <a:lnTo>
                    <a:pt x="44958" y="102730"/>
                  </a:lnTo>
                  <a:lnTo>
                    <a:pt x="45631" y="103238"/>
                  </a:lnTo>
                  <a:lnTo>
                    <a:pt x="46634" y="103797"/>
                  </a:lnTo>
                  <a:lnTo>
                    <a:pt x="44424" y="103797"/>
                  </a:lnTo>
                  <a:lnTo>
                    <a:pt x="44424" y="106006"/>
                  </a:lnTo>
                  <a:lnTo>
                    <a:pt x="58953" y="106006"/>
                  </a:lnTo>
                  <a:lnTo>
                    <a:pt x="58953" y="103543"/>
                  </a:lnTo>
                  <a:close/>
                </a:path>
                <a:path w="333375" h="200659">
                  <a:moveTo>
                    <a:pt x="58953" y="69303"/>
                  </a:moveTo>
                  <a:lnTo>
                    <a:pt x="48907" y="69303"/>
                  </a:lnTo>
                  <a:lnTo>
                    <a:pt x="48094" y="69354"/>
                  </a:lnTo>
                  <a:lnTo>
                    <a:pt x="44119" y="73393"/>
                  </a:lnTo>
                  <a:lnTo>
                    <a:pt x="44119" y="76276"/>
                  </a:lnTo>
                  <a:lnTo>
                    <a:pt x="44919" y="77812"/>
                  </a:lnTo>
                  <a:lnTo>
                    <a:pt x="46494" y="78879"/>
                  </a:lnTo>
                  <a:lnTo>
                    <a:pt x="44424" y="78879"/>
                  </a:lnTo>
                  <a:lnTo>
                    <a:pt x="44424" y="81089"/>
                  </a:lnTo>
                  <a:lnTo>
                    <a:pt x="58953" y="81089"/>
                  </a:lnTo>
                  <a:lnTo>
                    <a:pt x="58953" y="78625"/>
                  </a:lnTo>
                  <a:lnTo>
                    <a:pt x="49187" y="78625"/>
                  </a:lnTo>
                  <a:lnTo>
                    <a:pt x="47917" y="78257"/>
                  </a:lnTo>
                  <a:lnTo>
                    <a:pt x="46583" y="76746"/>
                  </a:lnTo>
                  <a:lnTo>
                    <a:pt x="46240" y="75831"/>
                  </a:lnTo>
                  <a:lnTo>
                    <a:pt x="46240" y="74117"/>
                  </a:lnTo>
                  <a:lnTo>
                    <a:pt x="49123" y="71767"/>
                  </a:lnTo>
                  <a:lnTo>
                    <a:pt x="58953" y="71767"/>
                  </a:lnTo>
                  <a:lnTo>
                    <a:pt x="58953" y="69303"/>
                  </a:lnTo>
                  <a:close/>
                </a:path>
                <a:path w="333375" h="200659">
                  <a:moveTo>
                    <a:pt x="58953" y="45199"/>
                  </a:moveTo>
                  <a:lnTo>
                    <a:pt x="58394" y="45529"/>
                  </a:lnTo>
                  <a:lnTo>
                    <a:pt x="58953" y="45529"/>
                  </a:lnTo>
                  <a:lnTo>
                    <a:pt x="58953" y="45199"/>
                  </a:lnTo>
                  <a:close/>
                </a:path>
                <a:path w="333375" h="200659">
                  <a:moveTo>
                    <a:pt x="58966" y="133134"/>
                  </a:moveTo>
                  <a:lnTo>
                    <a:pt x="38912" y="133134"/>
                  </a:lnTo>
                  <a:lnTo>
                    <a:pt x="38912" y="135597"/>
                  </a:lnTo>
                  <a:lnTo>
                    <a:pt x="58966" y="135597"/>
                  </a:lnTo>
                  <a:lnTo>
                    <a:pt x="58966" y="133134"/>
                  </a:lnTo>
                  <a:close/>
                </a:path>
                <a:path w="333375" h="200659">
                  <a:moveTo>
                    <a:pt x="58966" y="39763"/>
                  </a:moveTo>
                  <a:lnTo>
                    <a:pt x="38912" y="39763"/>
                  </a:lnTo>
                  <a:lnTo>
                    <a:pt x="38912" y="42214"/>
                  </a:lnTo>
                  <a:lnTo>
                    <a:pt x="58966" y="42214"/>
                  </a:lnTo>
                  <a:lnTo>
                    <a:pt x="58966" y="39763"/>
                  </a:lnTo>
                  <a:close/>
                </a:path>
                <a:path w="333375" h="200659">
                  <a:moveTo>
                    <a:pt x="59093" y="51739"/>
                  </a:moveTo>
                  <a:lnTo>
                    <a:pt x="58610" y="50368"/>
                  </a:lnTo>
                  <a:lnTo>
                    <a:pt x="58508" y="50063"/>
                  </a:lnTo>
                  <a:lnTo>
                    <a:pt x="58089" y="49415"/>
                  </a:lnTo>
                  <a:lnTo>
                    <a:pt x="57962" y="49225"/>
                  </a:lnTo>
                  <a:lnTo>
                    <a:pt x="57315" y="48463"/>
                  </a:lnTo>
                  <a:lnTo>
                    <a:pt x="57162" y="48272"/>
                  </a:lnTo>
                  <a:lnTo>
                    <a:pt x="57162" y="51244"/>
                  </a:lnTo>
                  <a:lnTo>
                    <a:pt x="57162" y="54711"/>
                  </a:lnTo>
                  <a:lnTo>
                    <a:pt x="56057" y="55943"/>
                  </a:lnTo>
                  <a:lnTo>
                    <a:pt x="54356" y="55943"/>
                  </a:lnTo>
                  <a:lnTo>
                    <a:pt x="53314" y="55219"/>
                  </a:lnTo>
                  <a:lnTo>
                    <a:pt x="52425" y="51244"/>
                  </a:lnTo>
                  <a:lnTo>
                    <a:pt x="52349" y="50736"/>
                  </a:lnTo>
                  <a:lnTo>
                    <a:pt x="52273" y="50368"/>
                  </a:lnTo>
                  <a:lnTo>
                    <a:pt x="52197" y="50063"/>
                  </a:lnTo>
                  <a:lnTo>
                    <a:pt x="52133" y="49784"/>
                  </a:lnTo>
                  <a:lnTo>
                    <a:pt x="52057" y="49415"/>
                  </a:lnTo>
                  <a:lnTo>
                    <a:pt x="51828" y="48856"/>
                  </a:lnTo>
                  <a:lnTo>
                    <a:pt x="51765" y="48691"/>
                  </a:lnTo>
                  <a:lnTo>
                    <a:pt x="51676" y="48463"/>
                  </a:lnTo>
                  <a:lnTo>
                    <a:pt x="53657" y="48463"/>
                  </a:lnTo>
                  <a:lnTo>
                    <a:pt x="54978" y="48691"/>
                  </a:lnTo>
                  <a:lnTo>
                    <a:pt x="54660" y="48691"/>
                  </a:lnTo>
                  <a:lnTo>
                    <a:pt x="55765" y="49225"/>
                  </a:lnTo>
                  <a:lnTo>
                    <a:pt x="56324" y="49784"/>
                  </a:lnTo>
                  <a:lnTo>
                    <a:pt x="57162" y="51244"/>
                  </a:lnTo>
                  <a:lnTo>
                    <a:pt x="57162" y="48272"/>
                  </a:lnTo>
                  <a:lnTo>
                    <a:pt x="57696" y="48272"/>
                  </a:lnTo>
                  <a:lnTo>
                    <a:pt x="58445" y="48044"/>
                  </a:lnTo>
                  <a:lnTo>
                    <a:pt x="58877" y="47802"/>
                  </a:lnTo>
                  <a:lnTo>
                    <a:pt x="58953" y="45529"/>
                  </a:lnTo>
                  <a:lnTo>
                    <a:pt x="55689" y="46113"/>
                  </a:lnTo>
                  <a:lnTo>
                    <a:pt x="47307" y="46113"/>
                  </a:lnTo>
                  <a:lnTo>
                    <a:pt x="44335" y="49225"/>
                  </a:lnTo>
                  <a:lnTo>
                    <a:pt x="44386" y="54241"/>
                  </a:lnTo>
                  <a:lnTo>
                    <a:pt x="48564" y="58153"/>
                  </a:lnTo>
                  <a:lnTo>
                    <a:pt x="48679" y="57340"/>
                  </a:lnTo>
                  <a:lnTo>
                    <a:pt x="48793" y="56565"/>
                  </a:lnTo>
                  <a:lnTo>
                    <a:pt x="48882" y="55943"/>
                  </a:lnTo>
                  <a:lnTo>
                    <a:pt x="49669" y="55943"/>
                  </a:lnTo>
                  <a:lnTo>
                    <a:pt x="46774" y="55219"/>
                  </a:lnTo>
                  <a:lnTo>
                    <a:pt x="47244" y="55219"/>
                  </a:lnTo>
                  <a:lnTo>
                    <a:pt x="46355" y="53987"/>
                  </a:lnTo>
                  <a:lnTo>
                    <a:pt x="46405" y="49784"/>
                  </a:lnTo>
                  <a:lnTo>
                    <a:pt x="47396" y="48691"/>
                  </a:lnTo>
                  <a:lnTo>
                    <a:pt x="48094" y="48463"/>
                  </a:lnTo>
                  <a:lnTo>
                    <a:pt x="49745" y="48463"/>
                  </a:lnTo>
                  <a:lnTo>
                    <a:pt x="50012" y="49225"/>
                  </a:lnTo>
                  <a:lnTo>
                    <a:pt x="50076" y="49415"/>
                  </a:lnTo>
                  <a:lnTo>
                    <a:pt x="50139" y="49784"/>
                  </a:lnTo>
                  <a:lnTo>
                    <a:pt x="50253" y="50368"/>
                  </a:lnTo>
                  <a:lnTo>
                    <a:pt x="50330" y="50736"/>
                  </a:lnTo>
                  <a:lnTo>
                    <a:pt x="50444" y="51739"/>
                  </a:lnTo>
                  <a:lnTo>
                    <a:pt x="50533" y="52501"/>
                  </a:lnTo>
                  <a:lnTo>
                    <a:pt x="54419" y="58572"/>
                  </a:lnTo>
                  <a:lnTo>
                    <a:pt x="56349" y="58572"/>
                  </a:lnTo>
                  <a:lnTo>
                    <a:pt x="57327" y="58153"/>
                  </a:lnTo>
                  <a:lnTo>
                    <a:pt x="58788" y="56565"/>
                  </a:lnTo>
                  <a:lnTo>
                    <a:pt x="58940" y="56311"/>
                  </a:lnTo>
                  <a:lnTo>
                    <a:pt x="59042" y="55943"/>
                  </a:lnTo>
                  <a:lnTo>
                    <a:pt x="59093" y="51739"/>
                  </a:lnTo>
                  <a:close/>
                </a:path>
                <a:path w="333375" h="200659">
                  <a:moveTo>
                    <a:pt x="59118" y="61125"/>
                  </a:moveTo>
                  <a:lnTo>
                    <a:pt x="58928" y="59778"/>
                  </a:lnTo>
                  <a:lnTo>
                    <a:pt x="56743" y="60147"/>
                  </a:lnTo>
                  <a:lnTo>
                    <a:pt x="56832" y="60591"/>
                  </a:lnTo>
                  <a:lnTo>
                    <a:pt x="56857" y="61607"/>
                  </a:lnTo>
                  <a:lnTo>
                    <a:pt x="56794" y="61887"/>
                  </a:lnTo>
                  <a:lnTo>
                    <a:pt x="56578" y="62280"/>
                  </a:lnTo>
                  <a:lnTo>
                    <a:pt x="56413" y="62420"/>
                  </a:lnTo>
                  <a:lnTo>
                    <a:pt x="56210" y="62496"/>
                  </a:lnTo>
                  <a:lnTo>
                    <a:pt x="56019" y="62611"/>
                  </a:lnTo>
                  <a:lnTo>
                    <a:pt x="55562" y="62636"/>
                  </a:lnTo>
                  <a:lnTo>
                    <a:pt x="46355" y="62636"/>
                  </a:lnTo>
                  <a:lnTo>
                    <a:pt x="46355" y="60147"/>
                  </a:lnTo>
                  <a:lnTo>
                    <a:pt x="44424" y="60147"/>
                  </a:lnTo>
                  <a:lnTo>
                    <a:pt x="44424" y="62636"/>
                  </a:lnTo>
                  <a:lnTo>
                    <a:pt x="39357" y="62636"/>
                  </a:lnTo>
                  <a:lnTo>
                    <a:pt x="40843" y="65074"/>
                  </a:lnTo>
                  <a:lnTo>
                    <a:pt x="44424" y="65074"/>
                  </a:lnTo>
                  <a:lnTo>
                    <a:pt x="44424" y="66865"/>
                  </a:lnTo>
                  <a:lnTo>
                    <a:pt x="46355" y="66865"/>
                  </a:lnTo>
                  <a:lnTo>
                    <a:pt x="46355" y="65074"/>
                  </a:lnTo>
                  <a:lnTo>
                    <a:pt x="56184" y="65074"/>
                  </a:lnTo>
                  <a:lnTo>
                    <a:pt x="57162" y="64985"/>
                  </a:lnTo>
                  <a:lnTo>
                    <a:pt x="58089" y="64566"/>
                  </a:lnTo>
                  <a:lnTo>
                    <a:pt x="58458" y="64236"/>
                  </a:lnTo>
                  <a:lnTo>
                    <a:pt x="58978" y="63258"/>
                  </a:lnTo>
                  <a:lnTo>
                    <a:pt x="59118" y="62560"/>
                  </a:lnTo>
                  <a:lnTo>
                    <a:pt x="59118" y="61125"/>
                  </a:lnTo>
                  <a:close/>
                </a:path>
                <a:path w="333375" h="200659">
                  <a:moveTo>
                    <a:pt x="59258" y="191312"/>
                  </a:moveTo>
                  <a:lnTo>
                    <a:pt x="58585" y="189826"/>
                  </a:lnTo>
                  <a:lnTo>
                    <a:pt x="57975" y="189268"/>
                  </a:lnTo>
                  <a:lnTo>
                    <a:pt x="57251" y="188607"/>
                  </a:lnTo>
                  <a:lnTo>
                    <a:pt x="57251" y="192151"/>
                  </a:lnTo>
                  <a:lnTo>
                    <a:pt x="57137" y="194754"/>
                  </a:lnTo>
                  <a:lnTo>
                    <a:pt x="56629" y="195592"/>
                  </a:lnTo>
                  <a:lnTo>
                    <a:pt x="54864" y="196684"/>
                  </a:lnTo>
                  <a:lnTo>
                    <a:pt x="54432" y="196888"/>
                  </a:lnTo>
                  <a:lnTo>
                    <a:pt x="53327" y="197078"/>
                  </a:lnTo>
                  <a:lnTo>
                    <a:pt x="49822" y="197078"/>
                  </a:lnTo>
                  <a:lnTo>
                    <a:pt x="48475" y="196684"/>
                  </a:lnTo>
                  <a:lnTo>
                    <a:pt x="46609" y="195122"/>
                  </a:lnTo>
                  <a:lnTo>
                    <a:pt x="46126" y="194195"/>
                  </a:lnTo>
                  <a:lnTo>
                    <a:pt x="46126" y="192151"/>
                  </a:lnTo>
                  <a:lnTo>
                    <a:pt x="46520" y="191312"/>
                  </a:lnTo>
                  <a:lnTo>
                    <a:pt x="47421" y="190449"/>
                  </a:lnTo>
                  <a:lnTo>
                    <a:pt x="48399" y="189661"/>
                  </a:lnTo>
                  <a:lnTo>
                    <a:pt x="49796" y="189268"/>
                  </a:lnTo>
                  <a:lnTo>
                    <a:pt x="53517" y="189268"/>
                  </a:lnTo>
                  <a:lnTo>
                    <a:pt x="54927" y="189661"/>
                  </a:lnTo>
                  <a:lnTo>
                    <a:pt x="56832" y="191312"/>
                  </a:lnTo>
                  <a:lnTo>
                    <a:pt x="57251" y="192151"/>
                  </a:lnTo>
                  <a:lnTo>
                    <a:pt x="57251" y="188607"/>
                  </a:lnTo>
                  <a:lnTo>
                    <a:pt x="56032" y="187477"/>
                  </a:lnTo>
                  <a:lnTo>
                    <a:pt x="56261" y="187477"/>
                  </a:lnTo>
                  <a:lnTo>
                    <a:pt x="53975" y="186753"/>
                  </a:lnTo>
                  <a:lnTo>
                    <a:pt x="50444" y="186753"/>
                  </a:lnTo>
                  <a:lnTo>
                    <a:pt x="49466" y="186918"/>
                  </a:lnTo>
                  <a:lnTo>
                    <a:pt x="44221" y="194754"/>
                  </a:lnTo>
                  <a:lnTo>
                    <a:pt x="44780" y="195846"/>
                  </a:lnTo>
                  <a:lnTo>
                    <a:pt x="46075" y="196888"/>
                  </a:lnTo>
                  <a:lnTo>
                    <a:pt x="38900" y="196888"/>
                  </a:lnTo>
                  <a:lnTo>
                    <a:pt x="38900" y="199351"/>
                  </a:lnTo>
                  <a:lnTo>
                    <a:pt x="58953" y="199351"/>
                  </a:lnTo>
                  <a:lnTo>
                    <a:pt x="58953" y="197078"/>
                  </a:lnTo>
                  <a:lnTo>
                    <a:pt x="57099" y="197078"/>
                  </a:lnTo>
                  <a:lnTo>
                    <a:pt x="58559" y="196100"/>
                  </a:lnTo>
                  <a:lnTo>
                    <a:pt x="59258" y="194754"/>
                  </a:lnTo>
                  <a:lnTo>
                    <a:pt x="59258" y="191312"/>
                  </a:lnTo>
                  <a:close/>
                </a:path>
                <a:path w="333375" h="200659">
                  <a:moveTo>
                    <a:pt x="59258" y="170129"/>
                  </a:moveTo>
                  <a:lnTo>
                    <a:pt x="58813" y="168783"/>
                  </a:lnTo>
                  <a:lnTo>
                    <a:pt x="56934" y="166598"/>
                  </a:lnTo>
                  <a:lnTo>
                    <a:pt x="55626" y="165925"/>
                  </a:lnTo>
                  <a:lnTo>
                    <a:pt x="53936" y="165646"/>
                  </a:lnTo>
                  <a:lnTo>
                    <a:pt x="53632" y="168084"/>
                  </a:lnTo>
                  <a:lnTo>
                    <a:pt x="54864" y="168249"/>
                  </a:lnTo>
                  <a:lnTo>
                    <a:pt x="55791" y="168668"/>
                  </a:lnTo>
                  <a:lnTo>
                    <a:pt x="56959" y="169964"/>
                  </a:lnTo>
                  <a:lnTo>
                    <a:pt x="57238" y="170776"/>
                  </a:lnTo>
                  <a:lnTo>
                    <a:pt x="57238" y="172961"/>
                  </a:lnTo>
                  <a:lnTo>
                    <a:pt x="56819" y="173939"/>
                  </a:lnTo>
                  <a:lnTo>
                    <a:pt x="55930" y="174663"/>
                  </a:lnTo>
                  <a:lnTo>
                    <a:pt x="55054" y="175425"/>
                  </a:lnTo>
                  <a:lnTo>
                    <a:pt x="53632" y="175780"/>
                  </a:lnTo>
                  <a:lnTo>
                    <a:pt x="49771" y="175780"/>
                  </a:lnTo>
                  <a:lnTo>
                    <a:pt x="48374" y="175425"/>
                  </a:lnTo>
                  <a:lnTo>
                    <a:pt x="46570" y="173850"/>
                  </a:lnTo>
                  <a:lnTo>
                    <a:pt x="46126" y="172847"/>
                  </a:lnTo>
                  <a:lnTo>
                    <a:pt x="46126" y="170776"/>
                  </a:lnTo>
                  <a:lnTo>
                    <a:pt x="46380" y="170078"/>
                  </a:lnTo>
                  <a:lnTo>
                    <a:pt x="47383" y="168922"/>
                  </a:lnTo>
                  <a:lnTo>
                    <a:pt x="48120" y="168503"/>
                  </a:lnTo>
                  <a:lnTo>
                    <a:pt x="49072" y="168275"/>
                  </a:lnTo>
                  <a:lnTo>
                    <a:pt x="48704" y="165900"/>
                  </a:lnTo>
                  <a:lnTo>
                    <a:pt x="47244" y="166179"/>
                  </a:lnTo>
                  <a:lnTo>
                    <a:pt x="46101" y="166827"/>
                  </a:lnTo>
                  <a:lnTo>
                    <a:pt x="44538" y="168846"/>
                  </a:lnTo>
                  <a:lnTo>
                    <a:pt x="44107" y="170129"/>
                  </a:lnTo>
                  <a:lnTo>
                    <a:pt x="44107" y="172961"/>
                  </a:lnTo>
                  <a:lnTo>
                    <a:pt x="50190" y="178308"/>
                  </a:lnTo>
                  <a:lnTo>
                    <a:pt x="54190" y="178308"/>
                  </a:lnTo>
                  <a:lnTo>
                    <a:pt x="56045" y="177711"/>
                  </a:lnTo>
                  <a:lnTo>
                    <a:pt x="58610" y="175310"/>
                  </a:lnTo>
                  <a:lnTo>
                    <a:pt x="59258" y="173710"/>
                  </a:lnTo>
                  <a:lnTo>
                    <a:pt x="59258" y="170129"/>
                  </a:lnTo>
                  <a:close/>
                </a:path>
                <a:path w="333375" h="200659">
                  <a:moveTo>
                    <a:pt x="59258" y="142125"/>
                  </a:moveTo>
                  <a:lnTo>
                    <a:pt x="58813" y="140779"/>
                  </a:lnTo>
                  <a:lnTo>
                    <a:pt x="56934" y="138595"/>
                  </a:lnTo>
                  <a:lnTo>
                    <a:pt x="55626" y="137922"/>
                  </a:lnTo>
                  <a:lnTo>
                    <a:pt x="53936" y="137642"/>
                  </a:lnTo>
                  <a:lnTo>
                    <a:pt x="53632" y="140081"/>
                  </a:lnTo>
                  <a:lnTo>
                    <a:pt x="54864" y="140246"/>
                  </a:lnTo>
                  <a:lnTo>
                    <a:pt x="55791" y="140665"/>
                  </a:lnTo>
                  <a:lnTo>
                    <a:pt x="56959" y="141960"/>
                  </a:lnTo>
                  <a:lnTo>
                    <a:pt x="57238" y="142773"/>
                  </a:lnTo>
                  <a:lnTo>
                    <a:pt x="57238" y="144957"/>
                  </a:lnTo>
                  <a:lnTo>
                    <a:pt x="56819" y="145935"/>
                  </a:lnTo>
                  <a:lnTo>
                    <a:pt x="55930" y="146659"/>
                  </a:lnTo>
                  <a:lnTo>
                    <a:pt x="55054" y="147421"/>
                  </a:lnTo>
                  <a:lnTo>
                    <a:pt x="53632" y="147777"/>
                  </a:lnTo>
                  <a:lnTo>
                    <a:pt x="49771" y="147777"/>
                  </a:lnTo>
                  <a:lnTo>
                    <a:pt x="48374" y="147421"/>
                  </a:lnTo>
                  <a:lnTo>
                    <a:pt x="46570" y="145846"/>
                  </a:lnTo>
                  <a:lnTo>
                    <a:pt x="46126" y="144843"/>
                  </a:lnTo>
                  <a:lnTo>
                    <a:pt x="46126" y="142773"/>
                  </a:lnTo>
                  <a:lnTo>
                    <a:pt x="46380" y="142074"/>
                  </a:lnTo>
                  <a:lnTo>
                    <a:pt x="47383" y="140919"/>
                  </a:lnTo>
                  <a:lnTo>
                    <a:pt x="48120" y="140500"/>
                  </a:lnTo>
                  <a:lnTo>
                    <a:pt x="49072" y="140271"/>
                  </a:lnTo>
                  <a:lnTo>
                    <a:pt x="48704" y="137896"/>
                  </a:lnTo>
                  <a:lnTo>
                    <a:pt x="47244" y="138176"/>
                  </a:lnTo>
                  <a:lnTo>
                    <a:pt x="46101" y="138823"/>
                  </a:lnTo>
                  <a:lnTo>
                    <a:pt x="44538" y="140843"/>
                  </a:lnTo>
                  <a:lnTo>
                    <a:pt x="44107" y="142125"/>
                  </a:lnTo>
                  <a:lnTo>
                    <a:pt x="44107" y="144957"/>
                  </a:lnTo>
                  <a:lnTo>
                    <a:pt x="50190" y="150304"/>
                  </a:lnTo>
                  <a:lnTo>
                    <a:pt x="54190" y="150304"/>
                  </a:lnTo>
                  <a:lnTo>
                    <a:pt x="56045" y="149707"/>
                  </a:lnTo>
                  <a:lnTo>
                    <a:pt x="58610" y="147307"/>
                  </a:lnTo>
                  <a:lnTo>
                    <a:pt x="59258" y="145707"/>
                  </a:lnTo>
                  <a:lnTo>
                    <a:pt x="59258" y="142125"/>
                  </a:lnTo>
                  <a:close/>
                </a:path>
                <a:path w="333375" h="200659">
                  <a:moveTo>
                    <a:pt x="59258" y="121551"/>
                  </a:moveTo>
                  <a:lnTo>
                    <a:pt x="58902" y="120294"/>
                  </a:lnTo>
                  <a:lnTo>
                    <a:pt x="58610" y="119837"/>
                  </a:lnTo>
                  <a:lnTo>
                    <a:pt x="57251" y="118021"/>
                  </a:lnTo>
                  <a:lnTo>
                    <a:pt x="56261" y="117373"/>
                  </a:lnTo>
                  <a:lnTo>
                    <a:pt x="56502" y="117373"/>
                  </a:lnTo>
                  <a:lnTo>
                    <a:pt x="54584" y="116840"/>
                  </a:lnTo>
                  <a:lnTo>
                    <a:pt x="54267" y="119481"/>
                  </a:lnTo>
                  <a:lnTo>
                    <a:pt x="54521" y="119481"/>
                  </a:lnTo>
                  <a:lnTo>
                    <a:pt x="55422" y="119837"/>
                  </a:lnTo>
                  <a:lnTo>
                    <a:pt x="56095" y="120294"/>
                  </a:lnTo>
                  <a:lnTo>
                    <a:pt x="57023" y="121551"/>
                  </a:lnTo>
                  <a:lnTo>
                    <a:pt x="57175" y="122110"/>
                  </a:lnTo>
                  <a:lnTo>
                    <a:pt x="57238" y="124485"/>
                  </a:lnTo>
                  <a:lnTo>
                    <a:pt x="56832" y="125463"/>
                  </a:lnTo>
                  <a:lnTo>
                    <a:pt x="55143" y="127088"/>
                  </a:lnTo>
                  <a:lnTo>
                    <a:pt x="53746" y="127622"/>
                  </a:lnTo>
                  <a:lnTo>
                    <a:pt x="52324" y="127622"/>
                  </a:lnTo>
                  <a:lnTo>
                    <a:pt x="52324" y="119481"/>
                  </a:lnTo>
                  <a:lnTo>
                    <a:pt x="52324" y="116840"/>
                  </a:lnTo>
                  <a:lnTo>
                    <a:pt x="50304" y="116840"/>
                  </a:lnTo>
                  <a:lnTo>
                    <a:pt x="50304" y="119481"/>
                  </a:lnTo>
                  <a:lnTo>
                    <a:pt x="50304" y="127622"/>
                  </a:lnTo>
                  <a:lnTo>
                    <a:pt x="49555" y="127622"/>
                  </a:lnTo>
                  <a:lnTo>
                    <a:pt x="48298" y="127088"/>
                  </a:lnTo>
                  <a:lnTo>
                    <a:pt x="48145" y="127088"/>
                  </a:lnTo>
                  <a:lnTo>
                    <a:pt x="46545" y="125463"/>
                  </a:lnTo>
                  <a:lnTo>
                    <a:pt x="46126" y="124485"/>
                  </a:lnTo>
                  <a:lnTo>
                    <a:pt x="46126" y="122110"/>
                  </a:lnTo>
                  <a:lnTo>
                    <a:pt x="46609" y="121069"/>
                  </a:lnTo>
                  <a:lnTo>
                    <a:pt x="48107" y="119837"/>
                  </a:lnTo>
                  <a:lnTo>
                    <a:pt x="49072" y="119481"/>
                  </a:lnTo>
                  <a:lnTo>
                    <a:pt x="50304" y="119481"/>
                  </a:lnTo>
                  <a:lnTo>
                    <a:pt x="50304" y="116840"/>
                  </a:lnTo>
                  <a:lnTo>
                    <a:pt x="49034" y="116840"/>
                  </a:lnTo>
                  <a:lnTo>
                    <a:pt x="47421" y="117373"/>
                  </a:lnTo>
                  <a:lnTo>
                    <a:pt x="44792" y="119837"/>
                  </a:lnTo>
                  <a:lnTo>
                    <a:pt x="44272" y="121069"/>
                  </a:lnTo>
                  <a:lnTo>
                    <a:pt x="44145" y="125463"/>
                  </a:lnTo>
                  <a:lnTo>
                    <a:pt x="44843" y="127088"/>
                  </a:lnTo>
                  <a:lnTo>
                    <a:pt x="47472" y="129527"/>
                  </a:lnTo>
                  <a:lnTo>
                    <a:pt x="49377" y="130149"/>
                  </a:lnTo>
                  <a:lnTo>
                    <a:pt x="54190" y="130149"/>
                  </a:lnTo>
                  <a:lnTo>
                    <a:pt x="56045" y="129527"/>
                  </a:lnTo>
                  <a:lnTo>
                    <a:pt x="58039" y="127622"/>
                  </a:lnTo>
                  <a:lnTo>
                    <a:pt x="58597" y="127088"/>
                  </a:lnTo>
                  <a:lnTo>
                    <a:pt x="59220" y="125463"/>
                  </a:lnTo>
                  <a:lnTo>
                    <a:pt x="59258" y="121551"/>
                  </a:lnTo>
                  <a:close/>
                </a:path>
                <a:path w="333375" h="200659">
                  <a:moveTo>
                    <a:pt x="59258" y="88874"/>
                  </a:moveTo>
                  <a:lnTo>
                    <a:pt x="58902" y="87617"/>
                  </a:lnTo>
                  <a:lnTo>
                    <a:pt x="58610" y="87160"/>
                  </a:lnTo>
                  <a:lnTo>
                    <a:pt x="57251" y="85344"/>
                  </a:lnTo>
                  <a:lnTo>
                    <a:pt x="56261" y="84696"/>
                  </a:lnTo>
                  <a:lnTo>
                    <a:pt x="56502" y="84696"/>
                  </a:lnTo>
                  <a:lnTo>
                    <a:pt x="54584" y="84162"/>
                  </a:lnTo>
                  <a:lnTo>
                    <a:pt x="54267" y="86804"/>
                  </a:lnTo>
                  <a:lnTo>
                    <a:pt x="54521" y="86804"/>
                  </a:lnTo>
                  <a:lnTo>
                    <a:pt x="55422" y="87160"/>
                  </a:lnTo>
                  <a:lnTo>
                    <a:pt x="56095" y="87617"/>
                  </a:lnTo>
                  <a:lnTo>
                    <a:pt x="57023" y="88874"/>
                  </a:lnTo>
                  <a:lnTo>
                    <a:pt x="57175" y="89433"/>
                  </a:lnTo>
                  <a:lnTo>
                    <a:pt x="57238" y="91808"/>
                  </a:lnTo>
                  <a:lnTo>
                    <a:pt x="56832" y="92786"/>
                  </a:lnTo>
                  <a:lnTo>
                    <a:pt x="55143" y="94411"/>
                  </a:lnTo>
                  <a:lnTo>
                    <a:pt x="53746" y="94945"/>
                  </a:lnTo>
                  <a:lnTo>
                    <a:pt x="52324" y="94945"/>
                  </a:lnTo>
                  <a:lnTo>
                    <a:pt x="52324" y="86804"/>
                  </a:lnTo>
                  <a:lnTo>
                    <a:pt x="52324" y="84162"/>
                  </a:lnTo>
                  <a:lnTo>
                    <a:pt x="50304" y="84162"/>
                  </a:lnTo>
                  <a:lnTo>
                    <a:pt x="50304" y="86804"/>
                  </a:lnTo>
                  <a:lnTo>
                    <a:pt x="50304" y="94945"/>
                  </a:lnTo>
                  <a:lnTo>
                    <a:pt x="49555" y="94945"/>
                  </a:lnTo>
                  <a:lnTo>
                    <a:pt x="48298" y="94411"/>
                  </a:lnTo>
                  <a:lnTo>
                    <a:pt x="48145" y="94411"/>
                  </a:lnTo>
                  <a:lnTo>
                    <a:pt x="46545" y="92786"/>
                  </a:lnTo>
                  <a:lnTo>
                    <a:pt x="46126" y="91808"/>
                  </a:lnTo>
                  <a:lnTo>
                    <a:pt x="46126" y="89433"/>
                  </a:lnTo>
                  <a:lnTo>
                    <a:pt x="46609" y="88392"/>
                  </a:lnTo>
                  <a:lnTo>
                    <a:pt x="48107" y="87160"/>
                  </a:lnTo>
                  <a:lnTo>
                    <a:pt x="49072" y="86804"/>
                  </a:lnTo>
                  <a:lnTo>
                    <a:pt x="50304" y="86804"/>
                  </a:lnTo>
                  <a:lnTo>
                    <a:pt x="50304" y="84162"/>
                  </a:lnTo>
                  <a:lnTo>
                    <a:pt x="49034" y="84162"/>
                  </a:lnTo>
                  <a:lnTo>
                    <a:pt x="47421" y="84696"/>
                  </a:lnTo>
                  <a:lnTo>
                    <a:pt x="44792" y="87160"/>
                  </a:lnTo>
                  <a:lnTo>
                    <a:pt x="44272" y="88392"/>
                  </a:lnTo>
                  <a:lnTo>
                    <a:pt x="44145" y="92786"/>
                  </a:lnTo>
                  <a:lnTo>
                    <a:pt x="44843" y="94411"/>
                  </a:lnTo>
                  <a:lnTo>
                    <a:pt x="47472" y="96850"/>
                  </a:lnTo>
                  <a:lnTo>
                    <a:pt x="49377" y="97472"/>
                  </a:lnTo>
                  <a:lnTo>
                    <a:pt x="54190" y="97472"/>
                  </a:lnTo>
                  <a:lnTo>
                    <a:pt x="56045" y="96850"/>
                  </a:lnTo>
                  <a:lnTo>
                    <a:pt x="58039" y="94945"/>
                  </a:lnTo>
                  <a:lnTo>
                    <a:pt x="58597" y="94411"/>
                  </a:lnTo>
                  <a:lnTo>
                    <a:pt x="59220" y="92786"/>
                  </a:lnTo>
                  <a:lnTo>
                    <a:pt x="59258" y="88874"/>
                  </a:lnTo>
                  <a:close/>
                </a:path>
                <a:path w="333375" h="200659">
                  <a:moveTo>
                    <a:pt x="64808" y="161277"/>
                  </a:moveTo>
                  <a:lnTo>
                    <a:pt x="44424" y="151638"/>
                  </a:lnTo>
                  <a:lnTo>
                    <a:pt x="44424" y="154101"/>
                  </a:lnTo>
                  <a:lnTo>
                    <a:pt x="53975" y="157607"/>
                  </a:lnTo>
                  <a:lnTo>
                    <a:pt x="55092" y="157937"/>
                  </a:lnTo>
                  <a:lnTo>
                    <a:pt x="56210" y="158216"/>
                  </a:lnTo>
                  <a:lnTo>
                    <a:pt x="53911" y="158864"/>
                  </a:lnTo>
                  <a:lnTo>
                    <a:pt x="44424" y="162280"/>
                  </a:lnTo>
                  <a:lnTo>
                    <a:pt x="44424" y="164934"/>
                  </a:lnTo>
                  <a:lnTo>
                    <a:pt x="58953" y="159423"/>
                  </a:lnTo>
                  <a:lnTo>
                    <a:pt x="59207" y="159537"/>
                  </a:lnTo>
                  <a:lnTo>
                    <a:pt x="62433" y="161975"/>
                  </a:lnTo>
                  <a:lnTo>
                    <a:pt x="62433" y="162928"/>
                  </a:lnTo>
                  <a:lnTo>
                    <a:pt x="62204" y="163931"/>
                  </a:lnTo>
                  <a:lnTo>
                    <a:pt x="64528" y="163652"/>
                  </a:lnTo>
                  <a:lnTo>
                    <a:pt x="64693" y="163093"/>
                  </a:lnTo>
                  <a:lnTo>
                    <a:pt x="64808" y="162560"/>
                  </a:lnTo>
                  <a:lnTo>
                    <a:pt x="64808" y="161277"/>
                  </a:lnTo>
                  <a:close/>
                </a:path>
                <a:path w="333375" h="200659">
                  <a:moveTo>
                    <a:pt x="98171" y="171221"/>
                  </a:moveTo>
                  <a:lnTo>
                    <a:pt x="97612" y="171551"/>
                  </a:lnTo>
                  <a:lnTo>
                    <a:pt x="98171" y="171551"/>
                  </a:lnTo>
                  <a:lnTo>
                    <a:pt x="98171" y="171221"/>
                  </a:lnTo>
                  <a:close/>
                </a:path>
                <a:path w="333375" h="200659">
                  <a:moveTo>
                    <a:pt x="98171" y="165760"/>
                  </a:moveTo>
                  <a:lnTo>
                    <a:pt x="89547" y="165760"/>
                  </a:lnTo>
                  <a:lnTo>
                    <a:pt x="88595" y="165646"/>
                  </a:lnTo>
                  <a:lnTo>
                    <a:pt x="87134" y="165201"/>
                  </a:lnTo>
                  <a:lnTo>
                    <a:pt x="86690" y="164896"/>
                  </a:lnTo>
                  <a:lnTo>
                    <a:pt x="86042" y="164020"/>
                  </a:lnTo>
                  <a:lnTo>
                    <a:pt x="85877" y="163550"/>
                  </a:lnTo>
                  <a:lnTo>
                    <a:pt x="85877" y="162394"/>
                  </a:lnTo>
                  <a:lnTo>
                    <a:pt x="86080" y="161810"/>
                  </a:lnTo>
                  <a:lnTo>
                    <a:pt x="86410" y="161201"/>
                  </a:lnTo>
                  <a:lnTo>
                    <a:pt x="84112" y="160324"/>
                  </a:lnTo>
                  <a:lnTo>
                    <a:pt x="83616" y="161201"/>
                  </a:lnTo>
                  <a:lnTo>
                    <a:pt x="83337" y="162039"/>
                  </a:lnTo>
                  <a:lnTo>
                    <a:pt x="83337" y="163436"/>
                  </a:lnTo>
                  <a:lnTo>
                    <a:pt x="83502" y="163969"/>
                  </a:lnTo>
                  <a:lnTo>
                    <a:pt x="84175" y="164947"/>
                  </a:lnTo>
                  <a:lnTo>
                    <a:pt x="84848" y="165455"/>
                  </a:lnTo>
                  <a:lnTo>
                    <a:pt x="85852" y="166014"/>
                  </a:lnTo>
                  <a:lnTo>
                    <a:pt x="83642" y="166014"/>
                  </a:lnTo>
                  <a:lnTo>
                    <a:pt x="83642" y="168224"/>
                  </a:lnTo>
                  <a:lnTo>
                    <a:pt x="98171" y="168224"/>
                  </a:lnTo>
                  <a:lnTo>
                    <a:pt x="98171" y="165760"/>
                  </a:lnTo>
                  <a:close/>
                </a:path>
                <a:path w="333375" h="200659">
                  <a:moveTo>
                    <a:pt x="98183" y="146824"/>
                  </a:moveTo>
                  <a:lnTo>
                    <a:pt x="89052" y="152933"/>
                  </a:lnTo>
                  <a:lnTo>
                    <a:pt x="83642" y="147383"/>
                  </a:lnTo>
                  <a:lnTo>
                    <a:pt x="83642" y="150583"/>
                  </a:lnTo>
                  <a:lnTo>
                    <a:pt x="89560" y="156413"/>
                  </a:lnTo>
                  <a:lnTo>
                    <a:pt x="78143" y="156413"/>
                  </a:lnTo>
                  <a:lnTo>
                    <a:pt x="78143" y="158864"/>
                  </a:lnTo>
                  <a:lnTo>
                    <a:pt x="98183" y="158864"/>
                  </a:lnTo>
                  <a:lnTo>
                    <a:pt x="98183" y="156413"/>
                  </a:lnTo>
                  <a:lnTo>
                    <a:pt x="92417" y="156413"/>
                  </a:lnTo>
                  <a:lnTo>
                    <a:pt x="90754" y="154673"/>
                  </a:lnTo>
                  <a:lnTo>
                    <a:pt x="98183" y="149847"/>
                  </a:lnTo>
                  <a:lnTo>
                    <a:pt x="98183" y="146824"/>
                  </a:lnTo>
                  <a:close/>
                </a:path>
                <a:path w="333375" h="200659">
                  <a:moveTo>
                    <a:pt x="98310" y="177761"/>
                  </a:moveTo>
                  <a:lnTo>
                    <a:pt x="96380" y="174294"/>
                  </a:lnTo>
                  <a:lnTo>
                    <a:pt x="96380" y="177266"/>
                  </a:lnTo>
                  <a:lnTo>
                    <a:pt x="96380" y="180733"/>
                  </a:lnTo>
                  <a:lnTo>
                    <a:pt x="95275" y="181965"/>
                  </a:lnTo>
                  <a:lnTo>
                    <a:pt x="93586" y="181965"/>
                  </a:lnTo>
                  <a:lnTo>
                    <a:pt x="92532" y="181241"/>
                  </a:lnTo>
                  <a:lnTo>
                    <a:pt x="92151" y="180263"/>
                  </a:lnTo>
                  <a:lnTo>
                    <a:pt x="92100" y="180009"/>
                  </a:lnTo>
                  <a:lnTo>
                    <a:pt x="91986" y="179527"/>
                  </a:lnTo>
                  <a:lnTo>
                    <a:pt x="91884" y="178892"/>
                  </a:lnTo>
                  <a:lnTo>
                    <a:pt x="91770" y="178104"/>
                  </a:lnTo>
                  <a:lnTo>
                    <a:pt x="91643" y="177266"/>
                  </a:lnTo>
                  <a:lnTo>
                    <a:pt x="91059" y="174879"/>
                  </a:lnTo>
                  <a:lnTo>
                    <a:pt x="90995" y="174713"/>
                  </a:lnTo>
                  <a:lnTo>
                    <a:pt x="90893" y="174485"/>
                  </a:lnTo>
                  <a:lnTo>
                    <a:pt x="92875" y="174485"/>
                  </a:lnTo>
                  <a:lnTo>
                    <a:pt x="94208" y="174713"/>
                  </a:lnTo>
                  <a:lnTo>
                    <a:pt x="93891" y="174713"/>
                  </a:lnTo>
                  <a:lnTo>
                    <a:pt x="94983" y="175247"/>
                  </a:lnTo>
                  <a:lnTo>
                    <a:pt x="95542" y="175806"/>
                  </a:lnTo>
                  <a:lnTo>
                    <a:pt x="96380" y="177266"/>
                  </a:lnTo>
                  <a:lnTo>
                    <a:pt x="96380" y="174294"/>
                  </a:lnTo>
                  <a:lnTo>
                    <a:pt x="96913" y="174294"/>
                  </a:lnTo>
                  <a:lnTo>
                    <a:pt x="97663" y="174066"/>
                  </a:lnTo>
                  <a:lnTo>
                    <a:pt x="98107" y="173824"/>
                  </a:lnTo>
                  <a:lnTo>
                    <a:pt x="98171" y="171551"/>
                  </a:lnTo>
                  <a:lnTo>
                    <a:pt x="94907" y="172135"/>
                  </a:lnTo>
                  <a:lnTo>
                    <a:pt x="86525" y="172135"/>
                  </a:lnTo>
                  <a:lnTo>
                    <a:pt x="83553" y="175247"/>
                  </a:lnTo>
                  <a:lnTo>
                    <a:pt x="83604" y="180263"/>
                  </a:lnTo>
                  <a:lnTo>
                    <a:pt x="87782" y="184175"/>
                  </a:lnTo>
                  <a:lnTo>
                    <a:pt x="87896" y="183362"/>
                  </a:lnTo>
                  <a:lnTo>
                    <a:pt x="88011" y="182587"/>
                  </a:lnTo>
                  <a:lnTo>
                    <a:pt x="88099" y="181965"/>
                  </a:lnTo>
                  <a:lnTo>
                    <a:pt x="88887" y="181965"/>
                  </a:lnTo>
                  <a:lnTo>
                    <a:pt x="85991" y="181241"/>
                  </a:lnTo>
                  <a:lnTo>
                    <a:pt x="86474" y="181241"/>
                  </a:lnTo>
                  <a:lnTo>
                    <a:pt x="85572" y="180009"/>
                  </a:lnTo>
                  <a:lnTo>
                    <a:pt x="85623" y="175806"/>
                  </a:lnTo>
                  <a:lnTo>
                    <a:pt x="86614" y="174713"/>
                  </a:lnTo>
                  <a:lnTo>
                    <a:pt x="87312" y="174485"/>
                  </a:lnTo>
                  <a:lnTo>
                    <a:pt x="88963" y="174485"/>
                  </a:lnTo>
                  <a:lnTo>
                    <a:pt x="89763" y="178523"/>
                  </a:lnTo>
                  <a:lnTo>
                    <a:pt x="89839" y="179171"/>
                  </a:lnTo>
                  <a:lnTo>
                    <a:pt x="93637" y="184594"/>
                  </a:lnTo>
                  <a:lnTo>
                    <a:pt x="95567" y="184594"/>
                  </a:lnTo>
                  <a:lnTo>
                    <a:pt x="96545" y="184175"/>
                  </a:lnTo>
                  <a:lnTo>
                    <a:pt x="98018" y="182587"/>
                  </a:lnTo>
                  <a:lnTo>
                    <a:pt x="98158" y="182333"/>
                  </a:lnTo>
                  <a:lnTo>
                    <a:pt x="98272" y="181965"/>
                  </a:lnTo>
                  <a:lnTo>
                    <a:pt x="98310" y="177761"/>
                  </a:lnTo>
                  <a:close/>
                </a:path>
                <a:path w="333375" h="200659">
                  <a:moveTo>
                    <a:pt x="103720" y="196862"/>
                  </a:moveTo>
                  <a:lnTo>
                    <a:pt x="96659" y="196862"/>
                  </a:lnTo>
                  <a:lnTo>
                    <a:pt x="96862" y="196723"/>
                  </a:lnTo>
                  <a:lnTo>
                    <a:pt x="97028" y="196723"/>
                  </a:lnTo>
                  <a:lnTo>
                    <a:pt x="97624" y="195961"/>
                  </a:lnTo>
                  <a:lnTo>
                    <a:pt x="98323" y="194627"/>
                  </a:lnTo>
                  <a:lnTo>
                    <a:pt x="98399" y="191655"/>
                  </a:lnTo>
                  <a:lnTo>
                    <a:pt x="98272" y="191211"/>
                  </a:lnTo>
                  <a:lnTo>
                    <a:pt x="98171" y="190868"/>
                  </a:lnTo>
                  <a:lnTo>
                    <a:pt x="97180" y="189242"/>
                  </a:lnTo>
                  <a:lnTo>
                    <a:pt x="96939" y="188849"/>
                  </a:lnTo>
                  <a:lnTo>
                    <a:pt x="96469" y="188455"/>
                  </a:lnTo>
                  <a:lnTo>
                    <a:pt x="96469" y="192125"/>
                  </a:lnTo>
                  <a:lnTo>
                    <a:pt x="96469" y="194284"/>
                  </a:lnTo>
                  <a:lnTo>
                    <a:pt x="95986" y="195262"/>
                  </a:lnTo>
                  <a:lnTo>
                    <a:pt x="94259" y="196723"/>
                  </a:lnTo>
                  <a:lnTo>
                    <a:pt x="92887" y="197091"/>
                  </a:lnTo>
                  <a:lnTo>
                    <a:pt x="89166" y="197091"/>
                  </a:lnTo>
                  <a:lnTo>
                    <a:pt x="85267" y="192125"/>
                  </a:lnTo>
                  <a:lnTo>
                    <a:pt x="85471" y="191655"/>
                  </a:lnTo>
                  <a:lnTo>
                    <a:pt x="85712" y="191211"/>
                  </a:lnTo>
                  <a:lnTo>
                    <a:pt x="86080" y="190868"/>
                  </a:lnTo>
                  <a:lnTo>
                    <a:pt x="87566" y="189636"/>
                  </a:lnTo>
                  <a:lnTo>
                    <a:pt x="88938" y="189242"/>
                  </a:lnTo>
                  <a:lnTo>
                    <a:pt x="92748" y="189242"/>
                  </a:lnTo>
                  <a:lnTo>
                    <a:pt x="94170" y="189636"/>
                  </a:lnTo>
                  <a:lnTo>
                    <a:pt x="96024" y="191211"/>
                  </a:lnTo>
                  <a:lnTo>
                    <a:pt x="96469" y="192125"/>
                  </a:lnTo>
                  <a:lnTo>
                    <a:pt x="96469" y="188455"/>
                  </a:lnTo>
                  <a:lnTo>
                    <a:pt x="96024" y="188074"/>
                  </a:lnTo>
                  <a:lnTo>
                    <a:pt x="93637" y="187007"/>
                  </a:lnTo>
                  <a:lnTo>
                    <a:pt x="92303" y="186728"/>
                  </a:lnTo>
                  <a:lnTo>
                    <a:pt x="89446" y="186728"/>
                  </a:lnTo>
                  <a:lnTo>
                    <a:pt x="83527" y="194627"/>
                  </a:lnTo>
                  <a:lnTo>
                    <a:pt x="84264" y="195961"/>
                  </a:lnTo>
                  <a:lnTo>
                    <a:pt x="85013" y="196723"/>
                  </a:lnTo>
                  <a:lnTo>
                    <a:pt x="85547" y="197091"/>
                  </a:lnTo>
                  <a:lnTo>
                    <a:pt x="83642" y="197091"/>
                  </a:lnTo>
                  <a:lnTo>
                    <a:pt x="83642" y="199326"/>
                  </a:lnTo>
                  <a:lnTo>
                    <a:pt x="103720" y="199326"/>
                  </a:lnTo>
                  <a:lnTo>
                    <a:pt x="103720" y="196862"/>
                  </a:lnTo>
                  <a:close/>
                </a:path>
                <a:path w="333375" h="200659">
                  <a:moveTo>
                    <a:pt x="137236" y="196888"/>
                  </a:moveTo>
                  <a:lnTo>
                    <a:pt x="128612" y="196888"/>
                  </a:lnTo>
                  <a:lnTo>
                    <a:pt x="127660" y="196773"/>
                  </a:lnTo>
                  <a:lnTo>
                    <a:pt x="126199" y="196329"/>
                  </a:lnTo>
                  <a:lnTo>
                    <a:pt x="125755" y="196024"/>
                  </a:lnTo>
                  <a:lnTo>
                    <a:pt x="125107" y="195148"/>
                  </a:lnTo>
                  <a:lnTo>
                    <a:pt x="124942" y="194678"/>
                  </a:lnTo>
                  <a:lnTo>
                    <a:pt x="124942" y="193522"/>
                  </a:lnTo>
                  <a:lnTo>
                    <a:pt x="125145" y="192938"/>
                  </a:lnTo>
                  <a:lnTo>
                    <a:pt x="125476" y="192328"/>
                  </a:lnTo>
                  <a:lnTo>
                    <a:pt x="123177" y="191452"/>
                  </a:lnTo>
                  <a:lnTo>
                    <a:pt x="122682" y="192328"/>
                  </a:lnTo>
                  <a:lnTo>
                    <a:pt x="122402" y="193167"/>
                  </a:lnTo>
                  <a:lnTo>
                    <a:pt x="122402" y="194564"/>
                  </a:lnTo>
                  <a:lnTo>
                    <a:pt x="122567" y="195097"/>
                  </a:lnTo>
                  <a:lnTo>
                    <a:pt x="123240" y="196075"/>
                  </a:lnTo>
                  <a:lnTo>
                    <a:pt x="123913" y="196583"/>
                  </a:lnTo>
                  <a:lnTo>
                    <a:pt x="124917" y="197142"/>
                  </a:lnTo>
                  <a:lnTo>
                    <a:pt x="122707" y="197142"/>
                  </a:lnTo>
                  <a:lnTo>
                    <a:pt x="122707" y="199351"/>
                  </a:lnTo>
                  <a:lnTo>
                    <a:pt x="137236" y="199351"/>
                  </a:lnTo>
                  <a:lnTo>
                    <a:pt x="137236" y="196888"/>
                  </a:lnTo>
                  <a:close/>
                </a:path>
                <a:path w="333375" h="200659">
                  <a:moveTo>
                    <a:pt x="137236" y="140119"/>
                  </a:moveTo>
                  <a:lnTo>
                    <a:pt x="136677" y="140449"/>
                  </a:lnTo>
                  <a:lnTo>
                    <a:pt x="137236" y="140449"/>
                  </a:lnTo>
                  <a:lnTo>
                    <a:pt x="137236" y="140119"/>
                  </a:lnTo>
                  <a:close/>
                </a:path>
                <a:path w="333375" h="200659">
                  <a:moveTo>
                    <a:pt x="137236" y="119087"/>
                  </a:moveTo>
                  <a:lnTo>
                    <a:pt x="128612" y="119087"/>
                  </a:lnTo>
                  <a:lnTo>
                    <a:pt x="127660" y="118973"/>
                  </a:lnTo>
                  <a:lnTo>
                    <a:pt x="126199" y="118529"/>
                  </a:lnTo>
                  <a:lnTo>
                    <a:pt x="125755" y="118224"/>
                  </a:lnTo>
                  <a:lnTo>
                    <a:pt x="125107" y="117348"/>
                  </a:lnTo>
                  <a:lnTo>
                    <a:pt x="124942" y="116878"/>
                  </a:lnTo>
                  <a:lnTo>
                    <a:pt x="124942" y="115722"/>
                  </a:lnTo>
                  <a:lnTo>
                    <a:pt x="125145" y="115138"/>
                  </a:lnTo>
                  <a:lnTo>
                    <a:pt x="125476" y="114528"/>
                  </a:lnTo>
                  <a:lnTo>
                    <a:pt x="123177" y="113652"/>
                  </a:lnTo>
                  <a:lnTo>
                    <a:pt x="122682" y="114528"/>
                  </a:lnTo>
                  <a:lnTo>
                    <a:pt x="122402" y="115366"/>
                  </a:lnTo>
                  <a:lnTo>
                    <a:pt x="122402" y="116763"/>
                  </a:lnTo>
                  <a:lnTo>
                    <a:pt x="122567" y="117297"/>
                  </a:lnTo>
                  <a:lnTo>
                    <a:pt x="123240" y="118275"/>
                  </a:lnTo>
                  <a:lnTo>
                    <a:pt x="123913" y="118783"/>
                  </a:lnTo>
                  <a:lnTo>
                    <a:pt x="124917" y="119341"/>
                  </a:lnTo>
                  <a:lnTo>
                    <a:pt x="122707" y="119341"/>
                  </a:lnTo>
                  <a:lnTo>
                    <a:pt x="122707" y="121551"/>
                  </a:lnTo>
                  <a:lnTo>
                    <a:pt x="137236" y="121551"/>
                  </a:lnTo>
                  <a:lnTo>
                    <a:pt x="137236" y="119087"/>
                  </a:lnTo>
                  <a:close/>
                </a:path>
                <a:path w="333375" h="200659">
                  <a:moveTo>
                    <a:pt x="137236" y="99656"/>
                  </a:moveTo>
                  <a:lnTo>
                    <a:pt x="136677" y="99987"/>
                  </a:lnTo>
                  <a:lnTo>
                    <a:pt x="137236" y="99987"/>
                  </a:lnTo>
                  <a:lnTo>
                    <a:pt x="137236" y="99656"/>
                  </a:lnTo>
                  <a:close/>
                </a:path>
                <a:path w="333375" h="200659">
                  <a:moveTo>
                    <a:pt x="137236" y="84836"/>
                  </a:moveTo>
                  <a:lnTo>
                    <a:pt x="127190" y="84836"/>
                  </a:lnTo>
                  <a:lnTo>
                    <a:pt x="126377" y="84886"/>
                  </a:lnTo>
                  <a:lnTo>
                    <a:pt x="122402" y="88925"/>
                  </a:lnTo>
                  <a:lnTo>
                    <a:pt x="122402" y="91808"/>
                  </a:lnTo>
                  <a:lnTo>
                    <a:pt x="123202" y="93345"/>
                  </a:lnTo>
                  <a:lnTo>
                    <a:pt x="124777" y="94411"/>
                  </a:lnTo>
                  <a:lnTo>
                    <a:pt x="122707" y="94411"/>
                  </a:lnTo>
                  <a:lnTo>
                    <a:pt x="122707" y="96621"/>
                  </a:lnTo>
                  <a:lnTo>
                    <a:pt x="137236" y="96621"/>
                  </a:lnTo>
                  <a:lnTo>
                    <a:pt x="137236" y="94157"/>
                  </a:lnTo>
                  <a:lnTo>
                    <a:pt x="127469" y="94157"/>
                  </a:lnTo>
                  <a:lnTo>
                    <a:pt x="126199" y="93789"/>
                  </a:lnTo>
                  <a:lnTo>
                    <a:pt x="124866" y="92278"/>
                  </a:lnTo>
                  <a:lnTo>
                    <a:pt x="124523" y="91363"/>
                  </a:lnTo>
                  <a:lnTo>
                    <a:pt x="124523" y="89649"/>
                  </a:lnTo>
                  <a:lnTo>
                    <a:pt x="127406" y="87299"/>
                  </a:lnTo>
                  <a:lnTo>
                    <a:pt x="137236" y="87299"/>
                  </a:lnTo>
                  <a:lnTo>
                    <a:pt x="137236" y="84836"/>
                  </a:lnTo>
                  <a:close/>
                </a:path>
                <a:path w="333375" h="200659">
                  <a:moveTo>
                    <a:pt x="137375" y="146659"/>
                  </a:moveTo>
                  <a:lnTo>
                    <a:pt x="136893" y="145288"/>
                  </a:lnTo>
                  <a:lnTo>
                    <a:pt x="136791" y="144983"/>
                  </a:lnTo>
                  <a:lnTo>
                    <a:pt x="136372" y="144335"/>
                  </a:lnTo>
                  <a:lnTo>
                    <a:pt x="136245" y="144145"/>
                  </a:lnTo>
                  <a:lnTo>
                    <a:pt x="135597" y="143383"/>
                  </a:lnTo>
                  <a:lnTo>
                    <a:pt x="135445" y="143192"/>
                  </a:lnTo>
                  <a:lnTo>
                    <a:pt x="135445" y="146164"/>
                  </a:lnTo>
                  <a:lnTo>
                    <a:pt x="135445" y="149631"/>
                  </a:lnTo>
                  <a:lnTo>
                    <a:pt x="134340" y="150863"/>
                  </a:lnTo>
                  <a:lnTo>
                    <a:pt x="132638" y="150863"/>
                  </a:lnTo>
                  <a:lnTo>
                    <a:pt x="131597" y="150139"/>
                  </a:lnTo>
                  <a:lnTo>
                    <a:pt x="130708" y="146164"/>
                  </a:lnTo>
                  <a:lnTo>
                    <a:pt x="130632" y="145656"/>
                  </a:lnTo>
                  <a:lnTo>
                    <a:pt x="130556" y="145288"/>
                  </a:lnTo>
                  <a:lnTo>
                    <a:pt x="130479" y="144983"/>
                  </a:lnTo>
                  <a:lnTo>
                    <a:pt x="130416" y="144703"/>
                  </a:lnTo>
                  <a:lnTo>
                    <a:pt x="130340" y="144335"/>
                  </a:lnTo>
                  <a:lnTo>
                    <a:pt x="130111" y="143776"/>
                  </a:lnTo>
                  <a:lnTo>
                    <a:pt x="130048" y="143611"/>
                  </a:lnTo>
                  <a:lnTo>
                    <a:pt x="129959" y="143383"/>
                  </a:lnTo>
                  <a:lnTo>
                    <a:pt x="131940" y="143383"/>
                  </a:lnTo>
                  <a:lnTo>
                    <a:pt x="133261" y="143611"/>
                  </a:lnTo>
                  <a:lnTo>
                    <a:pt x="132943" y="143611"/>
                  </a:lnTo>
                  <a:lnTo>
                    <a:pt x="134048" y="144145"/>
                  </a:lnTo>
                  <a:lnTo>
                    <a:pt x="134607" y="144703"/>
                  </a:lnTo>
                  <a:lnTo>
                    <a:pt x="135445" y="146164"/>
                  </a:lnTo>
                  <a:lnTo>
                    <a:pt x="135445" y="143192"/>
                  </a:lnTo>
                  <a:lnTo>
                    <a:pt x="135978" y="143192"/>
                  </a:lnTo>
                  <a:lnTo>
                    <a:pt x="136728" y="142963"/>
                  </a:lnTo>
                  <a:lnTo>
                    <a:pt x="137160" y="142722"/>
                  </a:lnTo>
                  <a:lnTo>
                    <a:pt x="137236" y="140449"/>
                  </a:lnTo>
                  <a:lnTo>
                    <a:pt x="133972" y="141033"/>
                  </a:lnTo>
                  <a:lnTo>
                    <a:pt x="125590" y="141033"/>
                  </a:lnTo>
                  <a:lnTo>
                    <a:pt x="122618" y="144145"/>
                  </a:lnTo>
                  <a:lnTo>
                    <a:pt x="122669" y="149161"/>
                  </a:lnTo>
                  <a:lnTo>
                    <a:pt x="126847" y="153073"/>
                  </a:lnTo>
                  <a:lnTo>
                    <a:pt x="126961" y="152260"/>
                  </a:lnTo>
                  <a:lnTo>
                    <a:pt x="127076" y="151485"/>
                  </a:lnTo>
                  <a:lnTo>
                    <a:pt x="127165" y="150863"/>
                  </a:lnTo>
                  <a:lnTo>
                    <a:pt x="127952" y="150863"/>
                  </a:lnTo>
                  <a:lnTo>
                    <a:pt x="125056" y="150139"/>
                  </a:lnTo>
                  <a:lnTo>
                    <a:pt x="125526" y="150139"/>
                  </a:lnTo>
                  <a:lnTo>
                    <a:pt x="124637" y="148907"/>
                  </a:lnTo>
                  <a:lnTo>
                    <a:pt x="124688" y="144703"/>
                  </a:lnTo>
                  <a:lnTo>
                    <a:pt x="125679" y="143611"/>
                  </a:lnTo>
                  <a:lnTo>
                    <a:pt x="126377" y="143383"/>
                  </a:lnTo>
                  <a:lnTo>
                    <a:pt x="128028" y="143383"/>
                  </a:lnTo>
                  <a:lnTo>
                    <a:pt x="128295" y="144145"/>
                  </a:lnTo>
                  <a:lnTo>
                    <a:pt x="128358" y="144335"/>
                  </a:lnTo>
                  <a:lnTo>
                    <a:pt x="128422" y="144703"/>
                  </a:lnTo>
                  <a:lnTo>
                    <a:pt x="128536" y="145288"/>
                  </a:lnTo>
                  <a:lnTo>
                    <a:pt x="128612" y="145656"/>
                  </a:lnTo>
                  <a:lnTo>
                    <a:pt x="128727" y="146659"/>
                  </a:lnTo>
                  <a:lnTo>
                    <a:pt x="128816" y="147421"/>
                  </a:lnTo>
                  <a:lnTo>
                    <a:pt x="132702" y="153492"/>
                  </a:lnTo>
                  <a:lnTo>
                    <a:pt x="134632" y="153492"/>
                  </a:lnTo>
                  <a:lnTo>
                    <a:pt x="135610" y="153073"/>
                  </a:lnTo>
                  <a:lnTo>
                    <a:pt x="137071" y="151485"/>
                  </a:lnTo>
                  <a:lnTo>
                    <a:pt x="137223" y="151231"/>
                  </a:lnTo>
                  <a:lnTo>
                    <a:pt x="137325" y="150863"/>
                  </a:lnTo>
                  <a:lnTo>
                    <a:pt x="137375" y="146659"/>
                  </a:lnTo>
                  <a:close/>
                </a:path>
                <a:path w="333375" h="200659">
                  <a:moveTo>
                    <a:pt x="137375" y="106197"/>
                  </a:moveTo>
                  <a:lnTo>
                    <a:pt x="136893" y="104825"/>
                  </a:lnTo>
                  <a:lnTo>
                    <a:pt x="136791" y="104521"/>
                  </a:lnTo>
                  <a:lnTo>
                    <a:pt x="136372" y="103873"/>
                  </a:lnTo>
                  <a:lnTo>
                    <a:pt x="136245" y="103682"/>
                  </a:lnTo>
                  <a:lnTo>
                    <a:pt x="135597" y="102920"/>
                  </a:lnTo>
                  <a:lnTo>
                    <a:pt x="135445" y="102730"/>
                  </a:lnTo>
                  <a:lnTo>
                    <a:pt x="135445" y="105702"/>
                  </a:lnTo>
                  <a:lnTo>
                    <a:pt x="135445" y="109169"/>
                  </a:lnTo>
                  <a:lnTo>
                    <a:pt x="134340" y="110401"/>
                  </a:lnTo>
                  <a:lnTo>
                    <a:pt x="132638" y="110401"/>
                  </a:lnTo>
                  <a:lnTo>
                    <a:pt x="131597" y="109677"/>
                  </a:lnTo>
                  <a:lnTo>
                    <a:pt x="130708" y="105702"/>
                  </a:lnTo>
                  <a:lnTo>
                    <a:pt x="130632" y="105194"/>
                  </a:lnTo>
                  <a:lnTo>
                    <a:pt x="130556" y="104825"/>
                  </a:lnTo>
                  <a:lnTo>
                    <a:pt x="130479" y="104521"/>
                  </a:lnTo>
                  <a:lnTo>
                    <a:pt x="130416" y="104241"/>
                  </a:lnTo>
                  <a:lnTo>
                    <a:pt x="130340" y="103873"/>
                  </a:lnTo>
                  <a:lnTo>
                    <a:pt x="130111" y="103314"/>
                  </a:lnTo>
                  <a:lnTo>
                    <a:pt x="130048" y="103149"/>
                  </a:lnTo>
                  <a:lnTo>
                    <a:pt x="129959" y="102920"/>
                  </a:lnTo>
                  <a:lnTo>
                    <a:pt x="131940" y="102920"/>
                  </a:lnTo>
                  <a:lnTo>
                    <a:pt x="133261" y="103149"/>
                  </a:lnTo>
                  <a:lnTo>
                    <a:pt x="132943" y="103149"/>
                  </a:lnTo>
                  <a:lnTo>
                    <a:pt x="134048" y="103682"/>
                  </a:lnTo>
                  <a:lnTo>
                    <a:pt x="134607" y="104241"/>
                  </a:lnTo>
                  <a:lnTo>
                    <a:pt x="135445" y="105702"/>
                  </a:lnTo>
                  <a:lnTo>
                    <a:pt x="135445" y="102730"/>
                  </a:lnTo>
                  <a:lnTo>
                    <a:pt x="135978" y="102730"/>
                  </a:lnTo>
                  <a:lnTo>
                    <a:pt x="136728" y="102501"/>
                  </a:lnTo>
                  <a:lnTo>
                    <a:pt x="137160" y="102260"/>
                  </a:lnTo>
                  <a:lnTo>
                    <a:pt x="137236" y="99987"/>
                  </a:lnTo>
                  <a:lnTo>
                    <a:pt x="133972" y="100571"/>
                  </a:lnTo>
                  <a:lnTo>
                    <a:pt x="125590" y="100571"/>
                  </a:lnTo>
                  <a:lnTo>
                    <a:pt x="122618" y="103682"/>
                  </a:lnTo>
                  <a:lnTo>
                    <a:pt x="122669" y="108699"/>
                  </a:lnTo>
                  <a:lnTo>
                    <a:pt x="126847" y="112610"/>
                  </a:lnTo>
                  <a:lnTo>
                    <a:pt x="126961" y="111798"/>
                  </a:lnTo>
                  <a:lnTo>
                    <a:pt x="127076" y="111023"/>
                  </a:lnTo>
                  <a:lnTo>
                    <a:pt x="127165" y="110401"/>
                  </a:lnTo>
                  <a:lnTo>
                    <a:pt x="127952" y="110401"/>
                  </a:lnTo>
                  <a:lnTo>
                    <a:pt x="125056" y="109677"/>
                  </a:lnTo>
                  <a:lnTo>
                    <a:pt x="125526" y="109677"/>
                  </a:lnTo>
                  <a:lnTo>
                    <a:pt x="124637" y="108445"/>
                  </a:lnTo>
                  <a:lnTo>
                    <a:pt x="124688" y="104241"/>
                  </a:lnTo>
                  <a:lnTo>
                    <a:pt x="125679" y="103149"/>
                  </a:lnTo>
                  <a:lnTo>
                    <a:pt x="126377" y="102920"/>
                  </a:lnTo>
                  <a:lnTo>
                    <a:pt x="128028" y="102920"/>
                  </a:lnTo>
                  <a:lnTo>
                    <a:pt x="128295" y="103682"/>
                  </a:lnTo>
                  <a:lnTo>
                    <a:pt x="128358" y="103873"/>
                  </a:lnTo>
                  <a:lnTo>
                    <a:pt x="128422" y="104241"/>
                  </a:lnTo>
                  <a:lnTo>
                    <a:pt x="128536" y="104825"/>
                  </a:lnTo>
                  <a:lnTo>
                    <a:pt x="128612" y="105194"/>
                  </a:lnTo>
                  <a:lnTo>
                    <a:pt x="128727" y="106197"/>
                  </a:lnTo>
                  <a:lnTo>
                    <a:pt x="128816" y="106959"/>
                  </a:lnTo>
                  <a:lnTo>
                    <a:pt x="132702" y="113030"/>
                  </a:lnTo>
                  <a:lnTo>
                    <a:pt x="134632" y="113030"/>
                  </a:lnTo>
                  <a:lnTo>
                    <a:pt x="135610" y="112610"/>
                  </a:lnTo>
                  <a:lnTo>
                    <a:pt x="137071" y="111023"/>
                  </a:lnTo>
                  <a:lnTo>
                    <a:pt x="137223" y="110769"/>
                  </a:lnTo>
                  <a:lnTo>
                    <a:pt x="137325" y="110401"/>
                  </a:lnTo>
                  <a:lnTo>
                    <a:pt x="137375" y="106197"/>
                  </a:lnTo>
                  <a:close/>
                </a:path>
                <a:path w="333375" h="200659">
                  <a:moveTo>
                    <a:pt x="137401" y="156044"/>
                  </a:moveTo>
                  <a:lnTo>
                    <a:pt x="137210" y="154698"/>
                  </a:lnTo>
                  <a:lnTo>
                    <a:pt x="135026" y="155067"/>
                  </a:lnTo>
                  <a:lnTo>
                    <a:pt x="135115" y="155511"/>
                  </a:lnTo>
                  <a:lnTo>
                    <a:pt x="135140" y="156527"/>
                  </a:lnTo>
                  <a:lnTo>
                    <a:pt x="135077" y="156806"/>
                  </a:lnTo>
                  <a:lnTo>
                    <a:pt x="134861" y="157200"/>
                  </a:lnTo>
                  <a:lnTo>
                    <a:pt x="134696" y="157340"/>
                  </a:lnTo>
                  <a:lnTo>
                    <a:pt x="134493" y="157416"/>
                  </a:lnTo>
                  <a:lnTo>
                    <a:pt x="134302" y="157530"/>
                  </a:lnTo>
                  <a:lnTo>
                    <a:pt x="133845" y="157556"/>
                  </a:lnTo>
                  <a:lnTo>
                    <a:pt x="124637" y="157556"/>
                  </a:lnTo>
                  <a:lnTo>
                    <a:pt x="124637" y="155067"/>
                  </a:lnTo>
                  <a:lnTo>
                    <a:pt x="122707" y="155067"/>
                  </a:lnTo>
                  <a:lnTo>
                    <a:pt x="122707" y="157556"/>
                  </a:lnTo>
                  <a:lnTo>
                    <a:pt x="117640" y="157556"/>
                  </a:lnTo>
                  <a:lnTo>
                    <a:pt x="119126" y="159994"/>
                  </a:lnTo>
                  <a:lnTo>
                    <a:pt x="122707" y="159994"/>
                  </a:lnTo>
                  <a:lnTo>
                    <a:pt x="122707" y="161785"/>
                  </a:lnTo>
                  <a:lnTo>
                    <a:pt x="124637" y="161785"/>
                  </a:lnTo>
                  <a:lnTo>
                    <a:pt x="124637" y="159994"/>
                  </a:lnTo>
                  <a:lnTo>
                    <a:pt x="134467" y="159994"/>
                  </a:lnTo>
                  <a:lnTo>
                    <a:pt x="135445" y="159905"/>
                  </a:lnTo>
                  <a:lnTo>
                    <a:pt x="136372" y="159486"/>
                  </a:lnTo>
                  <a:lnTo>
                    <a:pt x="136740" y="159156"/>
                  </a:lnTo>
                  <a:lnTo>
                    <a:pt x="137261" y="158178"/>
                  </a:lnTo>
                  <a:lnTo>
                    <a:pt x="137401" y="157480"/>
                  </a:lnTo>
                  <a:lnTo>
                    <a:pt x="137401" y="156044"/>
                  </a:lnTo>
                  <a:close/>
                </a:path>
                <a:path w="333375" h="200659">
                  <a:moveTo>
                    <a:pt x="137401" y="76657"/>
                  </a:moveTo>
                  <a:lnTo>
                    <a:pt x="137210" y="75311"/>
                  </a:lnTo>
                  <a:lnTo>
                    <a:pt x="135026" y="75679"/>
                  </a:lnTo>
                  <a:lnTo>
                    <a:pt x="135115" y="76123"/>
                  </a:lnTo>
                  <a:lnTo>
                    <a:pt x="135140" y="77139"/>
                  </a:lnTo>
                  <a:lnTo>
                    <a:pt x="135077" y="77419"/>
                  </a:lnTo>
                  <a:lnTo>
                    <a:pt x="134861" y="77812"/>
                  </a:lnTo>
                  <a:lnTo>
                    <a:pt x="134696" y="77952"/>
                  </a:lnTo>
                  <a:lnTo>
                    <a:pt x="134493" y="78028"/>
                  </a:lnTo>
                  <a:lnTo>
                    <a:pt x="134302" y="78143"/>
                  </a:lnTo>
                  <a:lnTo>
                    <a:pt x="133845" y="78168"/>
                  </a:lnTo>
                  <a:lnTo>
                    <a:pt x="124637" y="78168"/>
                  </a:lnTo>
                  <a:lnTo>
                    <a:pt x="124637" y="75679"/>
                  </a:lnTo>
                  <a:lnTo>
                    <a:pt x="122707" y="75679"/>
                  </a:lnTo>
                  <a:lnTo>
                    <a:pt x="122707" y="78168"/>
                  </a:lnTo>
                  <a:lnTo>
                    <a:pt x="117640" y="78168"/>
                  </a:lnTo>
                  <a:lnTo>
                    <a:pt x="119126" y="80606"/>
                  </a:lnTo>
                  <a:lnTo>
                    <a:pt x="122707" y="80606"/>
                  </a:lnTo>
                  <a:lnTo>
                    <a:pt x="122707" y="82397"/>
                  </a:lnTo>
                  <a:lnTo>
                    <a:pt x="124637" y="82397"/>
                  </a:lnTo>
                  <a:lnTo>
                    <a:pt x="124637" y="80606"/>
                  </a:lnTo>
                  <a:lnTo>
                    <a:pt x="134467" y="80606"/>
                  </a:lnTo>
                  <a:lnTo>
                    <a:pt x="135445" y="80518"/>
                  </a:lnTo>
                  <a:lnTo>
                    <a:pt x="136372" y="80098"/>
                  </a:lnTo>
                  <a:lnTo>
                    <a:pt x="136740" y="79768"/>
                  </a:lnTo>
                  <a:lnTo>
                    <a:pt x="137261" y="78790"/>
                  </a:lnTo>
                  <a:lnTo>
                    <a:pt x="137401" y="78092"/>
                  </a:lnTo>
                  <a:lnTo>
                    <a:pt x="137401" y="76657"/>
                  </a:lnTo>
                  <a:close/>
                </a:path>
                <a:path w="333375" h="200659">
                  <a:moveTo>
                    <a:pt x="137541" y="182219"/>
                  </a:moveTo>
                  <a:lnTo>
                    <a:pt x="137185" y="180962"/>
                  </a:lnTo>
                  <a:lnTo>
                    <a:pt x="136893" y="180505"/>
                  </a:lnTo>
                  <a:lnTo>
                    <a:pt x="135534" y="178689"/>
                  </a:lnTo>
                  <a:lnTo>
                    <a:pt x="134543" y="178041"/>
                  </a:lnTo>
                  <a:lnTo>
                    <a:pt x="134785" y="178041"/>
                  </a:lnTo>
                  <a:lnTo>
                    <a:pt x="132867" y="177507"/>
                  </a:lnTo>
                  <a:lnTo>
                    <a:pt x="132549" y="180149"/>
                  </a:lnTo>
                  <a:lnTo>
                    <a:pt x="132803" y="180149"/>
                  </a:lnTo>
                  <a:lnTo>
                    <a:pt x="133705" y="180505"/>
                  </a:lnTo>
                  <a:lnTo>
                    <a:pt x="134378" y="180962"/>
                  </a:lnTo>
                  <a:lnTo>
                    <a:pt x="135305" y="182219"/>
                  </a:lnTo>
                  <a:lnTo>
                    <a:pt x="135458" y="182778"/>
                  </a:lnTo>
                  <a:lnTo>
                    <a:pt x="135521" y="185153"/>
                  </a:lnTo>
                  <a:lnTo>
                    <a:pt x="135115" y="186131"/>
                  </a:lnTo>
                  <a:lnTo>
                    <a:pt x="133426" y="187756"/>
                  </a:lnTo>
                  <a:lnTo>
                    <a:pt x="132029" y="188290"/>
                  </a:lnTo>
                  <a:lnTo>
                    <a:pt x="130606" y="188290"/>
                  </a:lnTo>
                  <a:lnTo>
                    <a:pt x="130606" y="180149"/>
                  </a:lnTo>
                  <a:lnTo>
                    <a:pt x="130606" y="177507"/>
                  </a:lnTo>
                  <a:lnTo>
                    <a:pt x="128587" y="177507"/>
                  </a:lnTo>
                  <a:lnTo>
                    <a:pt x="128587" y="180149"/>
                  </a:lnTo>
                  <a:lnTo>
                    <a:pt x="128587" y="188290"/>
                  </a:lnTo>
                  <a:lnTo>
                    <a:pt x="127838" y="188290"/>
                  </a:lnTo>
                  <a:lnTo>
                    <a:pt x="126580" y="187756"/>
                  </a:lnTo>
                  <a:lnTo>
                    <a:pt x="126415" y="187756"/>
                  </a:lnTo>
                  <a:lnTo>
                    <a:pt x="124828" y="186131"/>
                  </a:lnTo>
                  <a:lnTo>
                    <a:pt x="124409" y="185153"/>
                  </a:lnTo>
                  <a:lnTo>
                    <a:pt x="124409" y="182778"/>
                  </a:lnTo>
                  <a:lnTo>
                    <a:pt x="124891" y="181737"/>
                  </a:lnTo>
                  <a:lnTo>
                    <a:pt x="126390" y="180505"/>
                  </a:lnTo>
                  <a:lnTo>
                    <a:pt x="127355" y="180149"/>
                  </a:lnTo>
                  <a:lnTo>
                    <a:pt x="128587" y="180149"/>
                  </a:lnTo>
                  <a:lnTo>
                    <a:pt x="128587" y="177507"/>
                  </a:lnTo>
                  <a:lnTo>
                    <a:pt x="127304" y="177507"/>
                  </a:lnTo>
                  <a:lnTo>
                    <a:pt x="125704" y="178041"/>
                  </a:lnTo>
                  <a:lnTo>
                    <a:pt x="123075" y="180505"/>
                  </a:lnTo>
                  <a:lnTo>
                    <a:pt x="122555" y="181737"/>
                  </a:lnTo>
                  <a:lnTo>
                    <a:pt x="122428" y="186131"/>
                  </a:lnTo>
                  <a:lnTo>
                    <a:pt x="123126" y="187756"/>
                  </a:lnTo>
                  <a:lnTo>
                    <a:pt x="125755" y="190195"/>
                  </a:lnTo>
                  <a:lnTo>
                    <a:pt x="127660" y="190817"/>
                  </a:lnTo>
                  <a:lnTo>
                    <a:pt x="132473" y="190817"/>
                  </a:lnTo>
                  <a:lnTo>
                    <a:pt x="134327" y="190195"/>
                  </a:lnTo>
                  <a:lnTo>
                    <a:pt x="136321" y="188290"/>
                  </a:lnTo>
                  <a:lnTo>
                    <a:pt x="136880" y="187756"/>
                  </a:lnTo>
                  <a:lnTo>
                    <a:pt x="137502" y="186131"/>
                  </a:lnTo>
                  <a:lnTo>
                    <a:pt x="137541" y="182219"/>
                  </a:lnTo>
                  <a:close/>
                </a:path>
                <a:path w="333375" h="200659">
                  <a:moveTo>
                    <a:pt x="137541" y="168109"/>
                  </a:moveTo>
                  <a:lnTo>
                    <a:pt x="133819" y="163372"/>
                  </a:lnTo>
                  <a:lnTo>
                    <a:pt x="132130" y="163372"/>
                  </a:lnTo>
                  <a:lnTo>
                    <a:pt x="127914" y="171157"/>
                  </a:lnTo>
                  <a:lnTo>
                    <a:pt x="127800" y="171386"/>
                  </a:lnTo>
                  <a:lnTo>
                    <a:pt x="127635" y="171831"/>
                  </a:lnTo>
                  <a:lnTo>
                    <a:pt x="127431" y="172135"/>
                  </a:lnTo>
                  <a:lnTo>
                    <a:pt x="126898" y="172554"/>
                  </a:lnTo>
                  <a:lnTo>
                    <a:pt x="126619" y="172643"/>
                  </a:lnTo>
                  <a:lnTo>
                    <a:pt x="125780" y="172643"/>
                  </a:lnTo>
                  <a:lnTo>
                    <a:pt x="125361" y="172415"/>
                  </a:lnTo>
                  <a:lnTo>
                    <a:pt x="124599" y="171437"/>
                  </a:lnTo>
                  <a:lnTo>
                    <a:pt x="124409" y="170624"/>
                  </a:lnTo>
                  <a:lnTo>
                    <a:pt x="124409" y="168529"/>
                  </a:lnTo>
                  <a:lnTo>
                    <a:pt x="124637" y="167792"/>
                  </a:lnTo>
                  <a:lnTo>
                    <a:pt x="125476" y="166763"/>
                  </a:lnTo>
                  <a:lnTo>
                    <a:pt x="126060" y="166420"/>
                  </a:lnTo>
                  <a:lnTo>
                    <a:pt x="126784" y="166319"/>
                  </a:lnTo>
                  <a:lnTo>
                    <a:pt x="126453" y="163906"/>
                  </a:lnTo>
                  <a:lnTo>
                    <a:pt x="122389" y="168554"/>
                  </a:lnTo>
                  <a:lnTo>
                    <a:pt x="122389" y="170434"/>
                  </a:lnTo>
                  <a:lnTo>
                    <a:pt x="125920" y="175018"/>
                  </a:lnTo>
                  <a:lnTo>
                    <a:pt x="127292" y="175018"/>
                  </a:lnTo>
                  <a:lnTo>
                    <a:pt x="131406" y="167792"/>
                  </a:lnTo>
                  <a:lnTo>
                    <a:pt x="131686" y="166954"/>
                  </a:lnTo>
                  <a:lnTo>
                    <a:pt x="132245" y="166141"/>
                  </a:lnTo>
                  <a:lnTo>
                    <a:pt x="132664" y="165887"/>
                  </a:lnTo>
                  <a:lnTo>
                    <a:pt x="133845" y="165887"/>
                  </a:lnTo>
                  <a:lnTo>
                    <a:pt x="134404" y="166166"/>
                  </a:lnTo>
                  <a:lnTo>
                    <a:pt x="135305" y="167259"/>
                  </a:lnTo>
                  <a:lnTo>
                    <a:pt x="135521" y="168109"/>
                  </a:lnTo>
                  <a:lnTo>
                    <a:pt x="135521" y="170345"/>
                  </a:lnTo>
                  <a:lnTo>
                    <a:pt x="135267" y="171246"/>
                  </a:lnTo>
                  <a:lnTo>
                    <a:pt x="134264" y="172478"/>
                  </a:lnTo>
                  <a:lnTo>
                    <a:pt x="133515" y="172859"/>
                  </a:lnTo>
                  <a:lnTo>
                    <a:pt x="132524" y="172974"/>
                  </a:lnTo>
                  <a:lnTo>
                    <a:pt x="132892" y="175412"/>
                  </a:lnTo>
                  <a:lnTo>
                    <a:pt x="134454" y="175158"/>
                  </a:lnTo>
                  <a:lnTo>
                    <a:pt x="135610" y="174548"/>
                  </a:lnTo>
                  <a:lnTo>
                    <a:pt x="137172" y="172554"/>
                  </a:lnTo>
                  <a:lnTo>
                    <a:pt x="137541" y="171132"/>
                  </a:lnTo>
                  <a:lnTo>
                    <a:pt x="137541" y="168109"/>
                  </a:lnTo>
                  <a:close/>
                </a:path>
                <a:path w="333375" h="200659">
                  <a:moveTo>
                    <a:pt x="137541" y="130263"/>
                  </a:moveTo>
                  <a:lnTo>
                    <a:pt x="136728" y="128714"/>
                  </a:lnTo>
                  <a:lnTo>
                    <a:pt x="135102" y="127571"/>
                  </a:lnTo>
                  <a:lnTo>
                    <a:pt x="137236" y="127571"/>
                  </a:lnTo>
                  <a:lnTo>
                    <a:pt x="137236" y="125387"/>
                  </a:lnTo>
                  <a:lnTo>
                    <a:pt x="122707" y="125387"/>
                  </a:lnTo>
                  <a:lnTo>
                    <a:pt x="122707" y="127850"/>
                  </a:lnTo>
                  <a:lnTo>
                    <a:pt x="131749" y="127850"/>
                  </a:lnTo>
                  <a:lnTo>
                    <a:pt x="132702" y="127990"/>
                  </a:lnTo>
                  <a:lnTo>
                    <a:pt x="134010" y="128524"/>
                  </a:lnTo>
                  <a:lnTo>
                    <a:pt x="134518" y="128968"/>
                  </a:lnTo>
                  <a:lnTo>
                    <a:pt x="135280" y="130289"/>
                  </a:lnTo>
                  <a:lnTo>
                    <a:pt x="135445" y="130962"/>
                  </a:lnTo>
                  <a:lnTo>
                    <a:pt x="135445" y="132448"/>
                  </a:lnTo>
                  <a:lnTo>
                    <a:pt x="132054" y="134683"/>
                  </a:lnTo>
                  <a:lnTo>
                    <a:pt x="122707" y="134683"/>
                  </a:lnTo>
                  <a:lnTo>
                    <a:pt x="122707" y="137147"/>
                  </a:lnTo>
                  <a:lnTo>
                    <a:pt x="131724" y="137147"/>
                  </a:lnTo>
                  <a:lnTo>
                    <a:pt x="133540" y="137121"/>
                  </a:lnTo>
                  <a:lnTo>
                    <a:pt x="134010" y="137007"/>
                  </a:lnTo>
                  <a:lnTo>
                    <a:pt x="134747" y="136867"/>
                  </a:lnTo>
                  <a:lnTo>
                    <a:pt x="137541" y="133057"/>
                  </a:lnTo>
                  <a:lnTo>
                    <a:pt x="137541" y="130263"/>
                  </a:lnTo>
                  <a:close/>
                </a:path>
                <a:path w="333375" h="200659">
                  <a:moveTo>
                    <a:pt x="159258" y="16370"/>
                  </a:moveTo>
                  <a:lnTo>
                    <a:pt x="156438" y="16370"/>
                  </a:lnTo>
                  <a:lnTo>
                    <a:pt x="156438" y="18808"/>
                  </a:lnTo>
                  <a:lnTo>
                    <a:pt x="159258" y="18808"/>
                  </a:lnTo>
                  <a:lnTo>
                    <a:pt x="159258" y="16370"/>
                  </a:lnTo>
                  <a:close/>
                </a:path>
                <a:path w="333375" h="200659">
                  <a:moveTo>
                    <a:pt x="176466" y="165011"/>
                  </a:moveTo>
                  <a:lnTo>
                    <a:pt x="175907" y="165341"/>
                  </a:lnTo>
                  <a:lnTo>
                    <a:pt x="176466" y="165341"/>
                  </a:lnTo>
                  <a:lnTo>
                    <a:pt x="176466" y="165011"/>
                  </a:lnTo>
                  <a:close/>
                </a:path>
                <a:path w="333375" h="200659">
                  <a:moveTo>
                    <a:pt x="176466" y="106032"/>
                  </a:moveTo>
                  <a:lnTo>
                    <a:pt x="163868" y="106032"/>
                  </a:lnTo>
                  <a:lnTo>
                    <a:pt x="163868" y="103212"/>
                  </a:lnTo>
                  <a:lnTo>
                    <a:pt x="161937" y="103212"/>
                  </a:lnTo>
                  <a:lnTo>
                    <a:pt x="161937" y="106032"/>
                  </a:lnTo>
                  <a:lnTo>
                    <a:pt x="159753" y="106032"/>
                  </a:lnTo>
                  <a:lnTo>
                    <a:pt x="159169" y="105892"/>
                  </a:lnTo>
                  <a:lnTo>
                    <a:pt x="158521" y="105257"/>
                  </a:lnTo>
                  <a:lnTo>
                    <a:pt x="158356" y="104724"/>
                  </a:lnTo>
                  <a:lnTo>
                    <a:pt x="158356" y="103517"/>
                  </a:lnTo>
                  <a:lnTo>
                    <a:pt x="158457" y="102539"/>
                  </a:lnTo>
                  <a:lnTo>
                    <a:pt x="156337" y="102146"/>
                  </a:lnTo>
                  <a:lnTo>
                    <a:pt x="156171" y="102984"/>
                  </a:lnTo>
                  <a:lnTo>
                    <a:pt x="156083" y="103771"/>
                  </a:lnTo>
                  <a:lnTo>
                    <a:pt x="156083" y="105537"/>
                  </a:lnTo>
                  <a:lnTo>
                    <a:pt x="159448" y="108470"/>
                  </a:lnTo>
                  <a:lnTo>
                    <a:pt x="161937" y="108470"/>
                  </a:lnTo>
                  <a:lnTo>
                    <a:pt x="161937" y="110655"/>
                  </a:lnTo>
                  <a:lnTo>
                    <a:pt x="163868" y="110655"/>
                  </a:lnTo>
                  <a:lnTo>
                    <a:pt x="163868" y="108470"/>
                  </a:lnTo>
                  <a:lnTo>
                    <a:pt x="176466" y="108470"/>
                  </a:lnTo>
                  <a:lnTo>
                    <a:pt x="176466" y="106032"/>
                  </a:lnTo>
                  <a:close/>
                </a:path>
                <a:path w="333375" h="200659">
                  <a:moveTo>
                    <a:pt x="176466" y="79883"/>
                  </a:moveTo>
                  <a:lnTo>
                    <a:pt x="161937" y="75349"/>
                  </a:lnTo>
                  <a:lnTo>
                    <a:pt x="161937" y="77724"/>
                  </a:lnTo>
                  <a:lnTo>
                    <a:pt x="173139" y="81064"/>
                  </a:lnTo>
                  <a:lnTo>
                    <a:pt x="161937" y="83947"/>
                  </a:lnTo>
                  <a:lnTo>
                    <a:pt x="161937" y="86499"/>
                  </a:lnTo>
                  <a:lnTo>
                    <a:pt x="170446" y="88785"/>
                  </a:lnTo>
                  <a:lnTo>
                    <a:pt x="173443" y="89547"/>
                  </a:lnTo>
                  <a:lnTo>
                    <a:pt x="161937" y="92710"/>
                  </a:lnTo>
                  <a:lnTo>
                    <a:pt x="161937" y="95262"/>
                  </a:lnTo>
                  <a:lnTo>
                    <a:pt x="176466" y="90805"/>
                  </a:lnTo>
                  <a:lnTo>
                    <a:pt x="176466" y="88252"/>
                  </a:lnTo>
                  <a:lnTo>
                    <a:pt x="165290" y="85318"/>
                  </a:lnTo>
                  <a:lnTo>
                    <a:pt x="167754" y="84759"/>
                  </a:lnTo>
                  <a:lnTo>
                    <a:pt x="176466" y="82435"/>
                  </a:lnTo>
                  <a:lnTo>
                    <a:pt x="176466" y="79883"/>
                  </a:lnTo>
                  <a:close/>
                </a:path>
                <a:path w="333375" h="200659">
                  <a:moveTo>
                    <a:pt x="176466" y="55270"/>
                  </a:moveTo>
                  <a:lnTo>
                    <a:pt x="167843" y="55270"/>
                  </a:lnTo>
                  <a:lnTo>
                    <a:pt x="166890" y="55156"/>
                  </a:lnTo>
                  <a:lnTo>
                    <a:pt x="165430" y="54711"/>
                  </a:lnTo>
                  <a:lnTo>
                    <a:pt x="164985" y="54406"/>
                  </a:lnTo>
                  <a:lnTo>
                    <a:pt x="164338" y="53530"/>
                  </a:lnTo>
                  <a:lnTo>
                    <a:pt x="164172" y="53060"/>
                  </a:lnTo>
                  <a:lnTo>
                    <a:pt x="164172" y="51904"/>
                  </a:lnTo>
                  <a:lnTo>
                    <a:pt x="164376" y="51320"/>
                  </a:lnTo>
                  <a:lnTo>
                    <a:pt x="164706" y="50711"/>
                  </a:lnTo>
                  <a:lnTo>
                    <a:pt x="162407" y="49834"/>
                  </a:lnTo>
                  <a:lnTo>
                    <a:pt x="161912" y="50711"/>
                  </a:lnTo>
                  <a:lnTo>
                    <a:pt x="161632" y="51549"/>
                  </a:lnTo>
                  <a:lnTo>
                    <a:pt x="161632" y="52946"/>
                  </a:lnTo>
                  <a:lnTo>
                    <a:pt x="161798" y="53479"/>
                  </a:lnTo>
                  <a:lnTo>
                    <a:pt x="162471" y="54457"/>
                  </a:lnTo>
                  <a:lnTo>
                    <a:pt x="163144" y="54965"/>
                  </a:lnTo>
                  <a:lnTo>
                    <a:pt x="164147" y="55524"/>
                  </a:lnTo>
                  <a:lnTo>
                    <a:pt x="161937" y="55524"/>
                  </a:lnTo>
                  <a:lnTo>
                    <a:pt x="161937" y="57734"/>
                  </a:lnTo>
                  <a:lnTo>
                    <a:pt x="176466" y="57734"/>
                  </a:lnTo>
                  <a:lnTo>
                    <a:pt x="176466" y="55270"/>
                  </a:lnTo>
                  <a:close/>
                </a:path>
                <a:path w="333375" h="200659">
                  <a:moveTo>
                    <a:pt x="176466" y="22567"/>
                  </a:moveTo>
                  <a:lnTo>
                    <a:pt x="165849" y="22567"/>
                  </a:lnTo>
                  <a:lnTo>
                    <a:pt x="164757" y="22733"/>
                  </a:lnTo>
                  <a:lnTo>
                    <a:pt x="163283" y="23406"/>
                  </a:lnTo>
                  <a:lnTo>
                    <a:pt x="162687" y="23990"/>
                  </a:lnTo>
                  <a:lnTo>
                    <a:pt x="161848" y="25565"/>
                  </a:lnTo>
                  <a:lnTo>
                    <a:pt x="161632" y="26504"/>
                  </a:lnTo>
                  <a:lnTo>
                    <a:pt x="161632" y="29337"/>
                  </a:lnTo>
                  <a:lnTo>
                    <a:pt x="162293" y="30797"/>
                  </a:lnTo>
                  <a:lnTo>
                    <a:pt x="163614" y="31915"/>
                  </a:lnTo>
                  <a:lnTo>
                    <a:pt x="156413" y="31915"/>
                  </a:lnTo>
                  <a:lnTo>
                    <a:pt x="156413" y="34378"/>
                  </a:lnTo>
                  <a:lnTo>
                    <a:pt x="176466" y="34378"/>
                  </a:lnTo>
                  <a:lnTo>
                    <a:pt x="176466" y="31915"/>
                  </a:lnTo>
                  <a:lnTo>
                    <a:pt x="167398" y="31915"/>
                  </a:lnTo>
                  <a:lnTo>
                    <a:pt x="166497" y="31800"/>
                  </a:lnTo>
                  <a:lnTo>
                    <a:pt x="165214" y="31242"/>
                  </a:lnTo>
                  <a:lnTo>
                    <a:pt x="164706" y="30797"/>
                  </a:lnTo>
                  <a:lnTo>
                    <a:pt x="163918" y="29502"/>
                  </a:lnTo>
                  <a:lnTo>
                    <a:pt x="163728" y="28803"/>
                  </a:lnTo>
                  <a:lnTo>
                    <a:pt x="163728" y="27127"/>
                  </a:lnTo>
                  <a:lnTo>
                    <a:pt x="164007" y="26365"/>
                  </a:lnTo>
                  <a:lnTo>
                    <a:pt x="165125" y="25311"/>
                  </a:lnTo>
                  <a:lnTo>
                    <a:pt x="166027" y="25031"/>
                  </a:lnTo>
                  <a:lnTo>
                    <a:pt x="176466" y="25031"/>
                  </a:lnTo>
                  <a:lnTo>
                    <a:pt x="176466" y="22567"/>
                  </a:lnTo>
                  <a:close/>
                </a:path>
                <a:path w="333375" h="200659">
                  <a:moveTo>
                    <a:pt x="176466" y="16370"/>
                  </a:moveTo>
                  <a:lnTo>
                    <a:pt x="161937" y="16370"/>
                  </a:lnTo>
                  <a:lnTo>
                    <a:pt x="161937" y="18808"/>
                  </a:lnTo>
                  <a:lnTo>
                    <a:pt x="176466" y="18808"/>
                  </a:lnTo>
                  <a:lnTo>
                    <a:pt x="176466" y="16370"/>
                  </a:lnTo>
                  <a:close/>
                </a:path>
                <a:path w="333375" h="200659">
                  <a:moveTo>
                    <a:pt x="176479" y="181356"/>
                  </a:moveTo>
                  <a:lnTo>
                    <a:pt x="156438" y="181356"/>
                  </a:lnTo>
                  <a:lnTo>
                    <a:pt x="156438" y="183807"/>
                  </a:lnTo>
                  <a:lnTo>
                    <a:pt x="176479" y="183807"/>
                  </a:lnTo>
                  <a:lnTo>
                    <a:pt x="176479" y="181356"/>
                  </a:lnTo>
                  <a:close/>
                </a:path>
                <a:path w="333375" h="200659">
                  <a:moveTo>
                    <a:pt x="176606" y="171551"/>
                  </a:moveTo>
                  <a:lnTo>
                    <a:pt x="176123" y="170180"/>
                  </a:lnTo>
                  <a:lnTo>
                    <a:pt x="176022" y="169875"/>
                  </a:lnTo>
                  <a:lnTo>
                    <a:pt x="175602" y="169227"/>
                  </a:lnTo>
                  <a:lnTo>
                    <a:pt x="175475" y="169037"/>
                  </a:lnTo>
                  <a:lnTo>
                    <a:pt x="174840" y="168275"/>
                  </a:lnTo>
                  <a:lnTo>
                    <a:pt x="174675" y="168084"/>
                  </a:lnTo>
                  <a:lnTo>
                    <a:pt x="174675" y="171056"/>
                  </a:lnTo>
                  <a:lnTo>
                    <a:pt x="174675" y="174523"/>
                  </a:lnTo>
                  <a:lnTo>
                    <a:pt x="173570" y="175755"/>
                  </a:lnTo>
                  <a:lnTo>
                    <a:pt x="171881" y="175755"/>
                  </a:lnTo>
                  <a:lnTo>
                    <a:pt x="170827" y="175031"/>
                  </a:lnTo>
                  <a:lnTo>
                    <a:pt x="170446" y="174053"/>
                  </a:lnTo>
                  <a:lnTo>
                    <a:pt x="170395" y="173799"/>
                  </a:lnTo>
                  <a:lnTo>
                    <a:pt x="170281" y="173316"/>
                  </a:lnTo>
                  <a:lnTo>
                    <a:pt x="170180" y="172681"/>
                  </a:lnTo>
                  <a:lnTo>
                    <a:pt x="170053" y="171894"/>
                  </a:lnTo>
                  <a:lnTo>
                    <a:pt x="169938" y="171056"/>
                  </a:lnTo>
                  <a:lnTo>
                    <a:pt x="169278" y="168503"/>
                  </a:lnTo>
                  <a:lnTo>
                    <a:pt x="169189" y="168275"/>
                  </a:lnTo>
                  <a:lnTo>
                    <a:pt x="171170" y="168275"/>
                  </a:lnTo>
                  <a:lnTo>
                    <a:pt x="172504" y="168503"/>
                  </a:lnTo>
                  <a:lnTo>
                    <a:pt x="172186" y="168503"/>
                  </a:lnTo>
                  <a:lnTo>
                    <a:pt x="173278" y="169037"/>
                  </a:lnTo>
                  <a:lnTo>
                    <a:pt x="173837" y="169595"/>
                  </a:lnTo>
                  <a:lnTo>
                    <a:pt x="174675" y="171056"/>
                  </a:lnTo>
                  <a:lnTo>
                    <a:pt x="174675" y="168084"/>
                  </a:lnTo>
                  <a:lnTo>
                    <a:pt x="175209" y="168084"/>
                  </a:lnTo>
                  <a:lnTo>
                    <a:pt x="175958" y="167855"/>
                  </a:lnTo>
                  <a:lnTo>
                    <a:pt x="176403" y="167614"/>
                  </a:lnTo>
                  <a:lnTo>
                    <a:pt x="176466" y="165341"/>
                  </a:lnTo>
                  <a:lnTo>
                    <a:pt x="173202" y="165925"/>
                  </a:lnTo>
                  <a:lnTo>
                    <a:pt x="164820" y="165925"/>
                  </a:lnTo>
                  <a:lnTo>
                    <a:pt x="161848" y="169037"/>
                  </a:lnTo>
                  <a:lnTo>
                    <a:pt x="161899" y="174053"/>
                  </a:lnTo>
                  <a:lnTo>
                    <a:pt x="166077" y="177965"/>
                  </a:lnTo>
                  <a:lnTo>
                    <a:pt x="166192" y="177152"/>
                  </a:lnTo>
                  <a:lnTo>
                    <a:pt x="166306" y="176377"/>
                  </a:lnTo>
                  <a:lnTo>
                    <a:pt x="166395" y="175755"/>
                  </a:lnTo>
                  <a:lnTo>
                    <a:pt x="167182" y="175755"/>
                  </a:lnTo>
                  <a:lnTo>
                    <a:pt x="164287" y="175031"/>
                  </a:lnTo>
                  <a:lnTo>
                    <a:pt x="164769" y="175031"/>
                  </a:lnTo>
                  <a:lnTo>
                    <a:pt x="163868" y="173799"/>
                  </a:lnTo>
                  <a:lnTo>
                    <a:pt x="163918" y="169595"/>
                  </a:lnTo>
                  <a:lnTo>
                    <a:pt x="164909" y="168503"/>
                  </a:lnTo>
                  <a:lnTo>
                    <a:pt x="165608" y="168275"/>
                  </a:lnTo>
                  <a:lnTo>
                    <a:pt x="167259" y="168275"/>
                  </a:lnTo>
                  <a:lnTo>
                    <a:pt x="167525" y="169037"/>
                  </a:lnTo>
                  <a:lnTo>
                    <a:pt x="167589" y="169227"/>
                  </a:lnTo>
                  <a:lnTo>
                    <a:pt x="167665" y="169595"/>
                  </a:lnTo>
                  <a:lnTo>
                    <a:pt x="167767" y="170180"/>
                  </a:lnTo>
                  <a:lnTo>
                    <a:pt x="167843" y="170548"/>
                  </a:lnTo>
                  <a:lnTo>
                    <a:pt x="167970" y="171551"/>
                  </a:lnTo>
                  <a:lnTo>
                    <a:pt x="168059" y="172313"/>
                  </a:lnTo>
                  <a:lnTo>
                    <a:pt x="168135" y="172961"/>
                  </a:lnTo>
                  <a:lnTo>
                    <a:pt x="171932" y="178384"/>
                  </a:lnTo>
                  <a:lnTo>
                    <a:pt x="173863" y="178384"/>
                  </a:lnTo>
                  <a:lnTo>
                    <a:pt x="174840" y="177965"/>
                  </a:lnTo>
                  <a:lnTo>
                    <a:pt x="176314" y="176377"/>
                  </a:lnTo>
                  <a:lnTo>
                    <a:pt x="176453" y="176123"/>
                  </a:lnTo>
                  <a:lnTo>
                    <a:pt x="176568" y="175755"/>
                  </a:lnTo>
                  <a:lnTo>
                    <a:pt x="176606" y="171551"/>
                  </a:lnTo>
                  <a:close/>
                </a:path>
                <a:path w="333375" h="200659">
                  <a:moveTo>
                    <a:pt x="176771" y="154559"/>
                  </a:moveTo>
                  <a:lnTo>
                    <a:pt x="176326" y="153212"/>
                  </a:lnTo>
                  <a:lnTo>
                    <a:pt x="174447" y="151028"/>
                  </a:lnTo>
                  <a:lnTo>
                    <a:pt x="173139" y="150355"/>
                  </a:lnTo>
                  <a:lnTo>
                    <a:pt x="171450" y="150075"/>
                  </a:lnTo>
                  <a:lnTo>
                    <a:pt x="171145" y="152514"/>
                  </a:lnTo>
                  <a:lnTo>
                    <a:pt x="172377" y="152679"/>
                  </a:lnTo>
                  <a:lnTo>
                    <a:pt x="173304" y="153098"/>
                  </a:lnTo>
                  <a:lnTo>
                    <a:pt x="174472" y="154393"/>
                  </a:lnTo>
                  <a:lnTo>
                    <a:pt x="174752" y="155206"/>
                  </a:lnTo>
                  <a:lnTo>
                    <a:pt x="174752" y="157391"/>
                  </a:lnTo>
                  <a:lnTo>
                    <a:pt x="174332" y="158369"/>
                  </a:lnTo>
                  <a:lnTo>
                    <a:pt x="173443" y="159092"/>
                  </a:lnTo>
                  <a:lnTo>
                    <a:pt x="172567" y="159854"/>
                  </a:lnTo>
                  <a:lnTo>
                    <a:pt x="171145" y="160210"/>
                  </a:lnTo>
                  <a:lnTo>
                    <a:pt x="167284" y="160210"/>
                  </a:lnTo>
                  <a:lnTo>
                    <a:pt x="165887" y="159854"/>
                  </a:lnTo>
                  <a:lnTo>
                    <a:pt x="164084" y="158280"/>
                  </a:lnTo>
                  <a:lnTo>
                    <a:pt x="163639" y="157276"/>
                  </a:lnTo>
                  <a:lnTo>
                    <a:pt x="163639" y="155206"/>
                  </a:lnTo>
                  <a:lnTo>
                    <a:pt x="163893" y="154508"/>
                  </a:lnTo>
                  <a:lnTo>
                    <a:pt x="164896" y="153352"/>
                  </a:lnTo>
                  <a:lnTo>
                    <a:pt x="165633" y="152933"/>
                  </a:lnTo>
                  <a:lnTo>
                    <a:pt x="166585" y="152704"/>
                  </a:lnTo>
                  <a:lnTo>
                    <a:pt x="166217" y="150329"/>
                  </a:lnTo>
                  <a:lnTo>
                    <a:pt x="164757" y="150609"/>
                  </a:lnTo>
                  <a:lnTo>
                    <a:pt x="163614" y="151257"/>
                  </a:lnTo>
                  <a:lnTo>
                    <a:pt x="162052" y="153276"/>
                  </a:lnTo>
                  <a:lnTo>
                    <a:pt x="161620" y="154559"/>
                  </a:lnTo>
                  <a:lnTo>
                    <a:pt x="161620" y="157391"/>
                  </a:lnTo>
                  <a:lnTo>
                    <a:pt x="167703" y="162737"/>
                  </a:lnTo>
                  <a:lnTo>
                    <a:pt x="171704" y="162737"/>
                  </a:lnTo>
                  <a:lnTo>
                    <a:pt x="173558" y="162140"/>
                  </a:lnTo>
                  <a:lnTo>
                    <a:pt x="176123" y="159740"/>
                  </a:lnTo>
                  <a:lnTo>
                    <a:pt x="176771" y="158140"/>
                  </a:lnTo>
                  <a:lnTo>
                    <a:pt x="176771" y="154559"/>
                  </a:lnTo>
                  <a:close/>
                </a:path>
                <a:path w="333375" h="200659">
                  <a:moveTo>
                    <a:pt x="176771" y="140195"/>
                  </a:moveTo>
                  <a:lnTo>
                    <a:pt x="176428" y="138938"/>
                  </a:lnTo>
                  <a:lnTo>
                    <a:pt x="176136" y="138480"/>
                  </a:lnTo>
                  <a:lnTo>
                    <a:pt x="174764" y="136664"/>
                  </a:lnTo>
                  <a:lnTo>
                    <a:pt x="173786" y="136017"/>
                  </a:lnTo>
                  <a:lnTo>
                    <a:pt x="174028" y="136017"/>
                  </a:lnTo>
                  <a:lnTo>
                    <a:pt x="172097" y="135483"/>
                  </a:lnTo>
                  <a:lnTo>
                    <a:pt x="171780" y="138125"/>
                  </a:lnTo>
                  <a:lnTo>
                    <a:pt x="172034" y="138125"/>
                  </a:lnTo>
                  <a:lnTo>
                    <a:pt x="172935" y="138480"/>
                  </a:lnTo>
                  <a:lnTo>
                    <a:pt x="173609" y="138938"/>
                  </a:lnTo>
                  <a:lnTo>
                    <a:pt x="174536" y="140195"/>
                  </a:lnTo>
                  <a:lnTo>
                    <a:pt x="174701" y="140754"/>
                  </a:lnTo>
                  <a:lnTo>
                    <a:pt x="174752" y="143129"/>
                  </a:lnTo>
                  <a:lnTo>
                    <a:pt x="174345" y="144106"/>
                  </a:lnTo>
                  <a:lnTo>
                    <a:pt x="172656" y="145732"/>
                  </a:lnTo>
                  <a:lnTo>
                    <a:pt x="171259" y="146265"/>
                  </a:lnTo>
                  <a:lnTo>
                    <a:pt x="169837" y="146265"/>
                  </a:lnTo>
                  <a:lnTo>
                    <a:pt x="169837" y="138125"/>
                  </a:lnTo>
                  <a:lnTo>
                    <a:pt x="169837" y="135483"/>
                  </a:lnTo>
                  <a:lnTo>
                    <a:pt x="167817" y="135483"/>
                  </a:lnTo>
                  <a:lnTo>
                    <a:pt x="167817" y="138125"/>
                  </a:lnTo>
                  <a:lnTo>
                    <a:pt x="167817" y="146265"/>
                  </a:lnTo>
                  <a:lnTo>
                    <a:pt x="167068" y="146265"/>
                  </a:lnTo>
                  <a:lnTo>
                    <a:pt x="165811" y="145732"/>
                  </a:lnTo>
                  <a:lnTo>
                    <a:pt x="165658" y="145732"/>
                  </a:lnTo>
                  <a:lnTo>
                    <a:pt x="164058" y="144106"/>
                  </a:lnTo>
                  <a:lnTo>
                    <a:pt x="163639" y="143129"/>
                  </a:lnTo>
                  <a:lnTo>
                    <a:pt x="163639" y="140754"/>
                  </a:lnTo>
                  <a:lnTo>
                    <a:pt x="164122" y="139712"/>
                  </a:lnTo>
                  <a:lnTo>
                    <a:pt x="165620" y="138480"/>
                  </a:lnTo>
                  <a:lnTo>
                    <a:pt x="166585" y="138125"/>
                  </a:lnTo>
                  <a:lnTo>
                    <a:pt x="167817" y="138125"/>
                  </a:lnTo>
                  <a:lnTo>
                    <a:pt x="167817" y="135483"/>
                  </a:lnTo>
                  <a:lnTo>
                    <a:pt x="166547" y="135483"/>
                  </a:lnTo>
                  <a:lnTo>
                    <a:pt x="164934" y="136017"/>
                  </a:lnTo>
                  <a:lnTo>
                    <a:pt x="162306" y="138480"/>
                  </a:lnTo>
                  <a:lnTo>
                    <a:pt x="161785" y="139712"/>
                  </a:lnTo>
                  <a:lnTo>
                    <a:pt x="161671" y="144106"/>
                  </a:lnTo>
                  <a:lnTo>
                    <a:pt x="162356" y="145732"/>
                  </a:lnTo>
                  <a:lnTo>
                    <a:pt x="164985" y="148170"/>
                  </a:lnTo>
                  <a:lnTo>
                    <a:pt x="166890" y="148793"/>
                  </a:lnTo>
                  <a:lnTo>
                    <a:pt x="171704" y="148793"/>
                  </a:lnTo>
                  <a:lnTo>
                    <a:pt x="173558" y="148170"/>
                  </a:lnTo>
                  <a:lnTo>
                    <a:pt x="175552" y="146265"/>
                  </a:lnTo>
                  <a:lnTo>
                    <a:pt x="176110" y="145732"/>
                  </a:lnTo>
                  <a:lnTo>
                    <a:pt x="176733" y="144106"/>
                  </a:lnTo>
                  <a:lnTo>
                    <a:pt x="176771" y="140195"/>
                  </a:lnTo>
                  <a:close/>
                </a:path>
                <a:path w="333375" h="200659">
                  <a:moveTo>
                    <a:pt x="176771" y="117538"/>
                  </a:moveTo>
                  <a:lnTo>
                    <a:pt x="174764" y="113639"/>
                  </a:lnTo>
                  <a:lnTo>
                    <a:pt x="174764" y="117538"/>
                  </a:lnTo>
                  <a:lnTo>
                    <a:pt x="174764" y="119976"/>
                  </a:lnTo>
                  <a:lnTo>
                    <a:pt x="174523" y="120535"/>
                  </a:lnTo>
                  <a:lnTo>
                    <a:pt x="174409" y="120789"/>
                  </a:lnTo>
                  <a:lnTo>
                    <a:pt x="174307" y="121018"/>
                  </a:lnTo>
                  <a:lnTo>
                    <a:pt x="172466" y="122605"/>
                  </a:lnTo>
                  <a:lnTo>
                    <a:pt x="171069" y="122999"/>
                  </a:lnTo>
                  <a:lnTo>
                    <a:pt x="167360" y="122999"/>
                  </a:lnTo>
                  <a:lnTo>
                    <a:pt x="165963" y="122605"/>
                  </a:lnTo>
                  <a:lnTo>
                    <a:pt x="164122" y="121018"/>
                  </a:lnTo>
                  <a:lnTo>
                    <a:pt x="163639" y="119976"/>
                  </a:lnTo>
                  <a:lnTo>
                    <a:pt x="163639" y="117538"/>
                  </a:lnTo>
                  <a:lnTo>
                    <a:pt x="164020" y="116763"/>
                  </a:lnTo>
                  <a:lnTo>
                    <a:pt x="164122" y="116535"/>
                  </a:lnTo>
                  <a:lnTo>
                    <a:pt x="165049" y="115697"/>
                  </a:lnTo>
                  <a:lnTo>
                    <a:pt x="165989" y="114884"/>
                  </a:lnTo>
                  <a:lnTo>
                    <a:pt x="167335" y="114465"/>
                  </a:lnTo>
                  <a:lnTo>
                    <a:pt x="171030" y="114465"/>
                  </a:lnTo>
                  <a:lnTo>
                    <a:pt x="172466" y="114884"/>
                  </a:lnTo>
                  <a:lnTo>
                    <a:pt x="174320" y="116535"/>
                  </a:lnTo>
                  <a:lnTo>
                    <a:pt x="174764" y="117538"/>
                  </a:lnTo>
                  <a:lnTo>
                    <a:pt x="174764" y="113639"/>
                  </a:lnTo>
                  <a:lnTo>
                    <a:pt x="174472" y="113347"/>
                  </a:lnTo>
                  <a:lnTo>
                    <a:pt x="172351" y="112229"/>
                  </a:lnTo>
                  <a:lnTo>
                    <a:pt x="170865" y="111950"/>
                  </a:lnTo>
                  <a:lnTo>
                    <a:pt x="166700" y="111950"/>
                  </a:lnTo>
                  <a:lnTo>
                    <a:pt x="161798" y="121018"/>
                  </a:lnTo>
                  <a:lnTo>
                    <a:pt x="162153" y="122085"/>
                  </a:lnTo>
                  <a:lnTo>
                    <a:pt x="164630" y="124929"/>
                  </a:lnTo>
                  <a:lnTo>
                    <a:pt x="164820" y="124929"/>
                  </a:lnTo>
                  <a:lnTo>
                    <a:pt x="166522" y="125552"/>
                  </a:lnTo>
                  <a:lnTo>
                    <a:pt x="171678" y="125552"/>
                  </a:lnTo>
                  <a:lnTo>
                    <a:pt x="173558" y="124929"/>
                  </a:lnTo>
                  <a:lnTo>
                    <a:pt x="175552" y="122999"/>
                  </a:lnTo>
                  <a:lnTo>
                    <a:pt x="176136" y="122440"/>
                  </a:lnTo>
                  <a:lnTo>
                    <a:pt x="176682" y="121018"/>
                  </a:lnTo>
                  <a:lnTo>
                    <a:pt x="176771" y="117538"/>
                  </a:lnTo>
                  <a:close/>
                </a:path>
                <a:path w="333375" h="200659">
                  <a:moveTo>
                    <a:pt x="176771" y="66192"/>
                  </a:moveTo>
                  <a:lnTo>
                    <a:pt x="174764" y="62280"/>
                  </a:lnTo>
                  <a:lnTo>
                    <a:pt x="174764" y="66192"/>
                  </a:lnTo>
                  <a:lnTo>
                    <a:pt x="174764" y="68630"/>
                  </a:lnTo>
                  <a:lnTo>
                    <a:pt x="174523" y="69189"/>
                  </a:lnTo>
                  <a:lnTo>
                    <a:pt x="174409" y="69443"/>
                  </a:lnTo>
                  <a:lnTo>
                    <a:pt x="174307" y="69672"/>
                  </a:lnTo>
                  <a:lnTo>
                    <a:pt x="172466" y="71259"/>
                  </a:lnTo>
                  <a:lnTo>
                    <a:pt x="171069" y="71653"/>
                  </a:lnTo>
                  <a:lnTo>
                    <a:pt x="167360" y="71653"/>
                  </a:lnTo>
                  <a:lnTo>
                    <a:pt x="165963" y="71259"/>
                  </a:lnTo>
                  <a:lnTo>
                    <a:pt x="164122" y="69672"/>
                  </a:lnTo>
                  <a:lnTo>
                    <a:pt x="163639" y="68630"/>
                  </a:lnTo>
                  <a:lnTo>
                    <a:pt x="163639" y="66192"/>
                  </a:lnTo>
                  <a:lnTo>
                    <a:pt x="164020" y="65417"/>
                  </a:lnTo>
                  <a:lnTo>
                    <a:pt x="164122" y="65176"/>
                  </a:lnTo>
                  <a:lnTo>
                    <a:pt x="165049" y="64338"/>
                  </a:lnTo>
                  <a:lnTo>
                    <a:pt x="165989" y="63525"/>
                  </a:lnTo>
                  <a:lnTo>
                    <a:pt x="167335" y="63106"/>
                  </a:lnTo>
                  <a:lnTo>
                    <a:pt x="171030" y="63106"/>
                  </a:lnTo>
                  <a:lnTo>
                    <a:pt x="172466" y="63525"/>
                  </a:lnTo>
                  <a:lnTo>
                    <a:pt x="174320" y="65176"/>
                  </a:lnTo>
                  <a:lnTo>
                    <a:pt x="174764" y="66192"/>
                  </a:lnTo>
                  <a:lnTo>
                    <a:pt x="174764" y="62280"/>
                  </a:lnTo>
                  <a:lnTo>
                    <a:pt x="174472" y="61988"/>
                  </a:lnTo>
                  <a:lnTo>
                    <a:pt x="172351" y="60871"/>
                  </a:lnTo>
                  <a:lnTo>
                    <a:pt x="170865" y="60591"/>
                  </a:lnTo>
                  <a:lnTo>
                    <a:pt x="166700" y="60591"/>
                  </a:lnTo>
                  <a:lnTo>
                    <a:pt x="161798" y="69672"/>
                  </a:lnTo>
                  <a:lnTo>
                    <a:pt x="162153" y="70739"/>
                  </a:lnTo>
                  <a:lnTo>
                    <a:pt x="164630" y="73583"/>
                  </a:lnTo>
                  <a:lnTo>
                    <a:pt x="164820" y="73583"/>
                  </a:lnTo>
                  <a:lnTo>
                    <a:pt x="166522" y="74206"/>
                  </a:lnTo>
                  <a:lnTo>
                    <a:pt x="171678" y="74206"/>
                  </a:lnTo>
                  <a:lnTo>
                    <a:pt x="173558" y="73583"/>
                  </a:lnTo>
                  <a:lnTo>
                    <a:pt x="175552" y="71653"/>
                  </a:lnTo>
                  <a:lnTo>
                    <a:pt x="176136" y="71094"/>
                  </a:lnTo>
                  <a:lnTo>
                    <a:pt x="176682" y="69672"/>
                  </a:lnTo>
                  <a:lnTo>
                    <a:pt x="176771" y="66192"/>
                  </a:lnTo>
                  <a:close/>
                </a:path>
                <a:path w="333375" h="200659">
                  <a:moveTo>
                    <a:pt x="176784" y="42062"/>
                  </a:moveTo>
                  <a:lnTo>
                    <a:pt x="173062" y="37325"/>
                  </a:lnTo>
                  <a:lnTo>
                    <a:pt x="171373" y="37325"/>
                  </a:lnTo>
                  <a:lnTo>
                    <a:pt x="167157" y="45110"/>
                  </a:lnTo>
                  <a:lnTo>
                    <a:pt x="167043" y="45339"/>
                  </a:lnTo>
                  <a:lnTo>
                    <a:pt x="166878" y="45783"/>
                  </a:lnTo>
                  <a:lnTo>
                    <a:pt x="166674" y="46088"/>
                  </a:lnTo>
                  <a:lnTo>
                    <a:pt x="166141" y="46507"/>
                  </a:lnTo>
                  <a:lnTo>
                    <a:pt x="165862" y="46596"/>
                  </a:lnTo>
                  <a:lnTo>
                    <a:pt x="165023" y="46596"/>
                  </a:lnTo>
                  <a:lnTo>
                    <a:pt x="164604" y="46367"/>
                  </a:lnTo>
                  <a:lnTo>
                    <a:pt x="163842" y="45389"/>
                  </a:lnTo>
                  <a:lnTo>
                    <a:pt x="163652" y="44577"/>
                  </a:lnTo>
                  <a:lnTo>
                    <a:pt x="163652" y="42481"/>
                  </a:lnTo>
                  <a:lnTo>
                    <a:pt x="163880" y="41744"/>
                  </a:lnTo>
                  <a:lnTo>
                    <a:pt x="164719" y="40716"/>
                  </a:lnTo>
                  <a:lnTo>
                    <a:pt x="165303" y="40373"/>
                  </a:lnTo>
                  <a:lnTo>
                    <a:pt x="166027" y="40271"/>
                  </a:lnTo>
                  <a:lnTo>
                    <a:pt x="165696" y="37858"/>
                  </a:lnTo>
                  <a:lnTo>
                    <a:pt x="161632" y="42506"/>
                  </a:lnTo>
                  <a:lnTo>
                    <a:pt x="161632" y="44386"/>
                  </a:lnTo>
                  <a:lnTo>
                    <a:pt x="165163" y="48971"/>
                  </a:lnTo>
                  <a:lnTo>
                    <a:pt x="166535" y="48971"/>
                  </a:lnTo>
                  <a:lnTo>
                    <a:pt x="170649" y="41744"/>
                  </a:lnTo>
                  <a:lnTo>
                    <a:pt x="170929" y="40906"/>
                  </a:lnTo>
                  <a:lnTo>
                    <a:pt x="171488" y="40093"/>
                  </a:lnTo>
                  <a:lnTo>
                    <a:pt x="171907" y="39839"/>
                  </a:lnTo>
                  <a:lnTo>
                    <a:pt x="173088" y="39839"/>
                  </a:lnTo>
                  <a:lnTo>
                    <a:pt x="173647" y="40119"/>
                  </a:lnTo>
                  <a:lnTo>
                    <a:pt x="174548" y="41211"/>
                  </a:lnTo>
                  <a:lnTo>
                    <a:pt x="174764" y="42062"/>
                  </a:lnTo>
                  <a:lnTo>
                    <a:pt x="174764" y="44297"/>
                  </a:lnTo>
                  <a:lnTo>
                    <a:pt x="174510" y="45199"/>
                  </a:lnTo>
                  <a:lnTo>
                    <a:pt x="173507" y="46431"/>
                  </a:lnTo>
                  <a:lnTo>
                    <a:pt x="172758" y="46812"/>
                  </a:lnTo>
                  <a:lnTo>
                    <a:pt x="171767" y="46926"/>
                  </a:lnTo>
                  <a:lnTo>
                    <a:pt x="172135" y="49364"/>
                  </a:lnTo>
                  <a:lnTo>
                    <a:pt x="173697" y="49110"/>
                  </a:lnTo>
                  <a:lnTo>
                    <a:pt x="174853" y="48501"/>
                  </a:lnTo>
                  <a:lnTo>
                    <a:pt x="176415" y="46507"/>
                  </a:lnTo>
                  <a:lnTo>
                    <a:pt x="176784" y="45085"/>
                  </a:lnTo>
                  <a:lnTo>
                    <a:pt x="176784" y="42062"/>
                  </a:lnTo>
                  <a:close/>
                </a:path>
                <a:path w="333375" h="200659">
                  <a:moveTo>
                    <a:pt x="182016" y="196862"/>
                  </a:moveTo>
                  <a:lnTo>
                    <a:pt x="174955" y="196862"/>
                  </a:lnTo>
                  <a:lnTo>
                    <a:pt x="175158" y="196723"/>
                  </a:lnTo>
                  <a:lnTo>
                    <a:pt x="175323" y="196723"/>
                  </a:lnTo>
                  <a:lnTo>
                    <a:pt x="175920" y="195961"/>
                  </a:lnTo>
                  <a:lnTo>
                    <a:pt x="176618" y="194627"/>
                  </a:lnTo>
                  <a:lnTo>
                    <a:pt x="176695" y="191655"/>
                  </a:lnTo>
                  <a:lnTo>
                    <a:pt x="176568" y="191211"/>
                  </a:lnTo>
                  <a:lnTo>
                    <a:pt x="176466" y="190868"/>
                  </a:lnTo>
                  <a:lnTo>
                    <a:pt x="175475" y="189242"/>
                  </a:lnTo>
                  <a:lnTo>
                    <a:pt x="175234" y="188849"/>
                  </a:lnTo>
                  <a:lnTo>
                    <a:pt x="174764" y="188455"/>
                  </a:lnTo>
                  <a:lnTo>
                    <a:pt x="174764" y="192125"/>
                  </a:lnTo>
                  <a:lnTo>
                    <a:pt x="174764" y="194284"/>
                  </a:lnTo>
                  <a:lnTo>
                    <a:pt x="174282" y="195262"/>
                  </a:lnTo>
                  <a:lnTo>
                    <a:pt x="172554" y="196723"/>
                  </a:lnTo>
                  <a:lnTo>
                    <a:pt x="171183" y="197091"/>
                  </a:lnTo>
                  <a:lnTo>
                    <a:pt x="167462" y="197091"/>
                  </a:lnTo>
                  <a:lnTo>
                    <a:pt x="163563" y="192125"/>
                  </a:lnTo>
                  <a:lnTo>
                    <a:pt x="163766" y="191655"/>
                  </a:lnTo>
                  <a:lnTo>
                    <a:pt x="164007" y="191211"/>
                  </a:lnTo>
                  <a:lnTo>
                    <a:pt x="164376" y="190868"/>
                  </a:lnTo>
                  <a:lnTo>
                    <a:pt x="165862" y="189636"/>
                  </a:lnTo>
                  <a:lnTo>
                    <a:pt x="167233" y="189242"/>
                  </a:lnTo>
                  <a:lnTo>
                    <a:pt x="171043" y="189242"/>
                  </a:lnTo>
                  <a:lnTo>
                    <a:pt x="172466" y="189636"/>
                  </a:lnTo>
                  <a:lnTo>
                    <a:pt x="174320" y="191211"/>
                  </a:lnTo>
                  <a:lnTo>
                    <a:pt x="174764" y="192125"/>
                  </a:lnTo>
                  <a:lnTo>
                    <a:pt x="174764" y="188455"/>
                  </a:lnTo>
                  <a:lnTo>
                    <a:pt x="174320" y="188074"/>
                  </a:lnTo>
                  <a:lnTo>
                    <a:pt x="171932" y="187007"/>
                  </a:lnTo>
                  <a:lnTo>
                    <a:pt x="170599" y="186728"/>
                  </a:lnTo>
                  <a:lnTo>
                    <a:pt x="167741" y="186728"/>
                  </a:lnTo>
                  <a:lnTo>
                    <a:pt x="161823" y="194627"/>
                  </a:lnTo>
                  <a:lnTo>
                    <a:pt x="162560" y="195961"/>
                  </a:lnTo>
                  <a:lnTo>
                    <a:pt x="163309" y="196723"/>
                  </a:lnTo>
                  <a:lnTo>
                    <a:pt x="163842" y="197091"/>
                  </a:lnTo>
                  <a:lnTo>
                    <a:pt x="161937" y="197091"/>
                  </a:lnTo>
                  <a:lnTo>
                    <a:pt x="161937" y="199326"/>
                  </a:lnTo>
                  <a:lnTo>
                    <a:pt x="182016" y="199326"/>
                  </a:lnTo>
                  <a:lnTo>
                    <a:pt x="182016" y="196862"/>
                  </a:lnTo>
                  <a:close/>
                </a:path>
                <a:path w="333375" h="200659">
                  <a:moveTo>
                    <a:pt x="182016" y="10134"/>
                  </a:moveTo>
                  <a:lnTo>
                    <a:pt x="174955" y="10134"/>
                  </a:lnTo>
                  <a:lnTo>
                    <a:pt x="175158" y="9994"/>
                  </a:lnTo>
                  <a:lnTo>
                    <a:pt x="175323" y="9994"/>
                  </a:lnTo>
                  <a:lnTo>
                    <a:pt x="175920" y="9232"/>
                  </a:lnTo>
                  <a:lnTo>
                    <a:pt x="176618" y="7899"/>
                  </a:lnTo>
                  <a:lnTo>
                    <a:pt x="176695" y="4927"/>
                  </a:lnTo>
                  <a:lnTo>
                    <a:pt x="176568" y="4483"/>
                  </a:lnTo>
                  <a:lnTo>
                    <a:pt x="176466" y="4140"/>
                  </a:lnTo>
                  <a:lnTo>
                    <a:pt x="175475" y="2514"/>
                  </a:lnTo>
                  <a:lnTo>
                    <a:pt x="175234" y="2120"/>
                  </a:lnTo>
                  <a:lnTo>
                    <a:pt x="174764" y="1727"/>
                  </a:lnTo>
                  <a:lnTo>
                    <a:pt x="174764" y="5397"/>
                  </a:lnTo>
                  <a:lnTo>
                    <a:pt x="174764" y="7556"/>
                  </a:lnTo>
                  <a:lnTo>
                    <a:pt x="174282" y="8534"/>
                  </a:lnTo>
                  <a:lnTo>
                    <a:pt x="172554" y="9994"/>
                  </a:lnTo>
                  <a:lnTo>
                    <a:pt x="171183" y="10363"/>
                  </a:lnTo>
                  <a:lnTo>
                    <a:pt x="167462" y="10363"/>
                  </a:lnTo>
                  <a:lnTo>
                    <a:pt x="163563" y="5397"/>
                  </a:lnTo>
                  <a:lnTo>
                    <a:pt x="163766" y="4927"/>
                  </a:lnTo>
                  <a:lnTo>
                    <a:pt x="164007" y="4483"/>
                  </a:lnTo>
                  <a:lnTo>
                    <a:pt x="164376" y="4140"/>
                  </a:lnTo>
                  <a:lnTo>
                    <a:pt x="165862" y="2908"/>
                  </a:lnTo>
                  <a:lnTo>
                    <a:pt x="167233" y="2514"/>
                  </a:lnTo>
                  <a:lnTo>
                    <a:pt x="171043" y="2514"/>
                  </a:lnTo>
                  <a:lnTo>
                    <a:pt x="172466" y="2908"/>
                  </a:lnTo>
                  <a:lnTo>
                    <a:pt x="174320" y="4483"/>
                  </a:lnTo>
                  <a:lnTo>
                    <a:pt x="174764" y="5397"/>
                  </a:lnTo>
                  <a:lnTo>
                    <a:pt x="174764" y="1727"/>
                  </a:lnTo>
                  <a:lnTo>
                    <a:pt x="174320" y="1346"/>
                  </a:lnTo>
                  <a:lnTo>
                    <a:pt x="171932" y="279"/>
                  </a:lnTo>
                  <a:lnTo>
                    <a:pt x="170599" y="0"/>
                  </a:lnTo>
                  <a:lnTo>
                    <a:pt x="167741" y="0"/>
                  </a:lnTo>
                  <a:lnTo>
                    <a:pt x="161823" y="7899"/>
                  </a:lnTo>
                  <a:lnTo>
                    <a:pt x="162560" y="9232"/>
                  </a:lnTo>
                  <a:lnTo>
                    <a:pt x="163309" y="9994"/>
                  </a:lnTo>
                  <a:lnTo>
                    <a:pt x="163842" y="10363"/>
                  </a:lnTo>
                  <a:lnTo>
                    <a:pt x="161937" y="10363"/>
                  </a:lnTo>
                  <a:lnTo>
                    <a:pt x="161937" y="12598"/>
                  </a:lnTo>
                  <a:lnTo>
                    <a:pt x="182016" y="12598"/>
                  </a:lnTo>
                  <a:lnTo>
                    <a:pt x="182016" y="10134"/>
                  </a:lnTo>
                  <a:close/>
                </a:path>
                <a:path w="333375" h="200659">
                  <a:moveTo>
                    <a:pt x="197967" y="142405"/>
                  </a:moveTo>
                  <a:lnTo>
                    <a:pt x="195148" y="142405"/>
                  </a:lnTo>
                  <a:lnTo>
                    <a:pt x="195148" y="144856"/>
                  </a:lnTo>
                  <a:lnTo>
                    <a:pt x="197967" y="144856"/>
                  </a:lnTo>
                  <a:lnTo>
                    <a:pt x="197967" y="142405"/>
                  </a:lnTo>
                  <a:close/>
                </a:path>
                <a:path w="333375" h="200659">
                  <a:moveTo>
                    <a:pt x="215188" y="171221"/>
                  </a:moveTo>
                  <a:lnTo>
                    <a:pt x="214630" y="171551"/>
                  </a:lnTo>
                  <a:lnTo>
                    <a:pt x="215188" y="171551"/>
                  </a:lnTo>
                  <a:lnTo>
                    <a:pt x="215188" y="171221"/>
                  </a:lnTo>
                  <a:close/>
                </a:path>
                <a:path w="333375" h="200659">
                  <a:moveTo>
                    <a:pt x="215188" y="165760"/>
                  </a:moveTo>
                  <a:lnTo>
                    <a:pt x="206565" y="165760"/>
                  </a:lnTo>
                  <a:lnTo>
                    <a:pt x="205613" y="165646"/>
                  </a:lnTo>
                  <a:lnTo>
                    <a:pt x="204152" y="165201"/>
                  </a:lnTo>
                  <a:lnTo>
                    <a:pt x="203708" y="164896"/>
                  </a:lnTo>
                  <a:lnTo>
                    <a:pt x="203060" y="164020"/>
                  </a:lnTo>
                  <a:lnTo>
                    <a:pt x="202895" y="163550"/>
                  </a:lnTo>
                  <a:lnTo>
                    <a:pt x="202895" y="162394"/>
                  </a:lnTo>
                  <a:lnTo>
                    <a:pt x="203098" y="161810"/>
                  </a:lnTo>
                  <a:lnTo>
                    <a:pt x="203428" y="161201"/>
                  </a:lnTo>
                  <a:lnTo>
                    <a:pt x="201129" y="160324"/>
                  </a:lnTo>
                  <a:lnTo>
                    <a:pt x="200634" y="161201"/>
                  </a:lnTo>
                  <a:lnTo>
                    <a:pt x="200355" y="162039"/>
                  </a:lnTo>
                  <a:lnTo>
                    <a:pt x="200355" y="163436"/>
                  </a:lnTo>
                  <a:lnTo>
                    <a:pt x="200520" y="163969"/>
                  </a:lnTo>
                  <a:lnTo>
                    <a:pt x="201193" y="164947"/>
                  </a:lnTo>
                  <a:lnTo>
                    <a:pt x="201866" y="165455"/>
                  </a:lnTo>
                  <a:lnTo>
                    <a:pt x="202869" y="166014"/>
                  </a:lnTo>
                  <a:lnTo>
                    <a:pt x="200660" y="166014"/>
                  </a:lnTo>
                  <a:lnTo>
                    <a:pt x="200660" y="168224"/>
                  </a:lnTo>
                  <a:lnTo>
                    <a:pt x="215188" y="168224"/>
                  </a:lnTo>
                  <a:lnTo>
                    <a:pt x="215188" y="165760"/>
                  </a:lnTo>
                  <a:close/>
                </a:path>
                <a:path w="333375" h="200659">
                  <a:moveTo>
                    <a:pt x="215188" y="146824"/>
                  </a:moveTo>
                  <a:lnTo>
                    <a:pt x="206057" y="152933"/>
                  </a:lnTo>
                  <a:lnTo>
                    <a:pt x="200647" y="147383"/>
                  </a:lnTo>
                  <a:lnTo>
                    <a:pt x="200647" y="150583"/>
                  </a:lnTo>
                  <a:lnTo>
                    <a:pt x="206565" y="156413"/>
                  </a:lnTo>
                  <a:lnTo>
                    <a:pt x="195148" y="156413"/>
                  </a:lnTo>
                  <a:lnTo>
                    <a:pt x="195148" y="158864"/>
                  </a:lnTo>
                  <a:lnTo>
                    <a:pt x="215188" y="158864"/>
                  </a:lnTo>
                  <a:lnTo>
                    <a:pt x="215188" y="156413"/>
                  </a:lnTo>
                  <a:lnTo>
                    <a:pt x="209423" y="156413"/>
                  </a:lnTo>
                  <a:lnTo>
                    <a:pt x="207772" y="154673"/>
                  </a:lnTo>
                  <a:lnTo>
                    <a:pt x="215188" y="149847"/>
                  </a:lnTo>
                  <a:lnTo>
                    <a:pt x="215188" y="146824"/>
                  </a:lnTo>
                  <a:close/>
                </a:path>
                <a:path w="333375" h="200659">
                  <a:moveTo>
                    <a:pt x="215188" y="126873"/>
                  </a:moveTo>
                  <a:lnTo>
                    <a:pt x="205143" y="126873"/>
                  </a:lnTo>
                  <a:lnTo>
                    <a:pt x="204330" y="126923"/>
                  </a:lnTo>
                  <a:lnTo>
                    <a:pt x="200355" y="130962"/>
                  </a:lnTo>
                  <a:lnTo>
                    <a:pt x="200355" y="133845"/>
                  </a:lnTo>
                  <a:lnTo>
                    <a:pt x="201155" y="135382"/>
                  </a:lnTo>
                  <a:lnTo>
                    <a:pt x="202730" y="136448"/>
                  </a:lnTo>
                  <a:lnTo>
                    <a:pt x="200660" y="136448"/>
                  </a:lnTo>
                  <a:lnTo>
                    <a:pt x="200660" y="138658"/>
                  </a:lnTo>
                  <a:lnTo>
                    <a:pt x="215188" y="138658"/>
                  </a:lnTo>
                  <a:lnTo>
                    <a:pt x="215188" y="136194"/>
                  </a:lnTo>
                  <a:lnTo>
                    <a:pt x="205422" y="136194"/>
                  </a:lnTo>
                  <a:lnTo>
                    <a:pt x="204152" y="135826"/>
                  </a:lnTo>
                  <a:lnTo>
                    <a:pt x="202819" y="134315"/>
                  </a:lnTo>
                  <a:lnTo>
                    <a:pt x="202476" y="133400"/>
                  </a:lnTo>
                  <a:lnTo>
                    <a:pt x="202476" y="131686"/>
                  </a:lnTo>
                  <a:lnTo>
                    <a:pt x="205359" y="129336"/>
                  </a:lnTo>
                  <a:lnTo>
                    <a:pt x="215188" y="129336"/>
                  </a:lnTo>
                  <a:lnTo>
                    <a:pt x="215188" y="126873"/>
                  </a:lnTo>
                  <a:close/>
                </a:path>
                <a:path w="333375" h="200659">
                  <a:moveTo>
                    <a:pt x="215201" y="142405"/>
                  </a:moveTo>
                  <a:lnTo>
                    <a:pt x="200660" y="142405"/>
                  </a:lnTo>
                  <a:lnTo>
                    <a:pt x="200660" y="144856"/>
                  </a:lnTo>
                  <a:lnTo>
                    <a:pt x="215201" y="144856"/>
                  </a:lnTo>
                  <a:lnTo>
                    <a:pt x="215201" y="142405"/>
                  </a:lnTo>
                  <a:close/>
                </a:path>
                <a:path w="333375" h="200659">
                  <a:moveTo>
                    <a:pt x="215328" y="177761"/>
                  </a:moveTo>
                  <a:lnTo>
                    <a:pt x="214845" y="176390"/>
                  </a:lnTo>
                  <a:lnTo>
                    <a:pt x="214744" y="176085"/>
                  </a:lnTo>
                  <a:lnTo>
                    <a:pt x="214325" y="175437"/>
                  </a:lnTo>
                  <a:lnTo>
                    <a:pt x="214198" y="175247"/>
                  </a:lnTo>
                  <a:lnTo>
                    <a:pt x="213550" y="174485"/>
                  </a:lnTo>
                  <a:lnTo>
                    <a:pt x="213398" y="174294"/>
                  </a:lnTo>
                  <a:lnTo>
                    <a:pt x="213398" y="177266"/>
                  </a:lnTo>
                  <a:lnTo>
                    <a:pt x="213398" y="180733"/>
                  </a:lnTo>
                  <a:lnTo>
                    <a:pt x="212293" y="181965"/>
                  </a:lnTo>
                  <a:lnTo>
                    <a:pt x="210591" y="181965"/>
                  </a:lnTo>
                  <a:lnTo>
                    <a:pt x="209550" y="181241"/>
                  </a:lnTo>
                  <a:lnTo>
                    <a:pt x="208661" y="177266"/>
                  </a:lnTo>
                  <a:lnTo>
                    <a:pt x="208584" y="176758"/>
                  </a:lnTo>
                  <a:lnTo>
                    <a:pt x="208508" y="176390"/>
                  </a:lnTo>
                  <a:lnTo>
                    <a:pt x="208432" y="176085"/>
                  </a:lnTo>
                  <a:lnTo>
                    <a:pt x="208368" y="175806"/>
                  </a:lnTo>
                  <a:lnTo>
                    <a:pt x="208292" y="175437"/>
                  </a:lnTo>
                  <a:lnTo>
                    <a:pt x="208064" y="174879"/>
                  </a:lnTo>
                  <a:lnTo>
                    <a:pt x="208000" y="174713"/>
                  </a:lnTo>
                  <a:lnTo>
                    <a:pt x="207911" y="174485"/>
                  </a:lnTo>
                  <a:lnTo>
                    <a:pt x="209892" y="174485"/>
                  </a:lnTo>
                  <a:lnTo>
                    <a:pt x="211213" y="174713"/>
                  </a:lnTo>
                  <a:lnTo>
                    <a:pt x="210896" y="174713"/>
                  </a:lnTo>
                  <a:lnTo>
                    <a:pt x="212001" y="175247"/>
                  </a:lnTo>
                  <a:lnTo>
                    <a:pt x="212559" y="175806"/>
                  </a:lnTo>
                  <a:lnTo>
                    <a:pt x="213398" y="177266"/>
                  </a:lnTo>
                  <a:lnTo>
                    <a:pt x="213398" y="174294"/>
                  </a:lnTo>
                  <a:lnTo>
                    <a:pt x="213931" y="174294"/>
                  </a:lnTo>
                  <a:lnTo>
                    <a:pt x="214680" y="174066"/>
                  </a:lnTo>
                  <a:lnTo>
                    <a:pt x="215112" y="173824"/>
                  </a:lnTo>
                  <a:lnTo>
                    <a:pt x="215188" y="171551"/>
                  </a:lnTo>
                  <a:lnTo>
                    <a:pt x="211924" y="172135"/>
                  </a:lnTo>
                  <a:lnTo>
                    <a:pt x="203542" y="172135"/>
                  </a:lnTo>
                  <a:lnTo>
                    <a:pt x="200571" y="175247"/>
                  </a:lnTo>
                  <a:lnTo>
                    <a:pt x="200621" y="180263"/>
                  </a:lnTo>
                  <a:lnTo>
                    <a:pt x="204800" y="184175"/>
                  </a:lnTo>
                  <a:lnTo>
                    <a:pt x="204914" y="183362"/>
                  </a:lnTo>
                  <a:lnTo>
                    <a:pt x="205028" y="182587"/>
                  </a:lnTo>
                  <a:lnTo>
                    <a:pt x="205117" y="181965"/>
                  </a:lnTo>
                  <a:lnTo>
                    <a:pt x="205905" y="181965"/>
                  </a:lnTo>
                  <a:lnTo>
                    <a:pt x="203009" y="181241"/>
                  </a:lnTo>
                  <a:lnTo>
                    <a:pt x="203479" y="181241"/>
                  </a:lnTo>
                  <a:lnTo>
                    <a:pt x="202590" y="180009"/>
                  </a:lnTo>
                  <a:lnTo>
                    <a:pt x="202641" y="175806"/>
                  </a:lnTo>
                  <a:lnTo>
                    <a:pt x="203631" y="174713"/>
                  </a:lnTo>
                  <a:lnTo>
                    <a:pt x="204330" y="174485"/>
                  </a:lnTo>
                  <a:lnTo>
                    <a:pt x="205981" y="174485"/>
                  </a:lnTo>
                  <a:lnTo>
                    <a:pt x="206248" y="175247"/>
                  </a:lnTo>
                  <a:lnTo>
                    <a:pt x="206311" y="175437"/>
                  </a:lnTo>
                  <a:lnTo>
                    <a:pt x="206375" y="175806"/>
                  </a:lnTo>
                  <a:lnTo>
                    <a:pt x="206489" y="176390"/>
                  </a:lnTo>
                  <a:lnTo>
                    <a:pt x="206565" y="176758"/>
                  </a:lnTo>
                  <a:lnTo>
                    <a:pt x="206679" y="177761"/>
                  </a:lnTo>
                  <a:lnTo>
                    <a:pt x="206768" y="178523"/>
                  </a:lnTo>
                  <a:lnTo>
                    <a:pt x="210654" y="184594"/>
                  </a:lnTo>
                  <a:lnTo>
                    <a:pt x="212585" y="184594"/>
                  </a:lnTo>
                  <a:lnTo>
                    <a:pt x="213563" y="184175"/>
                  </a:lnTo>
                  <a:lnTo>
                    <a:pt x="215023" y="182587"/>
                  </a:lnTo>
                  <a:lnTo>
                    <a:pt x="215176" y="182333"/>
                  </a:lnTo>
                  <a:lnTo>
                    <a:pt x="215277" y="181965"/>
                  </a:lnTo>
                  <a:lnTo>
                    <a:pt x="215328" y="177761"/>
                  </a:lnTo>
                  <a:close/>
                </a:path>
                <a:path w="333375" h="200659">
                  <a:moveTo>
                    <a:pt x="220726" y="196862"/>
                  </a:moveTo>
                  <a:lnTo>
                    <a:pt x="213664" y="196862"/>
                  </a:lnTo>
                  <a:lnTo>
                    <a:pt x="213868" y="196723"/>
                  </a:lnTo>
                  <a:lnTo>
                    <a:pt x="214045" y="196723"/>
                  </a:lnTo>
                  <a:lnTo>
                    <a:pt x="214642" y="195961"/>
                  </a:lnTo>
                  <a:lnTo>
                    <a:pt x="215328" y="194627"/>
                  </a:lnTo>
                  <a:lnTo>
                    <a:pt x="215417" y="191655"/>
                  </a:lnTo>
                  <a:lnTo>
                    <a:pt x="215277" y="191211"/>
                  </a:lnTo>
                  <a:lnTo>
                    <a:pt x="215176" y="190868"/>
                  </a:lnTo>
                  <a:lnTo>
                    <a:pt x="214185" y="189242"/>
                  </a:lnTo>
                  <a:lnTo>
                    <a:pt x="213944" y="188849"/>
                  </a:lnTo>
                  <a:lnTo>
                    <a:pt x="213474" y="188455"/>
                  </a:lnTo>
                  <a:lnTo>
                    <a:pt x="213474" y="192125"/>
                  </a:lnTo>
                  <a:lnTo>
                    <a:pt x="213474" y="194284"/>
                  </a:lnTo>
                  <a:lnTo>
                    <a:pt x="213004" y="195262"/>
                  </a:lnTo>
                  <a:lnTo>
                    <a:pt x="211264" y="196723"/>
                  </a:lnTo>
                  <a:lnTo>
                    <a:pt x="209892" y="197091"/>
                  </a:lnTo>
                  <a:lnTo>
                    <a:pt x="206171" y="197091"/>
                  </a:lnTo>
                  <a:lnTo>
                    <a:pt x="202272" y="192125"/>
                  </a:lnTo>
                  <a:lnTo>
                    <a:pt x="202488" y="191655"/>
                  </a:lnTo>
                  <a:lnTo>
                    <a:pt x="202730" y="191211"/>
                  </a:lnTo>
                  <a:lnTo>
                    <a:pt x="203098" y="190868"/>
                  </a:lnTo>
                  <a:lnTo>
                    <a:pt x="204571" y="189636"/>
                  </a:lnTo>
                  <a:lnTo>
                    <a:pt x="205943" y="189242"/>
                  </a:lnTo>
                  <a:lnTo>
                    <a:pt x="209753" y="189242"/>
                  </a:lnTo>
                  <a:lnTo>
                    <a:pt x="211175" y="189636"/>
                  </a:lnTo>
                  <a:lnTo>
                    <a:pt x="213029" y="191211"/>
                  </a:lnTo>
                  <a:lnTo>
                    <a:pt x="213474" y="192125"/>
                  </a:lnTo>
                  <a:lnTo>
                    <a:pt x="213474" y="188455"/>
                  </a:lnTo>
                  <a:lnTo>
                    <a:pt x="213029" y="188074"/>
                  </a:lnTo>
                  <a:lnTo>
                    <a:pt x="210642" y="187007"/>
                  </a:lnTo>
                  <a:lnTo>
                    <a:pt x="209308" y="186728"/>
                  </a:lnTo>
                  <a:lnTo>
                    <a:pt x="206451" y="186728"/>
                  </a:lnTo>
                  <a:lnTo>
                    <a:pt x="200533" y="194627"/>
                  </a:lnTo>
                  <a:lnTo>
                    <a:pt x="201269" y="195961"/>
                  </a:lnTo>
                  <a:lnTo>
                    <a:pt x="202031" y="196723"/>
                  </a:lnTo>
                  <a:lnTo>
                    <a:pt x="202552" y="197091"/>
                  </a:lnTo>
                  <a:lnTo>
                    <a:pt x="200647" y="197091"/>
                  </a:lnTo>
                  <a:lnTo>
                    <a:pt x="200647" y="199326"/>
                  </a:lnTo>
                  <a:lnTo>
                    <a:pt x="220726" y="199326"/>
                  </a:lnTo>
                  <a:lnTo>
                    <a:pt x="220726" y="196862"/>
                  </a:lnTo>
                  <a:close/>
                </a:path>
                <a:path w="333375" h="200659">
                  <a:moveTo>
                    <a:pt x="220764" y="120764"/>
                  </a:moveTo>
                  <a:lnTo>
                    <a:pt x="215455" y="111239"/>
                  </a:lnTo>
                  <a:lnTo>
                    <a:pt x="200647" y="111239"/>
                  </a:lnTo>
                  <a:lnTo>
                    <a:pt x="200647" y="113538"/>
                  </a:lnTo>
                  <a:lnTo>
                    <a:pt x="202387" y="113538"/>
                  </a:lnTo>
                  <a:lnTo>
                    <a:pt x="205968" y="113538"/>
                  </a:lnTo>
                  <a:lnTo>
                    <a:pt x="204622" y="113931"/>
                  </a:lnTo>
                  <a:lnTo>
                    <a:pt x="210985" y="113931"/>
                  </a:lnTo>
                  <a:lnTo>
                    <a:pt x="212356" y="115138"/>
                  </a:lnTo>
                  <a:lnTo>
                    <a:pt x="212725" y="115493"/>
                  </a:lnTo>
                  <a:lnTo>
                    <a:pt x="212877" y="115811"/>
                  </a:lnTo>
                  <a:lnTo>
                    <a:pt x="212979" y="119024"/>
                  </a:lnTo>
                  <a:lnTo>
                    <a:pt x="212636" y="119786"/>
                  </a:lnTo>
                  <a:lnTo>
                    <a:pt x="212509" y="119786"/>
                  </a:lnTo>
                  <a:lnTo>
                    <a:pt x="211378" y="120764"/>
                  </a:lnTo>
                  <a:lnTo>
                    <a:pt x="210820" y="121158"/>
                  </a:lnTo>
                  <a:lnTo>
                    <a:pt x="209550" y="121488"/>
                  </a:lnTo>
                  <a:lnTo>
                    <a:pt x="205917" y="121488"/>
                  </a:lnTo>
                  <a:lnTo>
                    <a:pt x="204736" y="121158"/>
                  </a:lnTo>
                  <a:lnTo>
                    <a:pt x="204190" y="120764"/>
                  </a:lnTo>
                  <a:lnTo>
                    <a:pt x="203047" y="119786"/>
                  </a:lnTo>
                  <a:lnTo>
                    <a:pt x="202907" y="119786"/>
                  </a:lnTo>
                  <a:lnTo>
                    <a:pt x="202539" y="119024"/>
                  </a:lnTo>
                  <a:lnTo>
                    <a:pt x="202476" y="118884"/>
                  </a:lnTo>
                  <a:lnTo>
                    <a:pt x="202361" y="116446"/>
                  </a:lnTo>
                  <a:lnTo>
                    <a:pt x="202831" y="115493"/>
                  </a:lnTo>
                  <a:lnTo>
                    <a:pt x="204393" y="114122"/>
                  </a:lnTo>
                  <a:lnTo>
                    <a:pt x="202387" y="113538"/>
                  </a:lnTo>
                  <a:lnTo>
                    <a:pt x="201015" y="114681"/>
                  </a:lnTo>
                  <a:lnTo>
                    <a:pt x="200456" y="115811"/>
                  </a:lnTo>
                  <a:lnTo>
                    <a:pt x="200342" y="119024"/>
                  </a:lnTo>
                  <a:lnTo>
                    <a:pt x="200571" y="119786"/>
                  </a:lnTo>
                  <a:lnTo>
                    <a:pt x="200672" y="120142"/>
                  </a:lnTo>
                  <a:lnTo>
                    <a:pt x="201942" y="122047"/>
                  </a:lnTo>
                  <a:lnTo>
                    <a:pt x="202831" y="122770"/>
                  </a:lnTo>
                  <a:lnTo>
                    <a:pt x="205181" y="123786"/>
                  </a:lnTo>
                  <a:lnTo>
                    <a:pt x="206476" y="124040"/>
                  </a:lnTo>
                  <a:lnTo>
                    <a:pt x="209867" y="124040"/>
                  </a:lnTo>
                  <a:lnTo>
                    <a:pt x="211353" y="123583"/>
                  </a:lnTo>
                  <a:lnTo>
                    <a:pt x="211493" y="123583"/>
                  </a:lnTo>
                  <a:lnTo>
                    <a:pt x="214261" y="121488"/>
                  </a:lnTo>
                  <a:lnTo>
                    <a:pt x="214477" y="121323"/>
                  </a:lnTo>
                  <a:lnTo>
                    <a:pt x="215176" y="119786"/>
                  </a:lnTo>
                  <a:lnTo>
                    <a:pt x="215112" y="116027"/>
                  </a:lnTo>
                  <a:lnTo>
                    <a:pt x="214566" y="114820"/>
                  </a:lnTo>
                  <a:lnTo>
                    <a:pt x="213525" y="113931"/>
                  </a:lnTo>
                  <a:lnTo>
                    <a:pt x="216509" y="113931"/>
                  </a:lnTo>
                  <a:lnTo>
                    <a:pt x="218973" y="119024"/>
                  </a:lnTo>
                  <a:lnTo>
                    <a:pt x="218706" y="119786"/>
                  </a:lnTo>
                  <a:lnTo>
                    <a:pt x="217982" y="120764"/>
                  </a:lnTo>
                  <a:lnTo>
                    <a:pt x="217233" y="121158"/>
                  </a:lnTo>
                  <a:lnTo>
                    <a:pt x="216725" y="121158"/>
                  </a:lnTo>
                  <a:lnTo>
                    <a:pt x="216700" y="121323"/>
                  </a:lnTo>
                  <a:lnTo>
                    <a:pt x="216598" y="122047"/>
                  </a:lnTo>
                  <a:lnTo>
                    <a:pt x="216484" y="122770"/>
                  </a:lnTo>
                  <a:lnTo>
                    <a:pt x="216357" y="123583"/>
                  </a:lnTo>
                  <a:lnTo>
                    <a:pt x="217919" y="123583"/>
                  </a:lnTo>
                  <a:lnTo>
                    <a:pt x="219075" y="123063"/>
                  </a:lnTo>
                  <a:lnTo>
                    <a:pt x="220764" y="120764"/>
                  </a:lnTo>
                  <a:close/>
                </a:path>
                <a:path w="333375" h="200659">
                  <a:moveTo>
                    <a:pt x="254241" y="171221"/>
                  </a:moveTo>
                  <a:lnTo>
                    <a:pt x="253682" y="171551"/>
                  </a:lnTo>
                  <a:lnTo>
                    <a:pt x="254241" y="171551"/>
                  </a:lnTo>
                  <a:lnTo>
                    <a:pt x="254241" y="171221"/>
                  </a:lnTo>
                  <a:close/>
                </a:path>
                <a:path w="333375" h="200659">
                  <a:moveTo>
                    <a:pt x="254241" y="165760"/>
                  </a:moveTo>
                  <a:lnTo>
                    <a:pt x="245618" y="165760"/>
                  </a:lnTo>
                  <a:lnTo>
                    <a:pt x="244665" y="165646"/>
                  </a:lnTo>
                  <a:lnTo>
                    <a:pt x="243205" y="165201"/>
                  </a:lnTo>
                  <a:lnTo>
                    <a:pt x="242760" y="164896"/>
                  </a:lnTo>
                  <a:lnTo>
                    <a:pt x="242112" y="164020"/>
                  </a:lnTo>
                  <a:lnTo>
                    <a:pt x="241947" y="163550"/>
                  </a:lnTo>
                  <a:lnTo>
                    <a:pt x="241947" y="162394"/>
                  </a:lnTo>
                  <a:lnTo>
                    <a:pt x="242150" y="161810"/>
                  </a:lnTo>
                  <a:lnTo>
                    <a:pt x="242481" y="161201"/>
                  </a:lnTo>
                  <a:lnTo>
                    <a:pt x="240182" y="160324"/>
                  </a:lnTo>
                  <a:lnTo>
                    <a:pt x="239687" y="161201"/>
                  </a:lnTo>
                  <a:lnTo>
                    <a:pt x="239407" y="162039"/>
                  </a:lnTo>
                  <a:lnTo>
                    <a:pt x="239407" y="163436"/>
                  </a:lnTo>
                  <a:lnTo>
                    <a:pt x="239572" y="163969"/>
                  </a:lnTo>
                  <a:lnTo>
                    <a:pt x="240245" y="164947"/>
                  </a:lnTo>
                  <a:lnTo>
                    <a:pt x="240919" y="165455"/>
                  </a:lnTo>
                  <a:lnTo>
                    <a:pt x="241922" y="166014"/>
                  </a:lnTo>
                  <a:lnTo>
                    <a:pt x="239712" y="166014"/>
                  </a:lnTo>
                  <a:lnTo>
                    <a:pt x="239712" y="168224"/>
                  </a:lnTo>
                  <a:lnTo>
                    <a:pt x="254241" y="168224"/>
                  </a:lnTo>
                  <a:lnTo>
                    <a:pt x="254241" y="165760"/>
                  </a:lnTo>
                  <a:close/>
                </a:path>
                <a:path w="333375" h="200659">
                  <a:moveTo>
                    <a:pt x="254241" y="115951"/>
                  </a:moveTo>
                  <a:lnTo>
                    <a:pt x="244195" y="115951"/>
                  </a:lnTo>
                  <a:lnTo>
                    <a:pt x="243382" y="116001"/>
                  </a:lnTo>
                  <a:lnTo>
                    <a:pt x="239407" y="120040"/>
                  </a:lnTo>
                  <a:lnTo>
                    <a:pt x="239407" y="122923"/>
                  </a:lnTo>
                  <a:lnTo>
                    <a:pt x="240207" y="124460"/>
                  </a:lnTo>
                  <a:lnTo>
                    <a:pt x="241782" y="125526"/>
                  </a:lnTo>
                  <a:lnTo>
                    <a:pt x="239712" y="125526"/>
                  </a:lnTo>
                  <a:lnTo>
                    <a:pt x="239712" y="127736"/>
                  </a:lnTo>
                  <a:lnTo>
                    <a:pt x="254241" y="127736"/>
                  </a:lnTo>
                  <a:lnTo>
                    <a:pt x="254241" y="125272"/>
                  </a:lnTo>
                  <a:lnTo>
                    <a:pt x="244475" y="125272"/>
                  </a:lnTo>
                  <a:lnTo>
                    <a:pt x="243205" y="124904"/>
                  </a:lnTo>
                  <a:lnTo>
                    <a:pt x="241871" y="123393"/>
                  </a:lnTo>
                  <a:lnTo>
                    <a:pt x="241528" y="122478"/>
                  </a:lnTo>
                  <a:lnTo>
                    <a:pt x="241528" y="120764"/>
                  </a:lnTo>
                  <a:lnTo>
                    <a:pt x="244411" y="118414"/>
                  </a:lnTo>
                  <a:lnTo>
                    <a:pt x="254241" y="118414"/>
                  </a:lnTo>
                  <a:lnTo>
                    <a:pt x="254241" y="115951"/>
                  </a:lnTo>
                  <a:close/>
                </a:path>
                <a:path w="333375" h="200659">
                  <a:moveTo>
                    <a:pt x="254381" y="177761"/>
                  </a:moveTo>
                  <a:lnTo>
                    <a:pt x="252450" y="174294"/>
                  </a:lnTo>
                  <a:lnTo>
                    <a:pt x="252450" y="177266"/>
                  </a:lnTo>
                  <a:lnTo>
                    <a:pt x="252450" y="180733"/>
                  </a:lnTo>
                  <a:lnTo>
                    <a:pt x="251345" y="181965"/>
                  </a:lnTo>
                  <a:lnTo>
                    <a:pt x="249656" y="181965"/>
                  </a:lnTo>
                  <a:lnTo>
                    <a:pt x="248602" y="181241"/>
                  </a:lnTo>
                  <a:lnTo>
                    <a:pt x="248221" y="180263"/>
                  </a:lnTo>
                  <a:lnTo>
                    <a:pt x="248170" y="180009"/>
                  </a:lnTo>
                  <a:lnTo>
                    <a:pt x="248056" y="179527"/>
                  </a:lnTo>
                  <a:lnTo>
                    <a:pt x="247954" y="178892"/>
                  </a:lnTo>
                  <a:lnTo>
                    <a:pt x="247840" y="178104"/>
                  </a:lnTo>
                  <a:lnTo>
                    <a:pt x="247713" y="177266"/>
                  </a:lnTo>
                  <a:lnTo>
                    <a:pt x="247129" y="174879"/>
                  </a:lnTo>
                  <a:lnTo>
                    <a:pt x="247065" y="174713"/>
                  </a:lnTo>
                  <a:lnTo>
                    <a:pt x="246964" y="174485"/>
                  </a:lnTo>
                  <a:lnTo>
                    <a:pt x="248945" y="174485"/>
                  </a:lnTo>
                  <a:lnTo>
                    <a:pt x="250278" y="174713"/>
                  </a:lnTo>
                  <a:lnTo>
                    <a:pt x="249961" y="174713"/>
                  </a:lnTo>
                  <a:lnTo>
                    <a:pt x="251053" y="175247"/>
                  </a:lnTo>
                  <a:lnTo>
                    <a:pt x="251612" y="175806"/>
                  </a:lnTo>
                  <a:lnTo>
                    <a:pt x="252450" y="177266"/>
                  </a:lnTo>
                  <a:lnTo>
                    <a:pt x="252450" y="174294"/>
                  </a:lnTo>
                  <a:lnTo>
                    <a:pt x="252984" y="174294"/>
                  </a:lnTo>
                  <a:lnTo>
                    <a:pt x="253733" y="174066"/>
                  </a:lnTo>
                  <a:lnTo>
                    <a:pt x="254177" y="173824"/>
                  </a:lnTo>
                  <a:lnTo>
                    <a:pt x="254241" y="171551"/>
                  </a:lnTo>
                  <a:lnTo>
                    <a:pt x="250977" y="172135"/>
                  </a:lnTo>
                  <a:lnTo>
                    <a:pt x="242595" y="172135"/>
                  </a:lnTo>
                  <a:lnTo>
                    <a:pt x="239623" y="175247"/>
                  </a:lnTo>
                  <a:lnTo>
                    <a:pt x="239674" y="180263"/>
                  </a:lnTo>
                  <a:lnTo>
                    <a:pt x="243852" y="184175"/>
                  </a:lnTo>
                  <a:lnTo>
                    <a:pt x="243967" y="183362"/>
                  </a:lnTo>
                  <a:lnTo>
                    <a:pt x="244081" y="182587"/>
                  </a:lnTo>
                  <a:lnTo>
                    <a:pt x="244170" y="181965"/>
                  </a:lnTo>
                  <a:lnTo>
                    <a:pt x="244957" y="181965"/>
                  </a:lnTo>
                  <a:lnTo>
                    <a:pt x="242062" y="181241"/>
                  </a:lnTo>
                  <a:lnTo>
                    <a:pt x="242544" y="181241"/>
                  </a:lnTo>
                  <a:lnTo>
                    <a:pt x="241642" y="180009"/>
                  </a:lnTo>
                  <a:lnTo>
                    <a:pt x="241693" y="175806"/>
                  </a:lnTo>
                  <a:lnTo>
                    <a:pt x="242684" y="174713"/>
                  </a:lnTo>
                  <a:lnTo>
                    <a:pt x="243382" y="174485"/>
                  </a:lnTo>
                  <a:lnTo>
                    <a:pt x="245033" y="174485"/>
                  </a:lnTo>
                  <a:lnTo>
                    <a:pt x="245833" y="178523"/>
                  </a:lnTo>
                  <a:lnTo>
                    <a:pt x="245910" y="179171"/>
                  </a:lnTo>
                  <a:lnTo>
                    <a:pt x="249707" y="184594"/>
                  </a:lnTo>
                  <a:lnTo>
                    <a:pt x="251637" y="184594"/>
                  </a:lnTo>
                  <a:lnTo>
                    <a:pt x="252615" y="184175"/>
                  </a:lnTo>
                  <a:lnTo>
                    <a:pt x="254088" y="182587"/>
                  </a:lnTo>
                  <a:lnTo>
                    <a:pt x="254228" y="182333"/>
                  </a:lnTo>
                  <a:lnTo>
                    <a:pt x="254342" y="181965"/>
                  </a:lnTo>
                  <a:lnTo>
                    <a:pt x="254381" y="177761"/>
                  </a:lnTo>
                  <a:close/>
                </a:path>
                <a:path w="333375" h="200659">
                  <a:moveTo>
                    <a:pt x="254546" y="151739"/>
                  </a:moveTo>
                  <a:lnTo>
                    <a:pt x="253961" y="150609"/>
                  </a:lnTo>
                  <a:lnTo>
                    <a:pt x="253847" y="150393"/>
                  </a:lnTo>
                  <a:lnTo>
                    <a:pt x="252425" y="149466"/>
                  </a:lnTo>
                  <a:lnTo>
                    <a:pt x="254241" y="149466"/>
                  </a:lnTo>
                  <a:lnTo>
                    <a:pt x="254241" y="147167"/>
                  </a:lnTo>
                  <a:lnTo>
                    <a:pt x="252310" y="147167"/>
                  </a:lnTo>
                  <a:lnTo>
                    <a:pt x="252310" y="151739"/>
                  </a:lnTo>
                  <a:lnTo>
                    <a:pt x="252310" y="154838"/>
                  </a:lnTo>
                  <a:lnTo>
                    <a:pt x="251968" y="155397"/>
                  </a:lnTo>
                  <a:lnTo>
                    <a:pt x="250266" y="156857"/>
                  </a:lnTo>
                  <a:lnTo>
                    <a:pt x="248869" y="157226"/>
                  </a:lnTo>
                  <a:lnTo>
                    <a:pt x="245084" y="157226"/>
                  </a:lnTo>
                  <a:lnTo>
                    <a:pt x="243662" y="156857"/>
                  </a:lnTo>
                  <a:lnTo>
                    <a:pt x="241871" y="155397"/>
                  </a:lnTo>
                  <a:lnTo>
                    <a:pt x="241592" y="154838"/>
                  </a:lnTo>
                  <a:lnTo>
                    <a:pt x="241515" y="154698"/>
                  </a:lnTo>
                  <a:lnTo>
                    <a:pt x="245033" y="149466"/>
                  </a:lnTo>
                  <a:lnTo>
                    <a:pt x="249186" y="149466"/>
                  </a:lnTo>
                  <a:lnTo>
                    <a:pt x="250355" y="149796"/>
                  </a:lnTo>
                  <a:lnTo>
                    <a:pt x="252120" y="151345"/>
                  </a:lnTo>
                  <a:lnTo>
                    <a:pt x="252310" y="151739"/>
                  </a:lnTo>
                  <a:lnTo>
                    <a:pt x="252310" y="147167"/>
                  </a:lnTo>
                  <a:lnTo>
                    <a:pt x="234188" y="147167"/>
                  </a:lnTo>
                  <a:lnTo>
                    <a:pt x="234188" y="149631"/>
                  </a:lnTo>
                  <a:lnTo>
                    <a:pt x="241388" y="149631"/>
                  </a:lnTo>
                  <a:lnTo>
                    <a:pt x="240804" y="150050"/>
                  </a:lnTo>
                  <a:lnTo>
                    <a:pt x="240322" y="150609"/>
                  </a:lnTo>
                  <a:lnTo>
                    <a:pt x="239598" y="151980"/>
                  </a:lnTo>
                  <a:lnTo>
                    <a:pt x="239534" y="152260"/>
                  </a:lnTo>
                  <a:lnTo>
                    <a:pt x="239407" y="154838"/>
                  </a:lnTo>
                  <a:lnTo>
                    <a:pt x="239585" y="155397"/>
                  </a:lnTo>
                  <a:lnTo>
                    <a:pt x="239687" y="155765"/>
                  </a:lnTo>
                  <a:lnTo>
                    <a:pt x="239737" y="155930"/>
                  </a:lnTo>
                  <a:lnTo>
                    <a:pt x="240880" y="157695"/>
                  </a:lnTo>
                  <a:lnTo>
                    <a:pt x="240969" y="157835"/>
                  </a:lnTo>
                  <a:lnTo>
                    <a:pt x="241896" y="158572"/>
                  </a:lnTo>
                  <a:lnTo>
                    <a:pt x="243065" y="159042"/>
                  </a:lnTo>
                  <a:lnTo>
                    <a:pt x="244246" y="159550"/>
                  </a:lnTo>
                  <a:lnTo>
                    <a:pt x="245567" y="159766"/>
                  </a:lnTo>
                  <a:lnTo>
                    <a:pt x="248500" y="159766"/>
                  </a:lnTo>
                  <a:lnTo>
                    <a:pt x="253276" y="157226"/>
                  </a:lnTo>
                  <a:lnTo>
                    <a:pt x="254127" y="155930"/>
                  </a:lnTo>
                  <a:lnTo>
                    <a:pt x="254241" y="155765"/>
                  </a:lnTo>
                  <a:lnTo>
                    <a:pt x="254508" y="154838"/>
                  </a:lnTo>
                  <a:lnTo>
                    <a:pt x="254546" y="151739"/>
                  </a:lnTo>
                  <a:close/>
                </a:path>
                <a:path w="333375" h="200659">
                  <a:moveTo>
                    <a:pt x="254546" y="135521"/>
                  </a:moveTo>
                  <a:lnTo>
                    <a:pt x="254203" y="134264"/>
                  </a:lnTo>
                  <a:lnTo>
                    <a:pt x="253911" y="133807"/>
                  </a:lnTo>
                  <a:lnTo>
                    <a:pt x="252539" y="131991"/>
                  </a:lnTo>
                  <a:lnTo>
                    <a:pt x="251561" y="131343"/>
                  </a:lnTo>
                  <a:lnTo>
                    <a:pt x="251802" y="131343"/>
                  </a:lnTo>
                  <a:lnTo>
                    <a:pt x="249872" y="130810"/>
                  </a:lnTo>
                  <a:lnTo>
                    <a:pt x="249555" y="133451"/>
                  </a:lnTo>
                  <a:lnTo>
                    <a:pt x="249809" y="133451"/>
                  </a:lnTo>
                  <a:lnTo>
                    <a:pt x="250710" y="133807"/>
                  </a:lnTo>
                  <a:lnTo>
                    <a:pt x="251383" y="134264"/>
                  </a:lnTo>
                  <a:lnTo>
                    <a:pt x="252310" y="135521"/>
                  </a:lnTo>
                  <a:lnTo>
                    <a:pt x="252476" y="136080"/>
                  </a:lnTo>
                  <a:lnTo>
                    <a:pt x="252526" y="138455"/>
                  </a:lnTo>
                  <a:lnTo>
                    <a:pt x="252120" y="139433"/>
                  </a:lnTo>
                  <a:lnTo>
                    <a:pt x="250431" y="141058"/>
                  </a:lnTo>
                  <a:lnTo>
                    <a:pt x="249047" y="141592"/>
                  </a:lnTo>
                  <a:lnTo>
                    <a:pt x="247611" y="141592"/>
                  </a:lnTo>
                  <a:lnTo>
                    <a:pt x="247611" y="133451"/>
                  </a:lnTo>
                  <a:lnTo>
                    <a:pt x="247611" y="130810"/>
                  </a:lnTo>
                  <a:lnTo>
                    <a:pt x="245592" y="130810"/>
                  </a:lnTo>
                  <a:lnTo>
                    <a:pt x="245592" y="133451"/>
                  </a:lnTo>
                  <a:lnTo>
                    <a:pt x="245592" y="141592"/>
                  </a:lnTo>
                  <a:lnTo>
                    <a:pt x="244843" y="141592"/>
                  </a:lnTo>
                  <a:lnTo>
                    <a:pt x="243586" y="141058"/>
                  </a:lnTo>
                  <a:lnTo>
                    <a:pt x="243433" y="141058"/>
                  </a:lnTo>
                  <a:lnTo>
                    <a:pt x="241833" y="139433"/>
                  </a:lnTo>
                  <a:lnTo>
                    <a:pt x="241414" y="138455"/>
                  </a:lnTo>
                  <a:lnTo>
                    <a:pt x="241414" y="136080"/>
                  </a:lnTo>
                  <a:lnTo>
                    <a:pt x="241896" y="135039"/>
                  </a:lnTo>
                  <a:lnTo>
                    <a:pt x="243395" y="133807"/>
                  </a:lnTo>
                  <a:lnTo>
                    <a:pt x="244360" y="133451"/>
                  </a:lnTo>
                  <a:lnTo>
                    <a:pt x="245592" y="133451"/>
                  </a:lnTo>
                  <a:lnTo>
                    <a:pt x="245592" y="130810"/>
                  </a:lnTo>
                  <a:lnTo>
                    <a:pt x="244322" y="130810"/>
                  </a:lnTo>
                  <a:lnTo>
                    <a:pt x="242709" y="131343"/>
                  </a:lnTo>
                  <a:lnTo>
                    <a:pt x="240080" y="133807"/>
                  </a:lnTo>
                  <a:lnTo>
                    <a:pt x="239560" y="135039"/>
                  </a:lnTo>
                  <a:lnTo>
                    <a:pt x="239445" y="139433"/>
                  </a:lnTo>
                  <a:lnTo>
                    <a:pt x="240144" y="141058"/>
                  </a:lnTo>
                  <a:lnTo>
                    <a:pt x="242760" y="143497"/>
                  </a:lnTo>
                  <a:lnTo>
                    <a:pt x="244665" y="144119"/>
                  </a:lnTo>
                  <a:lnTo>
                    <a:pt x="249478" y="144119"/>
                  </a:lnTo>
                  <a:lnTo>
                    <a:pt x="251333" y="143497"/>
                  </a:lnTo>
                  <a:lnTo>
                    <a:pt x="253326" y="141592"/>
                  </a:lnTo>
                  <a:lnTo>
                    <a:pt x="253885" y="141058"/>
                  </a:lnTo>
                  <a:lnTo>
                    <a:pt x="254508" y="139433"/>
                  </a:lnTo>
                  <a:lnTo>
                    <a:pt x="254546" y="135521"/>
                  </a:lnTo>
                  <a:close/>
                </a:path>
                <a:path w="333375" h="200659">
                  <a:moveTo>
                    <a:pt x="259816" y="191376"/>
                  </a:moveTo>
                  <a:lnTo>
                    <a:pt x="254520" y="187477"/>
                  </a:lnTo>
                  <a:lnTo>
                    <a:pt x="239712" y="187477"/>
                  </a:lnTo>
                  <a:lnTo>
                    <a:pt x="239712" y="189776"/>
                  </a:lnTo>
                  <a:lnTo>
                    <a:pt x="241439" y="189776"/>
                  </a:lnTo>
                  <a:lnTo>
                    <a:pt x="245033" y="189776"/>
                  </a:lnTo>
                  <a:lnTo>
                    <a:pt x="243687" y="190169"/>
                  </a:lnTo>
                  <a:lnTo>
                    <a:pt x="250050" y="190169"/>
                  </a:lnTo>
                  <a:lnTo>
                    <a:pt x="251409" y="191376"/>
                  </a:lnTo>
                  <a:lnTo>
                    <a:pt x="251790" y="191731"/>
                  </a:lnTo>
                  <a:lnTo>
                    <a:pt x="251929" y="192049"/>
                  </a:lnTo>
                  <a:lnTo>
                    <a:pt x="252031" y="195262"/>
                  </a:lnTo>
                  <a:lnTo>
                    <a:pt x="251701" y="196024"/>
                  </a:lnTo>
                  <a:lnTo>
                    <a:pt x="251574" y="196024"/>
                  </a:lnTo>
                  <a:lnTo>
                    <a:pt x="250431" y="197002"/>
                  </a:lnTo>
                  <a:lnTo>
                    <a:pt x="249872" y="197396"/>
                  </a:lnTo>
                  <a:lnTo>
                    <a:pt x="248615" y="197726"/>
                  </a:lnTo>
                  <a:lnTo>
                    <a:pt x="244983" y="197726"/>
                  </a:lnTo>
                  <a:lnTo>
                    <a:pt x="243801" y="197396"/>
                  </a:lnTo>
                  <a:lnTo>
                    <a:pt x="243243" y="197002"/>
                  </a:lnTo>
                  <a:lnTo>
                    <a:pt x="242112" y="196024"/>
                  </a:lnTo>
                  <a:lnTo>
                    <a:pt x="241973" y="196024"/>
                  </a:lnTo>
                  <a:lnTo>
                    <a:pt x="241604" y="195262"/>
                  </a:lnTo>
                  <a:lnTo>
                    <a:pt x="241541" y="195122"/>
                  </a:lnTo>
                  <a:lnTo>
                    <a:pt x="241427" y="192684"/>
                  </a:lnTo>
                  <a:lnTo>
                    <a:pt x="241896" y="191731"/>
                  </a:lnTo>
                  <a:lnTo>
                    <a:pt x="243459" y="190360"/>
                  </a:lnTo>
                  <a:lnTo>
                    <a:pt x="241439" y="189776"/>
                  </a:lnTo>
                  <a:lnTo>
                    <a:pt x="240080" y="190919"/>
                  </a:lnTo>
                  <a:lnTo>
                    <a:pt x="239509" y="192049"/>
                  </a:lnTo>
                  <a:lnTo>
                    <a:pt x="239407" y="195262"/>
                  </a:lnTo>
                  <a:lnTo>
                    <a:pt x="239636" y="196024"/>
                  </a:lnTo>
                  <a:lnTo>
                    <a:pt x="239737" y="196380"/>
                  </a:lnTo>
                  <a:lnTo>
                    <a:pt x="241007" y="198285"/>
                  </a:lnTo>
                  <a:lnTo>
                    <a:pt x="241896" y="199009"/>
                  </a:lnTo>
                  <a:lnTo>
                    <a:pt x="244246" y="200025"/>
                  </a:lnTo>
                  <a:lnTo>
                    <a:pt x="245541" y="200279"/>
                  </a:lnTo>
                  <a:lnTo>
                    <a:pt x="248932" y="200279"/>
                  </a:lnTo>
                  <a:lnTo>
                    <a:pt x="250405" y="199821"/>
                  </a:lnTo>
                  <a:lnTo>
                    <a:pt x="250558" y="199821"/>
                  </a:lnTo>
                  <a:lnTo>
                    <a:pt x="253326" y="197726"/>
                  </a:lnTo>
                  <a:lnTo>
                    <a:pt x="253542" y="197561"/>
                  </a:lnTo>
                  <a:lnTo>
                    <a:pt x="254241" y="196024"/>
                  </a:lnTo>
                  <a:lnTo>
                    <a:pt x="254177" y="192265"/>
                  </a:lnTo>
                  <a:lnTo>
                    <a:pt x="253631" y="191058"/>
                  </a:lnTo>
                  <a:lnTo>
                    <a:pt x="252120" y="189776"/>
                  </a:lnTo>
                  <a:lnTo>
                    <a:pt x="252590" y="190169"/>
                  </a:lnTo>
                  <a:lnTo>
                    <a:pt x="255562" y="190169"/>
                  </a:lnTo>
                  <a:lnTo>
                    <a:pt x="256286" y="190360"/>
                  </a:lnTo>
                  <a:lnTo>
                    <a:pt x="257009" y="190919"/>
                  </a:lnTo>
                  <a:lnTo>
                    <a:pt x="257835" y="192049"/>
                  </a:lnTo>
                  <a:lnTo>
                    <a:pt x="257937" y="192405"/>
                  </a:lnTo>
                  <a:lnTo>
                    <a:pt x="258038" y="195262"/>
                  </a:lnTo>
                  <a:lnTo>
                    <a:pt x="257771" y="196024"/>
                  </a:lnTo>
                  <a:lnTo>
                    <a:pt x="257048" y="197002"/>
                  </a:lnTo>
                  <a:lnTo>
                    <a:pt x="256298" y="197396"/>
                  </a:lnTo>
                  <a:lnTo>
                    <a:pt x="255790" y="197396"/>
                  </a:lnTo>
                  <a:lnTo>
                    <a:pt x="255765" y="197561"/>
                  </a:lnTo>
                  <a:lnTo>
                    <a:pt x="255651" y="198285"/>
                  </a:lnTo>
                  <a:lnTo>
                    <a:pt x="255536" y="199009"/>
                  </a:lnTo>
                  <a:lnTo>
                    <a:pt x="255409" y="199821"/>
                  </a:lnTo>
                  <a:lnTo>
                    <a:pt x="256984" y="199821"/>
                  </a:lnTo>
                  <a:lnTo>
                    <a:pt x="258140" y="199301"/>
                  </a:lnTo>
                  <a:lnTo>
                    <a:pt x="259816" y="197002"/>
                  </a:lnTo>
                  <a:lnTo>
                    <a:pt x="259816" y="191376"/>
                  </a:lnTo>
                  <a:close/>
                </a:path>
                <a:path w="333375" h="200659">
                  <a:moveTo>
                    <a:pt x="293484" y="158953"/>
                  </a:moveTo>
                  <a:lnTo>
                    <a:pt x="280885" y="158953"/>
                  </a:lnTo>
                  <a:lnTo>
                    <a:pt x="280885" y="156133"/>
                  </a:lnTo>
                  <a:lnTo>
                    <a:pt x="278955" y="156133"/>
                  </a:lnTo>
                  <a:lnTo>
                    <a:pt x="278955" y="158953"/>
                  </a:lnTo>
                  <a:lnTo>
                    <a:pt x="276771" y="158953"/>
                  </a:lnTo>
                  <a:lnTo>
                    <a:pt x="276186" y="158813"/>
                  </a:lnTo>
                  <a:lnTo>
                    <a:pt x="275539" y="158178"/>
                  </a:lnTo>
                  <a:lnTo>
                    <a:pt x="275374" y="157645"/>
                  </a:lnTo>
                  <a:lnTo>
                    <a:pt x="275374" y="156438"/>
                  </a:lnTo>
                  <a:lnTo>
                    <a:pt x="275475" y="155460"/>
                  </a:lnTo>
                  <a:lnTo>
                    <a:pt x="273354" y="155067"/>
                  </a:lnTo>
                  <a:lnTo>
                    <a:pt x="273189" y="155905"/>
                  </a:lnTo>
                  <a:lnTo>
                    <a:pt x="273100" y="156692"/>
                  </a:lnTo>
                  <a:lnTo>
                    <a:pt x="273100" y="158457"/>
                  </a:lnTo>
                  <a:lnTo>
                    <a:pt x="276466" y="161391"/>
                  </a:lnTo>
                  <a:lnTo>
                    <a:pt x="278955" y="161391"/>
                  </a:lnTo>
                  <a:lnTo>
                    <a:pt x="278955" y="163576"/>
                  </a:lnTo>
                  <a:lnTo>
                    <a:pt x="280885" y="163576"/>
                  </a:lnTo>
                  <a:lnTo>
                    <a:pt x="280885" y="161391"/>
                  </a:lnTo>
                  <a:lnTo>
                    <a:pt x="293484" y="161391"/>
                  </a:lnTo>
                  <a:lnTo>
                    <a:pt x="293484" y="158953"/>
                  </a:lnTo>
                  <a:close/>
                </a:path>
                <a:path w="333375" h="200659">
                  <a:moveTo>
                    <a:pt x="293484" y="98844"/>
                  </a:moveTo>
                  <a:lnTo>
                    <a:pt x="284861" y="98844"/>
                  </a:lnTo>
                  <a:lnTo>
                    <a:pt x="283908" y="98729"/>
                  </a:lnTo>
                  <a:lnTo>
                    <a:pt x="282448" y="98285"/>
                  </a:lnTo>
                  <a:lnTo>
                    <a:pt x="282003" y="97980"/>
                  </a:lnTo>
                  <a:lnTo>
                    <a:pt x="281355" y="97104"/>
                  </a:lnTo>
                  <a:lnTo>
                    <a:pt x="281190" y="96634"/>
                  </a:lnTo>
                  <a:lnTo>
                    <a:pt x="281190" y="95478"/>
                  </a:lnTo>
                  <a:lnTo>
                    <a:pt x="281393" y="94894"/>
                  </a:lnTo>
                  <a:lnTo>
                    <a:pt x="281724" y="94284"/>
                  </a:lnTo>
                  <a:lnTo>
                    <a:pt x="279425" y="93408"/>
                  </a:lnTo>
                  <a:lnTo>
                    <a:pt x="278930" y="94284"/>
                  </a:lnTo>
                  <a:lnTo>
                    <a:pt x="278650" y="95123"/>
                  </a:lnTo>
                  <a:lnTo>
                    <a:pt x="278650" y="96520"/>
                  </a:lnTo>
                  <a:lnTo>
                    <a:pt x="278815" y="97053"/>
                  </a:lnTo>
                  <a:lnTo>
                    <a:pt x="279488" y="98031"/>
                  </a:lnTo>
                  <a:lnTo>
                    <a:pt x="280162" y="98539"/>
                  </a:lnTo>
                  <a:lnTo>
                    <a:pt x="281165" y="99098"/>
                  </a:lnTo>
                  <a:lnTo>
                    <a:pt x="278955" y="99098"/>
                  </a:lnTo>
                  <a:lnTo>
                    <a:pt x="278955" y="101307"/>
                  </a:lnTo>
                  <a:lnTo>
                    <a:pt x="293484" y="101307"/>
                  </a:lnTo>
                  <a:lnTo>
                    <a:pt x="293484" y="98844"/>
                  </a:lnTo>
                  <a:close/>
                </a:path>
                <a:path w="333375" h="200659">
                  <a:moveTo>
                    <a:pt x="293497" y="165785"/>
                  </a:moveTo>
                  <a:lnTo>
                    <a:pt x="273443" y="165785"/>
                  </a:lnTo>
                  <a:lnTo>
                    <a:pt x="273443" y="168249"/>
                  </a:lnTo>
                  <a:lnTo>
                    <a:pt x="293497" y="168249"/>
                  </a:lnTo>
                  <a:lnTo>
                    <a:pt x="293497" y="165785"/>
                  </a:lnTo>
                  <a:close/>
                </a:path>
                <a:path w="333375" h="200659">
                  <a:moveTo>
                    <a:pt x="293789" y="176669"/>
                  </a:moveTo>
                  <a:lnTo>
                    <a:pt x="291782" y="172770"/>
                  </a:lnTo>
                  <a:lnTo>
                    <a:pt x="291782" y="176669"/>
                  </a:lnTo>
                  <a:lnTo>
                    <a:pt x="291782" y="179108"/>
                  </a:lnTo>
                  <a:lnTo>
                    <a:pt x="291528" y="179666"/>
                  </a:lnTo>
                  <a:lnTo>
                    <a:pt x="291426" y="179920"/>
                  </a:lnTo>
                  <a:lnTo>
                    <a:pt x="291325" y="180149"/>
                  </a:lnTo>
                  <a:lnTo>
                    <a:pt x="289483" y="181737"/>
                  </a:lnTo>
                  <a:lnTo>
                    <a:pt x="288086" y="182130"/>
                  </a:lnTo>
                  <a:lnTo>
                    <a:pt x="284378" y="182130"/>
                  </a:lnTo>
                  <a:lnTo>
                    <a:pt x="282981" y="181737"/>
                  </a:lnTo>
                  <a:lnTo>
                    <a:pt x="281139" y="180149"/>
                  </a:lnTo>
                  <a:lnTo>
                    <a:pt x="280657" y="179108"/>
                  </a:lnTo>
                  <a:lnTo>
                    <a:pt x="280657" y="176669"/>
                  </a:lnTo>
                  <a:lnTo>
                    <a:pt x="284353" y="173596"/>
                  </a:lnTo>
                  <a:lnTo>
                    <a:pt x="288048" y="173596"/>
                  </a:lnTo>
                  <a:lnTo>
                    <a:pt x="289483" y="174015"/>
                  </a:lnTo>
                  <a:lnTo>
                    <a:pt x="291338" y="175666"/>
                  </a:lnTo>
                  <a:lnTo>
                    <a:pt x="291782" y="176669"/>
                  </a:lnTo>
                  <a:lnTo>
                    <a:pt x="291782" y="172770"/>
                  </a:lnTo>
                  <a:lnTo>
                    <a:pt x="291490" y="172478"/>
                  </a:lnTo>
                  <a:lnTo>
                    <a:pt x="289369" y="171361"/>
                  </a:lnTo>
                  <a:lnTo>
                    <a:pt x="287883" y="171081"/>
                  </a:lnTo>
                  <a:lnTo>
                    <a:pt x="283718" y="171081"/>
                  </a:lnTo>
                  <a:lnTo>
                    <a:pt x="278815" y="180149"/>
                  </a:lnTo>
                  <a:lnTo>
                    <a:pt x="279171" y="181216"/>
                  </a:lnTo>
                  <a:lnTo>
                    <a:pt x="281647" y="184061"/>
                  </a:lnTo>
                  <a:lnTo>
                    <a:pt x="281838" y="184061"/>
                  </a:lnTo>
                  <a:lnTo>
                    <a:pt x="283540" y="184683"/>
                  </a:lnTo>
                  <a:lnTo>
                    <a:pt x="288696" y="184683"/>
                  </a:lnTo>
                  <a:lnTo>
                    <a:pt x="290576" y="184061"/>
                  </a:lnTo>
                  <a:lnTo>
                    <a:pt x="292569" y="182130"/>
                  </a:lnTo>
                  <a:lnTo>
                    <a:pt x="293154" y="181571"/>
                  </a:lnTo>
                  <a:lnTo>
                    <a:pt x="293700" y="180149"/>
                  </a:lnTo>
                  <a:lnTo>
                    <a:pt x="293789" y="176669"/>
                  </a:lnTo>
                  <a:close/>
                </a:path>
                <a:path w="333375" h="200659">
                  <a:moveTo>
                    <a:pt x="293789" y="138988"/>
                  </a:moveTo>
                  <a:lnTo>
                    <a:pt x="293344" y="137642"/>
                  </a:lnTo>
                  <a:lnTo>
                    <a:pt x="291465" y="135458"/>
                  </a:lnTo>
                  <a:lnTo>
                    <a:pt x="290156" y="134785"/>
                  </a:lnTo>
                  <a:lnTo>
                    <a:pt x="288467" y="134505"/>
                  </a:lnTo>
                  <a:lnTo>
                    <a:pt x="288163" y="136944"/>
                  </a:lnTo>
                  <a:lnTo>
                    <a:pt x="289394" y="137109"/>
                  </a:lnTo>
                  <a:lnTo>
                    <a:pt x="290322" y="137528"/>
                  </a:lnTo>
                  <a:lnTo>
                    <a:pt x="291490" y="138823"/>
                  </a:lnTo>
                  <a:lnTo>
                    <a:pt x="291769" y="139636"/>
                  </a:lnTo>
                  <a:lnTo>
                    <a:pt x="291769" y="141820"/>
                  </a:lnTo>
                  <a:lnTo>
                    <a:pt x="291350" y="142798"/>
                  </a:lnTo>
                  <a:lnTo>
                    <a:pt x="290461" y="143522"/>
                  </a:lnTo>
                  <a:lnTo>
                    <a:pt x="289585" y="144284"/>
                  </a:lnTo>
                  <a:lnTo>
                    <a:pt x="288163" y="144640"/>
                  </a:lnTo>
                  <a:lnTo>
                    <a:pt x="284302" y="144640"/>
                  </a:lnTo>
                  <a:lnTo>
                    <a:pt x="282905" y="144284"/>
                  </a:lnTo>
                  <a:lnTo>
                    <a:pt x="281101" y="142709"/>
                  </a:lnTo>
                  <a:lnTo>
                    <a:pt x="280657" y="141706"/>
                  </a:lnTo>
                  <a:lnTo>
                    <a:pt x="280657" y="139636"/>
                  </a:lnTo>
                  <a:lnTo>
                    <a:pt x="280911" y="138938"/>
                  </a:lnTo>
                  <a:lnTo>
                    <a:pt x="281914" y="137782"/>
                  </a:lnTo>
                  <a:lnTo>
                    <a:pt x="282651" y="137363"/>
                  </a:lnTo>
                  <a:lnTo>
                    <a:pt x="283603" y="137134"/>
                  </a:lnTo>
                  <a:lnTo>
                    <a:pt x="283235" y="134759"/>
                  </a:lnTo>
                  <a:lnTo>
                    <a:pt x="281774" y="135039"/>
                  </a:lnTo>
                  <a:lnTo>
                    <a:pt x="280631" y="135686"/>
                  </a:lnTo>
                  <a:lnTo>
                    <a:pt x="279069" y="137706"/>
                  </a:lnTo>
                  <a:lnTo>
                    <a:pt x="278638" y="138988"/>
                  </a:lnTo>
                  <a:lnTo>
                    <a:pt x="278638" y="141820"/>
                  </a:lnTo>
                  <a:lnTo>
                    <a:pt x="284721" y="147167"/>
                  </a:lnTo>
                  <a:lnTo>
                    <a:pt x="288721" y="147167"/>
                  </a:lnTo>
                  <a:lnTo>
                    <a:pt x="290576" y="146570"/>
                  </a:lnTo>
                  <a:lnTo>
                    <a:pt x="293141" y="144170"/>
                  </a:lnTo>
                  <a:lnTo>
                    <a:pt x="293789" y="142570"/>
                  </a:lnTo>
                  <a:lnTo>
                    <a:pt x="293789" y="138988"/>
                  </a:lnTo>
                  <a:close/>
                </a:path>
                <a:path w="333375" h="200659">
                  <a:moveTo>
                    <a:pt x="293789" y="125323"/>
                  </a:moveTo>
                  <a:lnTo>
                    <a:pt x="291782" y="121424"/>
                  </a:lnTo>
                  <a:lnTo>
                    <a:pt x="291782" y="125323"/>
                  </a:lnTo>
                  <a:lnTo>
                    <a:pt x="291782" y="127762"/>
                  </a:lnTo>
                  <a:lnTo>
                    <a:pt x="291528" y="128320"/>
                  </a:lnTo>
                  <a:lnTo>
                    <a:pt x="291426" y="128574"/>
                  </a:lnTo>
                  <a:lnTo>
                    <a:pt x="291325" y="128803"/>
                  </a:lnTo>
                  <a:lnTo>
                    <a:pt x="289483" y="130390"/>
                  </a:lnTo>
                  <a:lnTo>
                    <a:pt x="288086" y="130784"/>
                  </a:lnTo>
                  <a:lnTo>
                    <a:pt x="284378" y="130784"/>
                  </a:lnTo>
                  <a:lnTo>
                    <a:pt x="282981" y="130390"/>
                  </a:lnTo>
                  <a:lnTo>
                    <a:pt x="281139" y="128803"/>
                  </a:lnTo>
                  <a:lnTo>
                    <a:pt x="280657" y="127762"/>
                  </a:lnTo>
                  <a:lnTo>
                    <a:pt x="280657" y="125323"/>
                  </a:lnTo>
                  <a:lnTo>
                    <a:pt x="284353" y="122250"/>
                  </a:lnTo>
                  <a:lnTo>
                    <a:pt x="288048" y="122250"/>
                  </a:lnTo>
                  <a:lnTo>
                    <a:pt x="289483" y="122669"/>
                  </a:lnTo>
                  <a:lnTo>
                    <a:pt x="291338" y="124320"/>
                  </a:lnTo>
                  <a:lnTo>
                    <a:pt x="291782" y="125323"/>
                  </a:lnTo>
                  <a:lnTo>
                    <a:pt x="291782" y="121424"/>
                  </a:lnTo>
                  <a:lnTo>
                    <a:pt x="291490" y="121132"/>
                  </a:lnTo>
                  <a:lnTo>
                    <a:pt x="289369" y="120015"/>
                  </a:lnTo>
                  <a:lnTo>
                    <a:pt x="287883" y="119735"/>
                  </a:lnTo>
                  <a:lnTo>
                    <a:pt x="283718" y="119735"/>
                  </a:lnTo>
                  <a:lnTo>
                    <a:pt x="278815" y="128803"/>
                  </a:lnTo>
                  <a:lnTo>
                    <a:pt x="279171" y="129870"/>
                  </a:lnTo>
                  <a:lnTo>
                    <a:pt x="281647" y="132715"/>
                  </a:lnTo>
                  <a:lnTo>
                    <a:pt x="281838" y="132715"/>
                  </a:lnTo>
                  <a:lnTo>
                    <a:pt x="283540" y="133337"/>
                  </a:lnTo>
                  <a:lnTo>
                    <a:pt x="288696" y="133337"/>
                  </a:lnTo>
                  <a:lnTo>
                    <a:pt x="290576" y="132715"/>
                  </a:lnTo>
                  <a:lnTo>
                    <a:pt x="292569" y="130784"/>
                  </a:lnTo>
                  <a:lnTo>
                    <a:pt x="293154" y="130225"/>
                  </a:lnTo>
                  <a:lnTo>
                    <a:pt x="293700" y="128803"/>
                  </a:lnTo>
                  <a:lnTo>
                    <a:pt x="293789" y="125323"/>
                  </a:lnTo>
                  <a:close/>
                </a:path>
                <a:path w="333375" h="200659">
                  <a:moveTo>
                    <a:pt x="293789" y="110020"/>
                  </a:moveTo>
                  <a:lnTo>
                    <a:pt x="292976" y="108470"/>
                  </a:lnTo>
                  <a:lnTo>
                    <a:pt x="291350" y="107327"/>
                  </a:lnTo>
                  <a:lnTo>
                    <a:pt x="293484" y="107327"/>
                  </a:lnTo>
                  <a:lnTo>
                    <a:pt x="293484" y="105143"/>
                  </a:lnTo>
                  <a:lnTo>
                    <a:pt x="278955" y="105143"/>
                  </a:lnTo>
                  <a:lnTo>
                    <a:pt x="278955" y="107607"/>
                  </a:lnTo>
                  <a:lnTo>
                    <a:pt x="287997" y="107607"/>
                  </a:lnTo>
                  <a:lnTo>
                    <a:pt x="288950" y="107746"/>
                  </a:lnTo>
                  <a:lnTo>
                    <a:pt x="290258" y="108280"/>
                  </a:lnTo>
                  <a:lnTo>
                    <a:pt x="290766" y="108724"/>
                  </a:lnTo>
                  <a:lnTo>
                    <a:pt x="291528" y="110045"/>
                  </a:lnTo>
                  <a:lnTo>
                    <a:pt x="291693" y="110718"/>
                  </a:lnTo>
                  <a:lnTo>
                    <a:pt x="291693" y="112204"/>
                  </a:lnTo>
                  <a:lnTo>
                    <a:pt x="288302" y="114439"/>
                  </a:lnTo>
                  <a:lnTo>
                    <a:pt x="278955" y="114439"/>
                  </a:lnTo>
                  <a:lnTo>
                    <a:pt x="278955" y="116903"/>
                  </a:lnTo>
                  <a:lnTo>
                    <a:pt x="287972" y="116903"/>
                  </a:lnTo>
                  <a:lnTo>
                    <a:pt x="289788" y="116878"/>
                  </a:lnTo>
                  <a:lnTo>
                    <a:pt x="290258" y="116763"/>
                  </a:lnTo>
                  <a:lnTo>
                    <a:pt x="290995" y="116624"/>
                  </a:lnTo>
                  <a:lnTo>
                    <a:pt x="293789" y="112814"/>
                  </a:lnTo>
                  <a:lnTo>
                    <a:pt x="293789" y="110020"/>
                  </a:lnTo>
                  <a:close/>
                </a:path>
                <a:path w="333375" h="200659">
                  <a:moveTo>
                    <a:pt x="293789" y="85623"/>
                  </a:moveTo>
                  <a:lnTo>
                    <a:pt x="290068" y="80886"/>
                  </a:lnTo>
                  <a:lnTo>
                    <a:pt x="288378" y="80886"/>
                  </a:lnTo>
                  <a:lnTo>
                    <a:pt x="284162" y="88671"/>
                  </a:lnTo>
                  <a:lnTo>
                    <a:pt x="284048" y="88900"/>
                  </a:lnTo>
                  <a:lnTo>
                    <a:pt x="283883" y="89344"/>
                  </a:lnTo>
                  <a:lnTo>
                    <a:pt x="283679" y="89649"/>
                  </a:lnTo>
                  <a:lnTo>
                    <a:pt x="283146" y="90068"/>
                  </a:lnTo>
                  <a:lnTo>
                    <a:pt x="282867" y="90157"/>
                  </a:lnTo>
                  <a:lnTo>
                    <a:pt x="282028" y="90157"/>
                  </a:lnTo>
                  <a:lnTo>
                    <a:pt x="281609" y="89928"/>
                  </a:lnTo>
                  <a:lnTo>
                    <a:pt x="280847" y="88950"/>
                  </a:lnTo>
                  <a:lnTo>
                    <a:pt x="280657" y="88138"/>
                  </a:lnTo>
                  <a:lnTo>
                    <a:pt x="280657" y="86042"/>
                  </a:lnTo>
                  <a:lnTo>
                    <a:pt x="280885" y="85305"/>
                  </a:lnTo>
                  <a:lnTo>
                    <a:pt x="281724" y="84277"/>
                  </a:lnTo>
                  <a:lnTo>
                    <a:pt x="282308" y="83934"/>
                  </a:lnTo>
                  <a:lnTo>
                    <a:pt x="283032" y="83832"/>
                  </a:lnTo>
                  <a:lnTo>
                    <a:pt x="282702" y="81419"/>
                  </a:lnTo>
                  <a:lnTo>
                    <a:pt x="278638" y="86067"/>
                  </a:lnTo>
                  <a:lnTo>
                    <a:pt x="278638" y="87947"/>
                  </a:lnTo>
                  <a:lnTo>
                    <a:pt x="282168" y="92532"/>
                  </a:lnTo>
                  <a:lnTo>
                    <a:pt x="283540" y="92532"/>
                  </a:lnTo>
                  <a:lnTo>
                    <a:pt x="287655" y="85305"/>
                  </a:lnTo>
                  <a:lnTo>
                    <a:pt x="287934" y="84467"/>
                  </a:lnTo>
                  <a:lnTo>
                    <a:pt x="288493" y="83654"/>
                  </a:lnTo>
                  <a:lnTo>
                    <a:pt x="288912" y="83400"/>
                  </a:lnTo>
                  <a:lnTo>
                    <a:pt x="290093" y="83400"/>
                  </a:lnTo>
                  <a:lnTo>
                    <a:pt x="290652" y="83680"/>
                  </a:lnTo>
                  <a:lnTo>
                    <a:pt x="291553" y="84772"/>
                  </a:lnTo>
                  <a:lnTo>
                    <a:pt x="291769" y="85623"/>
                  </a:lnTo>
                  <a:lnTo>
                    <a:pt x="291769" y="87858"/>
                  </a:lnTo>
                  <a:lnTo>
                    <a:pt x="291515" y="88760"/>
                  </a:lnTo>
                  <a:lnTo>
                    <a:pt x="290512" y="89992"/>
                  </a:lnTo>
                  <a:lnTo>
                    <a:pt x="289763" y="90373"/>
                  </a:lnTo>
                  <a:lnTo>
                    <a:pt x="288772" y="90487"/>
                  </a:lnTo>
                  <a:lnTo>
                    <a:pt x="289140" y="92925"/>
                  </a:lnTo>
                  <a:lnTo>
                    <a:pt x="290703" y="92671"/>
                  </a:lnTo>
                  <a:lnTo>
                    <a:pt x="291858" y="92062"/>
                  </a:lnTo>
                  <a:lnTo>
                    <a:pt x="293420" y="90068"/>
                  </a:lnTo>
                  <a:lnTo>
                    <a:pt x="293789" y="88646"/>
                  </a:lnTo>
                  <a:lnTo>
                    <a:pt x="293789" y="85623"/>
                  </a:lnTo>
                  <a:close/>
                </a:path>
                <a:path w="333375" h="200659">
                  <a:moveTo>
                    <a:pt x="293789" y="70167"/>
                  </a:moveTo>
                  <a:lnTo>
                    <a:pt x="293433" y="68910"/>
                  </a:lnTo>
                  <a:lnTo>
                    <a:pt x="293141" y="68453"/>
                  </a:lnTo>
                  <a:lnTo>
                    <a:pt x="291782" y="66636"/>
                  </a:lnTo>
                  <a:lnTo>
                    <a:pt x="290791" y="65989"/>
                  </a:lnTo>
                  <a:lnTo>
                    <a:pt x="291033" y="65989"/>
                  </a:lnTo>
                  <a:lnTo>
                    <a:pt x="289115" y="65455"/>
                  </a:lnTo>
                  <a:lnTo>
                    <a:pt x="288798" y="68097"/>
                  </a:lnTo>
                  <a:lnTo>
                    <a:pt x="289052" y="68097"/>
                  </a:lnTo>
                  <a:lnTo>
                    <a:pt x="289953" y="68453"/>
                  </a:lnTo>
                  <a:lnTo>
                    <a:pt x="290626" y="68910"/>
                  </a:lnTo>
                  <a:lnTo>
                    <a:pt x="291553" y="70167"/>
                  </a:lnTo>
                  <a:lnTo>
                    <a:pt x="291706" y="70726"/>
                  </a:lnTo>
                  <a:lnTo>
                    <a:pt x="291769" y="73101"/>
                  </a:lnTo>
                  <a:lnTo>
                    <a:pt x="291363" y="74079"/>
                  </a:lnTo>
                  <a:lnTo>
                    <a:pt x="289674" y="75704"/>
                  </a:lnTo>
                  <a:lnTo>
                    <a:pt x="288277" y="76238"/>
                  </a:lnTo>
                  <a:lnTo>
                    <a:pt x="286854" y="76238"/>
                  </a:lnTo>
                  <a:lnTo>
                    <a:pt x="286854" y="68097"/>
                  </a:lnTo>
                  <a:lnTo>
                    <a:pt x="286854" y="65455"/>
                  </a:lnTo>
                  <a:lnTo>
                    <a:pt x="284835" y="65455"/>
                  </a:lnTo>
                  <a:lnTo>
                    <a:pt x="284835" y="68097"/>
                  </a:lnTo>
                  <a:lnTo>
                    <a:pt x="284835" y="76238"/>
                  </a:lnTo>
                  <a:lnTo>
                    <a:pt x="284086" y="76238"/>
                  </a:lnTo>
                  <a:lnTo>
                    <a:pt x="282829" y="75704"/>
                  </a:lnTo>
                  <a:lnTo>
                    <a:pt x="282663" y="75704"/>
                  </a:lnTo>
                  <a:lnTo>
                    <a:pt x="281076" y="74079"/>
                  </a:lnTo>
                  <a:lnTo>
                    <a:pt x="280657" y="73101"/>
                  </a:lnTo>
                  <a:lnTo>
                    <a:pt x="280657" y="70726"/>
                  </a:lnTo>
                  <a:lnTo>
                    <a:pt x="281139" y="69684"/>
                  </a:lnTo>
                  <a:lnTo>
                    <a:pt x="282638" y="68453"/>
                  </a:lnTo>
                  <a:lnTo>
                    <a:pt x="283603" y="68097"/>
                  </a:lnTo>
                  <a:lnTo>
                    <a:pt x="284835" y="68097"/>
                  </a:lnTo>
                  <a:lnTo>
                    <a:pt x="284835" y="65455"/>
                  </a:lnTo>
                  <a:lnTo>
                    <a:pt x="283552" y="65455"/>
                  </a:lnTo>
                  <a:lnTo>
                    <a:pt x="281952" y="65989"/>
                  </a:lnTo>
                  <a:lnTo>
                    <a:pt x="279323" y="68453"/>
                  </a:lnTo>
                  <a:lnTo>
                    <a:pt x="278803" y="69684"/>
                  </a:lnTo>
                  <a:lnTo>
                    <a:pt x="278676" y="74079"/>
                  </a:lnTo>
                  <a:lnTo>
                    <a:pt x="279374" y="75704"/>
                  </a:lnTo>
                  <a:lnTo>
                    <a:pt x="282003" y="78143"/>
                  </a:lnTo>
                  <a:lnTo>
                    <a:pt x="283908" y="78765"/>
                  </a:lnTo>
                  <a:lnTo>
                    <a:pt x="288721" y="78765"/>
                  </a:lnTo>
                  <a:lnTo>
                    <a:pt x="290576" y="78143"/>
                  </a:lnTo>
                  <a:lnTo>
                    <a:pt x="292569" y="76238"/>
                  </a:lnTo>
                  <a:lnTo>
                    <a:pt x="293128" y="75704"/>
                  </a:lnTo>
                  <a:lnTo>
                    <a:pt x="293751" y="74079"/>
                  </a:lnTo>
                  <a:lnTo>
                    <a:pt x="293789" y="70167"/>
                  </a:lnTo>
                  <a:close/>
                </a:path>
                <a:path w="333375" h="200659">
                  <a:moveTo>
                    <a:pt x="299059" y="197002"/>
                  </a:moveTo>
                  <a:lnTo>
                    <a:pt x="293751" y="187477"/>
                  </a:lnTo>
                  <a:lnTo>
                    <a:pt x="278942" y="187477"/>
                  </a:lnTo>
                  <a:lnTo>
                    <a:pt x="278942" y="189776"/>
                  </a:lnTo>
                  <a:lnTo>
                    <a:pt x="280682" y="189776"/>
                  </a:lnTo>
                  <a:lnTo>
                    <a:pt x="284264" y="189776"/>
                  </a:lnTo>
                  <a:lnTo>
                    <a:pt x="282917" y="190169"/>
                  </a:lnTo>
                  <a:lnTo>
                    <a:pt x="289280" y="190169"/>
                  </a:lnTo>
                  <a:lnTo>
                    <a:pt x="290652" y="191376"/>
                  </a:lnTo>
                  <a:lnTo>
                    <a:pt x="291020" y="191731"/>
                  </a:lnTo>
                  <a:lnTo>
                    <a:pt x="291172" y="192049"/>
                  </a:lnTo>
                  <a:lnTo>
                    <a:pt x="291274" y="195262"/>
                  </a:lnTo>
                  <a:lnTo>
                    <a:pt x="290931" y="196024"/>
                  </a:lnTo>
                  <a:lnTo>
                    <a:pt x="290804" y="196024"/>
                  </a:lnTo>
                  <a:lnTo>
                    <a:pt x="289674" y="197002"/>
                  </a:lnTo>
                  <a:lnTo>
                    <a:pt x="289115" y="197396"/>
                  </a:lnTo>
                  <a:lnTo>
                    <a:pt x="287845" y="197726"/>
                  </a:lnTo>
                  <a:lnTo>
                    <a:pt x="284213" y="197726"/>
                  </a:lnTo>
                  <a:lnTo>
                    <a:pt x="283032" y="197396"/>
                  </a:lnTo>
                  <a:lnTo>
                    <a:pt x="282486" y="197002"/>
                  </a:lnTo>
                  <a:lnTo>
                    <a:pt x="281343" y="196024"/>
                  </a:lnTo>
                  <a:lnTo>
                    <a:pt x="281203" y="196024"/>
                  </a:lnTo>
                  <a:lnTo>
                    <a:pt x="280835" y="195262"/>
                  </a:lnTo>
                  <a:lnTo>
                    <a:pt x="280771" y="195122"/>
                  </a:lnTo>
                  <a:lnTo>
                    <a:pt x="280657" y="192684"/>
                  </a:lnTo>
                  <a:lnTo>
                    <a:pt x="281127" y="191731"/>
                  </a:lnTo>
                  <a:lnTo>
                    <a:pt x="282689" y="190360"/>
                  </a:lnTo>
                  <a:lnTo>
                    <a:pt x="280682" y="189776"/>
                  </a:lnTo>
                  <a:lnTo>
                    <a:pt x="279311" y="190919"/>
                  </a:lnTo>
                  <a:lnTo>
                    <a:pt x="278752" y="192049"/>
                  </a:lnTo>
                  <a:lnTo>
                    <a:pt x="278638" y="195262"/>
                  </a:lnTo>
                  <a:lnTo>
                    <a:pt x="278866" y="196024"/>
                  </a:lnTo>
                  <a:lnTo>
                    <a:pt x="278968" y="196380"/>
                  </a:lnTo>
                  <a:lnTo>
                    <a:pt x="280238" y="198285"/>
                  </a:lnTo>
                  <a:lnTo>
                    <a:pt x="281127" y="199009"/>
                  </a:lnTo>
                  <a:lnTo>
                    <a:pt x="283476" y="200025"/>
                  </a:lnTo>
                  <a:lnTo>
                    <a:pt x="284772" y="200279"/>
                  </a:lnTo>
                  <a:lnTo>
                    <a:pt x="288163" y="200279"/>
                  </a:lnTo>
                  <a:lnTo>
                    <a:pt x="289648" y="199821"/>
                  </a:lnTo>
                  <a:lnTo>
                    <a:pt x="289788" y="199821"/>
                  </a:lnTo>
                  <a:lnTo>
                    <a:pt x="292557" y="197726"/>
                  </a:lnTo>
                  <a:lnTo>
                    <a:pt x="292773" y="197561"/>
                  </a:lnTo>
                  <a:lnTo>
                    <a:pt x="293471" y="196024"/>
                  </a:lnTo>
                  <a:lnTo>
                    <a:pt x="293408" y="192265"/>
                  </a:lnTo>
                  <a:lnTo>
                    <a:pt x="292862" y="191058"/>
                  </a:lnTo>
                  <a:lnTo>
                    <a:pt x="291820" y="190169"/>
                  </a:lnTo>
                  <a:lnTo>
                    <a:pt x="294805" y="190169"/>
                  </a:lnTo>
                  <a:lnTo>
                    <a:pt x="297268" y="195262"/>
                  </a:lnTo>
                  <a:lnTo>
                    <a:pt x="297002" y="196024"/>
                  </a:lnTo>
                  <a:lnTo>
                    <a:pt x="296278" y="197002"/>
                  </a:lnTo>
                  <a:lnTo>
                    <a:pt x="295529" y="197396"/>
                  </a:lnTo>
                  <a:lnTo>
                    <a:pt x="295021" y="197396"/>
                  </a:lnTo>
                  <a:lnTo>
                    <a:pt x="294995" y="197561"/>
                  </a:lnTo>
                  <a:lnTo>
                    <a:pt x="294894" y="198285"/>
                  </a:lnTo>
                  <a:lnTo>
                    <a:pt x="294779" y="199009"/>
                  </a:lnTo>
                  <a:lnTo>
                    <a:pt x="294652" y="199821"/>
                  </a:lnTo>
                  <a:lnTo>
                    <a:pt x="296214" y="199821"/>
                  </a:lnTo>
                  <a:lnTo>
                    <a:pt x="297370" y="199301"/>
                  </a:lnTo>
                  <a:lnTo>
                    <a:pt x="299059" y="197002"/>
                  </a:lnTo>
                  <a:close/>
                </a:path>
                <a:path w="333375" h="200659">
                  <a:moveTo>
                    <a:pt x="332524" y="159512"/>
                  </a:moveTo>
                  <a:lnTo>
                    <a:pt x="321906" y="159512"/>
                  </a:lnTo>
                  <a:lnTo>
                    <a:pt x="320814" y="159677"/>
                  </a:lnTo>
                  <a:lnTo>
                    <a:pt x="319341" y="160350"/>
                  </a:lnTo>
                  <a:lnTo>
                    <a:pt x="318744" y="160934"/>
                  </a:lnTo>
                  <a:lnTo>
                    <a:pt x="317906" y="162509"/>
                  </a:lnTo>
                  <a:lnTo>
                    <a:pt x="317690" y="163449"/>
                  </a:lnTo>
                  <a:lnTo>
                    <a:pt x="317690" y="166281"/>
                  </a:lnTo>
                  <a:lnTo>
                    <a:pt x="318350" y="167741"/>
                  </a:lnTo>
                  <a:lnTo>
                    <a:pt x="319671" y="168859"/>
                  </a:lnTo>
                  <a:lnTo>
                    <a:pt x="312470" y="168859"/>
                  </a:lnTo>
                  <a:lnTo>
                    <a:pt x="312470" y="171323"/>
                  </a:lnTo>
                  <a:lnTo>
                    <a:pt x="332524" y="171323"/>
                  </a:lnTo>
                  <a:lnTo>
                    <a:pt x="332524" y="168859"/>
                  </a:lnTo>
                  <a:lnTo>
                    <a:pt x="323456" y="168859"/>
                  </a:lnTo>
                  <a:lnTo>
                    <a:pt x="322554" y="168744"/>
                  </a:lnTo>
                  <a:lnTo>
                    <a:pt x="321271" y="168186"/>
                  </a:lnTo>
                  <a:lnTo>
                    <a:pt x="320763" y="167741"/>
                  </a:lnTo>
                  <a:lnTo>
                    <a:pt x="319976" y="166446"/>
                  </a:lnTo>
                  <a:lnTo>
                    <a:pt x="319786" y="165747"/>
                  </a:lnTo>
                  <a:lnTo>
                    <a:pt x="319786" y="164071"/>
                  </a:lnTo>
                  <a:lnTo>
                    <a:pt x="320065" y="163309"/>
                  </a:lnTo>
                  <a:lnTo>
                    <a:pt x="321183" y="162255"/>
                  </a:lnTo>
                  <a:lnTo>
                    <a:pt x="322084" y="161975"/>
                  </a:lnTo>
                  <a:lnTo>
                    <a:pt x="332524" y="161975"/>
                  </a:lnTo>
                  <a:lnTo>
                    <a:pt x="332524" y="159512"/>
                  </a:lnTo>
                  <a:close/>
                </a:path>
                <a:path w="333375" h="200659">
                  <a:moveTo>
                    <a:pt x="332828" y="177914"/>
                  </a:moveTo>
                  <a:lnTo>
                    <a:pt x="332384" y="176568"/>
                  </a:lnTo>
                  <a:lnTo>
                    <a:pt x="330504" y="174383"/>
                  </a:lnTo>
                  <a:lnTo>
                    <a:pt x="329196" y="173710"/>
                  </a:lnTo>
                  <a:lnTo>
                    <a:pt x="327507" y="173431"/>
                  </a:lnTo>
                  <a:lnTo>
                    <a:pt x="327202" y="175869"/>
                  </a:lnTo>
                  <a:lnTo>
                    <a:pt x="328434" y="176034"/>
                  </a:lnTo>
                  <a:lnTo>
                    <a:pt x="329361" y="176453"/>
                  </a:lnTo>
                  <a:lnTo>
                    <a:pt x="330530" y="177749"/>
                  </a:lnTo>
                  <a:lnTo>
                    <a:pt x="330809" y="178562"/>
                  </a:lnTo>
                  <a:lnTo>
                    <a:pt x="330809" y="180746"/>
                  </a:lnTo>
                  <a:lnTo>
                    <a:pt x="330390" y="181724"/>
                  </a:lnTo>
                  <a:lnTo>
                    <a:pt x="329501" y="182448"/>
                  </a:lnTo>
                  <a:lnTo>
                    <a:pt x="328625" y="183210"/>
                  </a:lnTo>
                  <a:lnTo>
                    <a:pt x="327202" y="183565"/>
                  </a:lnTo>
                  <a:lnTo>
                    <a:pt x="323342" y="183565"/>
                  </a:lnTo>
                  <a:lnTo>
                    <a:pt x="321945" y="183210"/>
                  </a:lnTo>
                  <a:lnTo>
                    <a:pt x="320141" y="181635"/>
                  </a:lnTo>
                  <a:lnTo>
                    <a:pt x="319697" y="180632"/>
                  </a:lnTo>
                  <a:lnTo>
                    <a:pt x="319697" y="178562"/>
                  </a:lnTo>
                  <a:lnTo>
                    <a:pt x="319951" y="177863"/>
                  </a:lnTo>
                  <a:lnTo>
                    <a:pt x="320954" y="176707"/>
                  </a:lnTo>
                  <a:lnTo>
                    <a:pt x="321691" y="176288"/>
                  </a:lnTo>
                  <a:lnTo>
                    <a:pt x="322643" y="176060"/>
                  </a:lnTo>
                  <a:lnTo>
                    <a:pt x="322275" y="173685"/>
                  </a:lnTo>
                  <a:lnTo>
                    <a:pt x="320814" y="173964"/>
                  </a:lnTo>
                  <a:lnTo>
                    <a:pt x="319671" y="174612"/>
                  </a:lnTo>
                  <a:lnTo>
                    <a:pt x="318109" y="176631"/>
                  </a:lnTo>
                  <a:lnTo>
                    <a:pt x="317677" y="177914"/>
                  </a:lnTo>
                  <a:lnTo>
                    <a:pt x="317677" y="180746"/>
                  </a:lnTo>
                  <a:lnTo>
                    <a:pt x="323761" y="186093"/>
                  </a:lnTo>
                  <a:lnTo>
                    <a:pt x="327761" y="186093"/>
                  </a:lnTo>
                  <a:lnTo>
                    <a:pt x="329615" y="185496"/>
                  </a:lnTo>
                  <a:lnTo>
                    <a:pt x="332181" y="183095"/>
                  </a:lnTo>
                  <a:lnTo>
                    <a:pt x="332828" y="181495"/>
                  </a:lnTo>
                  <a:lnTo>
                    <a:pt x="332828" y="177914"/>
                  </a:lnTo>
                  <a:close/>
                </a:path>
                <a:path w="333375" h="200659">
                  <a:moveTo>
                    <a:pt x="332828" y="148666"/>
                  </a:moveTo>
                  <a:lnTo>
                    <a:pt x="330822" y="144767"/>
                  </a:lnTo>
                  <a:lnTo>
                    <a:pt x="330822" y="148666"/>
                  </a:lnTo>
                  <a:lnTo>
                    <a:pt x="330822" y="151104"/>
                  </a:lnTo>
                  <a:lnTo>
                    <a:pt x="330581" y="151663"/>
                  </a:lnTo>
                  <a:lnTo>
                    <a:pt x="330466" y="151917"/>
                  </a:lnTo>
                  <a:lnTo>
                    <a:pt x="330365" y="152146"/>
                  </a:lnTo>
                  <a:lnTo>
                    <a:pt x="328523" y="153733"/>
                  </a:lnTo>
                  <a:lnTo>
                    <a:pt x="327126" y="154127"/>
                  </a:lnTo>
                  <a:lnTo>
                    <a:pt x="323418" y="154127"/>
                  </a:lnTo>
                  <a:lnTo>
                    <a:pt x="322021" y="153733"/>
                  </a:lnTo>
                  <a:lnTo>
                    <a:pt x="320179" y="152146"/>
                  </a:lnTo>
                  <a:lnTo>
                    <a:pt x="319697" y="151104"/>
                  </a:lnTo>
                  <a:lnTo>
                    <a:pt x="319697" y="148666"/>
                  </a:lnTo>
                  <a:lnTo>
                    <a:pt x="320078" y="147891"/>
                  </a:lnTo>
                  <a:lnTo>
                    <a:pt x="320179" y="147662"/>
                  </a:lnTo>
                  <a:lnTo>
                    <a:pt x="321106" y="146824"/>
                  </a:lnTo>
                  <a:lnTo>
                    <a:pt x="322046" y="146011"/>
                  </a:lnTo>
                  <a:lnTo>
                    <a:pt x="323392" y="145592"/>
                  </a:lnTo>
                  <a:lnTo>
                    <a:pt x="327088" y="145592"/>
                  </a:lnTo>
                  <a:lnTo>
                    <a:pt x="328523" y="146011"/>
                  </a:lnTo>
                  <a:lnTo>
                    <a:pt x="330377" y="147662"/>
                  </a:lnTo>
                  <a:lnTo>
                    <a:pt x="330822" y="148666"/>
                  </a:lnTo>
                  <a:lnTo>
                    <a:pt x="330822" y="144767"/>
                  </a:lnTo>
                  <a:lnTo>
                    <a:pt x="330530" y="144475"/>
                  </a:lnTo>
                  <a:lnTo>
                    <a:pt x="328409" y="143357"/>
                  </a:lnTo>
                  <a:lnTo>
                    <a:pt x="326923" y="143078"/>
                  </a:lnTo>
                  <a:lnTo>
                    <a:pt x="322757" y="143078"/>
                  </a:lnTo>
                  <a:lnTo>
                    <a:pt x="317855" y="152146"/>
                  </a:lnTo>
                  <a:lnTo>
                    <a:pt x="318211" y="153212"/>
                  </a:lnTo>
                  <a:lnTo>
                    <a:pt x="320687" y="156057"/>
                  </a:lnTo>
                  <a:lnTo>
                    <a:pt x="320878" y="156057"/>
                  </a:lnTo>
                  <a:lnTo>
                    <a:pt x="322580" y="156679"/>
                  </a:lnTo>
                  <a:lnTo>
                    <a:pt x="327736" y="156679"/>
                  </a:lnTo>
                  <a:lnTo>
                    <a:pt x="329615" y="156057"/>
                  </a:lnTo>
                  <a:lnTo>
                    <a:pt x="331609" y="154127"/>
                  </a:lnTo>
                  <a:lnTo>
                    <a:pt x="332193" y="153568"/>
                  </a:lnTo>
                  <a:lnTo>
                    <a:pt x="332740" y="152146"/>
                  </a:lnTo>
                  <a:lnTo>
                    <a:pt x="332828" y="148666"/>
                  </a:lnTo>
                  <a:close/>
                </a:path>
                <a:path w="333375" h="200659">
                  <a:moveTo>
                    <a:pt x="332841" y="193001"/>
                  </a:moveTo>
                  <a:lnTo>
                    <a:pt x="329120" y="188264"/>
                  </a:lnTo>
                  <a:lnTo>
                    <a:pt x="327431" y="188264"/>
                  </a:lnTo>
                  <a:lnTo>
                    <a:pt x="323215" y="196049"/>
                  </a:lnTo>
                  <a:lnTo>
                    <a:pt x="323100" y="196278"/>
                  </a:lnTo>
                  <a:lnTo>
                    <a:pt x="322935" y="196723"/>
                  </a:lnTo>
                  <a:lnTo>
                    <a:pt x="322732" y="197027"/>
                  </a:lnTo>
                  <a:lnTo>
                    <a:pt x="322199" y="197446"/>
                  </a:lnTo>
                  <a:lnTo>
                    <a:pt x="321919" y="197535"/>
                  </a:lnTo>
                  <a:lnTo>
                    <a:pt x="321081" y="197535"/>
                  </a:lnTo>
                  <a:lnTo>
                    <a:pt x="320662" y="197307"/>
                  </a:lnTo>
                  <a:lnTo>
                    <a:pt x="319900" y="196329"/>
                  </a:lnTo>
                  <a:lnTo>
                    <a:pt x="319709" y="195516"/>
                  </a:lnTo>
                  <a:lnTo>
                    <a:pt x="319709" y="193421"/>
                  </a:lnTo>
                  <a:lnTo>
                    <a:pt x="319938" y="192684"/>
                  </a:lnTo>
                  <a:lnTo>
                    <a:pt x="320776" y="191655"/>
                  </a:lnTo>
                  <a:lnTo>
                    <a:pt x="321360" y="191312"/>
                  </a:lnTo>
                  <a:lnTo>
                    <a:pt x="322084" y="191211"/>
                  </a:lnTo>
                  <a:lnTo>
                    <a:pt x="321754" y="188798"/>
                  </a:lnTo>
                  <a:lnTo>
                    <a:pt x="317690" y="193446"/>
                  </a:lnTo>
                  <a:lnTo>
                    <a:pt x="317690" y="195326"/>
                  </a:lnTo>
                  <a:lnTo>
                    <a:pt x="321221" y="199910"/>
                  </a:lnTo>
                  <a:lnTo>
                    <a:pt x="322592" y="199910"/>
                  </a:lnTo>
                  <a:lnTo>
                    <a:pt x="326707" y="192684"/>
                  </a:lnTo>
                  <a:lnTo>
                    <a:pt x="326986" y="191846"/>
                  </a:lnTo>
                  <a:lnTo>
                    <a:pt x="327545" y="191033"/>
                  </a:lnTo>
                  <a:lnTo>
                    <a:pt x="327964" y="190779"/>
                  </a:lnTo>
                  <a:lnTo>
                    <a:pt x="329145" y="190779"/>
                  </a:lnTo>
                  <a:lnTo>
                    <a:pt x="329704" y="191058"/>
                  </a:lnTo>
                  <a:lnTo>
                    <a:pt x="330606" y="192151"/>
                  </a:lnTo>
                  <a:lnTo>
                    <a:pt x="330822" y="193001"/>
                  </a:lnTo>
                  <a:lnTo>
                    <a:pt x="330822" y="195237"/>
                  </a:lnTo>
                  <a:lnTo>
                    <a:pt x="330568" y="196138"/>
                  </a:lnTo>
                  <a:lnTo>
                    <a:pt x="329565" y="197370"/>
                  </a:lnTo>
                  <a:lnTo>
                    <a:pt x="328815" y="197751"/>
                  </a:lnTo>
                  <a:lnTo>
                    <a:pt x="327825" y="197866"/>
                  </a:lnTo>
                  <a:lnTo>
                    <a:pt x="328193" y="200304"/>
                  </a:lnTo>
                  <a:lnTo>
                    <a:pt x="329755" y="200050"/>
                  </a:lnTo>
                  <a:lnTo>
                    <a:pt x="330911" y="199440"/>
                  </a:lnTo>
                  <a:lnTo>
                    <a:pt x="332473" y="197446"/>
                  </a:lnTo>
                  <a:lnTo>
                    <a:pt x="332841" y="196024"/>
                  </a:lnTo>
                  <a:lnTo>
                    <a:pt x="332841" y="193001"/>
                  </a:lnTo>
                  <a:close/>
                </a:path>
              </a:pathLst>
            </a:custGeom>
            <a:solidFill>
              <a:srgbClr val="262626"/>
            </a:solidFill>
          </p:spPr>
          <p:txBody>
            <a:bodyPr wrap="square" lIns="0" tIns="0" rIns="0" bIns="0" rtlCol="0"/>
            <a:lstStyle/>
            <a:p>
              <a:endParaRPr/>
            </a:p>
          </p:txBody>
        </p:sp>
        <p:sp>
          <p:nvSpPr>
            <p:cNvPr id="6" name="object 13">
              <a:extLst>
                <a:ext uri="{FF2B5EF4-FFF2-40B4-BE49-F238E27FC236}">
                  <a16:creationId xmlns:a16="http://schemas.microsoft.com/office/drawing/2014/main" id="{C32EB536-A25B-5C6C-949C-2B0A1F0F8ABD}"/>
                </a:ext>
              </a:extLst>
            </p:cNvPr>
            <p:cNvSpPr/>
            <p:nvPr/>
          </p:nvSpPr>
          <p:spPr>
            <a:xfrm>
              <a:off x="10361028" y="784402"/>
              <a:ext cx="372110" cy="160655"/>
            </a:xfrm>
            <a:custGeom>
              <a:avLst/>
              <a:gdLst/>
              <a:ahLst/>
              <a:cxnLst/>
              <a:rect l="l" t="t" r="r" b="b"/>
              <a:pathLst>
                <a:path w="372109" h="160655">
                  <a:moveTo>
                    <a:pt x="20040" y="81648"/>
                  </a:moveTo>
                  <a:lnTo>
                    <a:pt x="0" y="81648"/>
                  </a:lnTo>
                  <a:lnTo>
                    <a:pt x="0" y="84112"/>
                  </a:lnTo>
                  <a:lnTo>
                    <a:pt x="20040" y="84112"/>
                  </a:lnTo>
                  <a:lnTo>
                    <a:pt x="20040" y="81648"/>
                  </a:lnTo>
                  <a:close/>
                </a:path>
                <a:path w="372109" h="160655">
                  <a:moveTo>
                    <a:pt x="20345" y="108102"/>
                  </a:moveTo>
                  <a:lnTo>
                    <a:pt x="18338" y="104203"/>
                  </a:lnTo>
                  <a:lnTo>
                    <a:pt x="18338" y="108102"/>
                  </a:lnTo>
                  <a:lnTo>
                    <a:pt x="18338" y="110540"/>
                  </a:lnTo>
                  <a:lnTo>
                    <a:pt x="18097" y="111099"/>
                  </a:lnTo>
                  <a:lnTo>
                    <a:pt x="17983" y="111353"/>
                  </a:lnTo>
                  <a:lnTo>
                    <a:pt x="17881" y="111582"/>
                  </a:lnTo>
                  <a:lnTo>
                    <a:pt x="16040" y="113169"/>
                  </a:lnTo>
                  <a:lnTo>
                    <a:pt x="14643" y="113563"/>
                  </a:lnTo>
                  <a:lnTo>
                    <a:pt x="10934" y="113563"/>
                  </a:lnTo>
                  <a:lnTo>
                    <a:pt x="9537" y="113169"/>
                  </a:lnTo>
                  <a:lnTo>
                    <a:pt x="7696" y="111582"/>
                  </a:lnTo>
                  <a:lnTo>
                    <a:pt x="7213" y="110540"/>
                  </a:lnTo>
                  <a:lnTo>
                    <a:pt x="7213" y="108102"/>
                  </a:lnTo>
                  <a:lnTo>
                    <a:pt x="7594" y="107327"/>
                  </a:lnTo>
                  <a:lnTo>
                    <a:pt x="7696" y="107099"/>
                  </a:lnTo>
                  <a:lnTo>
                    <a:pt x="8623" y="106260"/>
                  </a:lnTo>
                  <a:lnTo>
                    <a:pt x="9563" y="105448"/>
                  </a:lnTo>
                  <a:lnTo>
                    <a:pt x="10909" y="105029"/>
                  </a:lnTo>
                  <a:lnTo>
                    <a:pt x="14605" y="105029"/>
                  </a:lnTo>
                  <a:lnTo>
                    <a:pt x="16040" y="105448"/>
                  </a:lnTo>
                  <a:lnTo>
                    <a:pt x="17894" y="107099"/>
                  </a:lnTo>
                  <a:lnTo>
                    <a:pt x="18338" y="108102"/>
                  </a:lnTo>
                  <a:lnTo>
                    <a:pt x="18338" y="104203"/>
                  </a:lnTo>
                  <a:lnTo>
                    <a:pt x="18046" y="103911"/>
                  </a:lnTo>
                  <a:lnTo>
                    <a:pt x="15925" y="102793"/>
                  </a:lnTo>
                  <a:lnTo>
                    <a:pt x="14439" y="102514"/>
                  </a:lnTo>
                  <a:lnTo>
                    <a:pt x="10274" y="102514"/>
                  </a:lnTo>
                  <a:lnTo>
                    <a:pt x="5372" y="111582"/>
                  </a:lnTo>
                  <a:lnTo>
                    <a:pt x="5727" y="112649"/>
                  </a:lnTo>
                  <a:lnTo>
                    <a:pt x="8204" y="115493"/>
                  </a:lnTo>
                  <a:lnTo>
                    <a:pt x="8394" y="115493"/>
                  </a:lnTo>
                  <a:lnTo>
                    <a:pt x="10096" y="116116"/>
                  </a:lnTo>
                  <a:lnTo>
                    <a:pt x="15252" y="116116"/>
                  </a:lnTo>
                  <a:lnTo>
                    <a:pt x="17132" y="115493"/>
                  </a:lnTo>
                  <a:lnTo>
                    <a:pt x="19126" y="113563"/>
                  </a:lnTo>
                  <a:lnTo>
                    <a:pt x="19710" y="113004"/>
                  </a:lnTo>
                  <a:lnTo>
                    <a:pt x="20256" y="111582"/>
                  </a:lnTo>
                  <a:lnTo>
                    <a:pt x="20345" y="108102"/>
                  </a:lnTo>
                  <a:close/>
                </a:path>
                <a:path w="372109" h="160655">
                  <a:moveTo>
                    <a:pt x="20345" y="92544"/>
                  </a:moveTo>
                  <a:lnTo>
                    <a:pt x="18338" y="88646"/>
                  </a:lnTo>
                  <a:lnTo>
                    <a:pt x="18338" y="92544"/>
                  </a:lnTo>
                  <a:lnTo>
                    <a:pt x="18338" y="94983"/>
                  </a:lnTo>
                  <a:lnTo>
                    <a:pt x="18097" y="95542"/>
                  </a:lnTo>
                  <a:lnTo>
                    <a:pt x="17983" y="95796"/>
                  </a:lnTo>
                  <a:lnTo>
                    <a:pt x="17881" y="96024"/>
                  </a:lnTo>
                  <a:lnTo>
                    <a:pt x="16040" y="97612"/>
                  </a:lnTo>
                  <a:lnTo>
                    <a:pt x="14643" y="98005"/>
                  </a:lnTo>
                  <a:lnTo>
                    <a:pt x="10934" y="98005"/>
                  </a:lnTo>
                  <a:lnTo>
                    <a:pt x="9537" y="97612"/>
                  </a:lnTo>
                  <a:lnTo>
                    <a:pt x="7696" y="96024"/>
                  </a:lnTo>
                  <a:lnTo>
                    <a:pt x="7213" y="94983"/>
                  </a:lnTo>
                  <a:lnTo>
                    <a:pt x="7213" y="92544"/>
                  </a:lnTo>
                  <a:lnTo>
                    <a:pt x="7594" y="91770"/>
                  </a:lnTo>
                  <a:lnTo>
                    <a:pt x="7696" y="91541"/>
                  </a:lnTo>
                  <a:lnTo>
                    <a:pt x="8623" y="90703"/>
                  </a:lnTo>
                  <a:lnTo>
                    <a:pt x="9563" y="89890"/>
                  </a:lnTo>
                  <a:lnTo>
                    <a:pt x="10909" y="89471"/>
                  </a:lnTo>
                  <a:lnTo>
                    <a:pt x="14605" y="89471"/>
                  </a:lnTo>
                  <a:lnTo>
                    <a:pt x="16040" y="89890"/>
                  </a:lnTo>
                  <a:lnTo>
                    <a:pt x="17894" y="91541"/>
                  </a:lnTo>
                  <a:lnTo>
                    <a:pt x="18338" y="92544"/>
                  </a:lnTo>
                  <a:lnTo>
                    <a:pt x="18338" y="88646"/>
                  </a:lnTo>
                  <a:lnTo>
                    <a:pt x="18046" y="88353"/>
                  </a:lnTo>
                  <a:lnTo>
                    <a:pt x="15925" y="87236"/>
                  </a:lnTo>
                  <a:lnTo>
                    <a:pt x="14439" y="86956"/>
                  </a:lnTo>
                  <a:lnTo>
                    <a:pt x="10274" y="86956"/>
                  </a:lnTo>
                  <a:lnTo>
                    <a:pt x="5372" y="96024"/>
                  </a:lnTo>
                  <a:lnTo>
                    <a:pt x="5727" y="97091"/>
                  </a:lnTo>
                  <a:lnTo>
                    <a:pt x="8204" y="99936"/>
                  </a:lnTo>
                  <a:lnTo>
                    <a:pt x="8394" y="99936"/>
                  </a:lnTo>
                  <a:lnTo>
                    <a:pt x="10096" y="100558"/>
                  </a:lnTo>
                  <a:lnTo>
                    <a:pt x="15252" y="100558"/>
                  </a:lnTo>
                  <a:lnTo>
                    <a:pt x="17132" y="99936"/>
                  </a:lnTo>
                  <a:lnTo>
                    <a:pt x="19126" y="98005"/>
                  </a:lnTo>
                  <a:lnTo>
                    <a:pt x="19710" y="97447"/>
                  </a:lnTo>
                  <a:lnTo>
                    <a:pt x="20256" y="96024"/>
                  </a:lnTo>
                  <a:lnTo>
                    <a:pt x="20345" y="92544"/>
                  </a:lnTo>
                  <a:close/>
                </a:path>
                <a:path w="372109" h="160655">
                  <a:moveTo>
                    <a:pt x="41884" y="118948"/>
                  </a:moveTo>
                  <a:lnTo>
                    <a:pt x="39065" y="118948"/>
                  </a:lnTo>
                  <a:lnTo>
                    <a:pt x="39065" y="121412"/>
                  </a:lnTo>
                  <a:lnTo>
                    <a:pt x="41884" y="121412"/>
                  </a:lnTo>
                  <a:lnTo>
                    <a:pt x="41884" y="118948"/>
                  </a:lnTo>
                  <a:close/>
                </a:path>
                <a:path w="372109" h="160655">
                  <a:moveTo>
                    <a:pt x="59105" y="125222"/>
                  </a:moveTo>
                  <a:lnTo>
                    <a:pt x="39065" y="125222"/>
                  </a:lnTo>
                  <a:lnTo>
                    <a:pt x="39065" y="127685"/>
                  </a:lnTo>
                  <a:lnTo>
                    <a:pt x="59105" y="127685"/>
                  </a:lnTo>
                  <a:lnTo>
                    <a:pt x="59105" y="125222"/>
                  </a:lnTo>
                  <a:close/>
                </a:path>
                <a:path w="372109" h="160655">
                  <a:moveTo>
                    <a:pt x="59105" y="118948"/>
                  </a:moveTo>
                  <a:lnTo>
                    <a:pt x="44577" y="118948"/>
                  </a:lnTo>
                  <a:lnTo>
                    <a:pt x="44577" y="121412"/>
                  </a:lnTo>
                  <a:lnTo>
                    <a:pt x="59105" y="121412"/>
                  </a:lnTo>
                  <a:lnTo>
                    <a:pt x="59105" y="118948"/>
                  </a:lnTo>
                  <a:close/>
                </a:path>
                <a:path w="372109" h="160655">
                  <a:moveTo>
                    <a:pt x="59410" y="136105"/>
                  </a:moveTo>
                  <a:lnTo>
                    <a:pt x="57404" y="132207"/>
                  </a:lnTo>
                  <a:lnTo>
                    <a:pt x="57404" y="136105"/>
                  </a:lnTo>
                  <a:lnTo>
                    <a:pt x="57404" y="138544"/>
                  </a:lnTo>
                  <a:lnTo>
                    <a:pt x="57150" y="139103"/>
                  </a:lnTo>
                  <a:lnTo>
                    <a:pt x="57048" y="139357"/>
                  </a:lnTo>
                  <a:lnTo>
                    <a:pt x="56946" y="139585"/>
                  </a:lnTo>
                  <a:lnTo>
                    <a:pt x="55105" y="141173"/>
                  </a:lnTo>
                  <a:lnTo>
                    <a:pt x="53708" y="141566"/>
                  </a:lnTo>
                  <a:lnTo>
                    <a:pt x="49999" y="141566"/>
                  </a:lnTo>
                  <a:lnTo>
                    <a:pt x="48602" y="141173"/>
                  </a:lnTo>
                  <a:lnTo>
                    <a:pt x="46761" y="139585"/>
                  </a:lnTo>
                  <a:lnTo>
                    <a:pt x="46278" y="138544"/>
                  </a:lnTo>
                  <a:lnTo>
                    <a:pt x="46278" y="136105"/>
                  </a:lnTo>
                  <a:lnTo>
                    <a:pt x="49974" y="133032"/>
                  </a:lnTo>
                  <a:lnTo>
                    <a:pt x="53670" y="133032"/>
                  </a:lnTo>
                  <a:lnTo>
                    <a:pt x="55105" y="133451"/>
                  </a:lnTo>
                  <a:lnTo>
                    <a:pt x="56959" y="135102"/>
                  </a:lnTo>
                  <a:lnTo>
                    <a:pt x="57404" y="136105"/>
                  </a:lnTo>
                  <a:lnTo>
                    <a:pt x="57404" y="132207"/>
                  </a:lnTo>
                  <a:lnTo>
                    <a:pt x="57111" y="131914"/>
                  </a:lnTo>
                  <a:lnTo>
                    <a:pt x="54991" y="130797"/>
                  </a:lnTo>
                  <a:lnTo>
                    <a:pt x="53505" y="130517"/>
                  </a:lnTo>
                  <a:lnTo>
                    <a:pt x="49339" y="130517"/>
                  </a:lnTo>
                  <a:lnTo>
                    <a:pt x="44437" y="139585"/>
                  </a:lnTo>
                  <a:lnTo>
                    <a:pt x="44792" y="140652"/>
                  </a:lnTo>
                  <a:lnTo>
                    <a:pt x="47269" y="143497"/>
                  </a:lnTo>
                  <a:lnTo>
                    <a:pt x="47459" y="143497"/>
                  </a:lnTo>
                  <a:lnTo>
                    <a:pt x="49161" y="144119"/>
                  </a:lnTo>
                  <a:lnTo>
                    <a:pt x="54317" y="144119"/>
                  </a:lnTo>
                  <a:lnTo>
                    <a:pt x="56197" y="143497"/>
                  </a:lnTo>
                  <a:lnTo>
                    <a:pt x="58191" y="141566"/>
                  </a:lnTo>
                  <a:lnTo>
                    <a:pt x="58775" y="141008"/>
                  </a:lnTo>
                  <a:lnTo>
                    <a:pt x="59321" y="139585"/>
                  </a:lnTo>
                  <a:lnTo>
                    <a:pt x="59410" y="136105"/>
                  </a:lnTo>
                  <a:close/>
                </a:path>
                <a:path w="372109" h="160655">
                  <a:moveTo>
                    <a:pt x="59410" y="107772"/>
                  </a:moveTo>
                  <a:lnTo>
                    <a:pt x="58966" y="106426"/>
                  </a:lnTo>
                  <a:lnTo>
                    <a:pt x="57086" y="104241"/>
                  </a:lnTo>
                  <a:lnTo>
                    <a:pt x="55778" y="103568"/>
                  </a:lnTo>
                  <a:lnTo>
                    <a:pt x="54089" y="103289"/>
                  </a:lnTo>
                  <a:lnTo>
                    <a:pt x="53784" y="105727"/>
                  </a:lnTo>
                  <a:lnTo>
                    <a:pt x="55016" y="105892"/>
                  </a:lnTo>
                  <a:lnTo>
                    <a:pt x="55943" y="106311"/>
                  </a:lnTo>
                  <a:lnTo>
                    <a:pt x="57111" y="107607"/>
                  </a:lnTo>
                  <a:lnTo>
                    <a:pt x="57391" y="108419"/>
                  </a:lnTo>
                  <a:lnTo>
                    <a:pt x="57391" y="110604"/>
                  </a:lnTo>
                  <a:lnTo>
                    <a:pt x="56972" y="111582"/>
                  </a:lnTo>
                  <a:lnTo>
                    <a:pt x="56083" y="112306"/>
                  </a:lnTo>
                  <a:lnTo>
                    <a:pt x="55206" y="113068"/>
                  </a:lnTo>
                  <a:lnTo>
                    <a:pt x="53784" y="113423"/>
                  </a:lnTo>
                  <a:lnTo>
                    <a:pt x="49923" y="113423"/>
                  </a:lnTo>
                  <a:lnTo>
                    <a:pt x="48526" y="113068"/>
                  </a:lnTo>
                  <a:lnTo>
                    <a:pt x="46723" y="111493"/>
                  </a:lnTo>
                  <a:lnTo>
                    <a:pt x="46278" y="110490"/>
                  </a:lnTo>
                  <a:lnTo>
                    <a:pt x="46278" y="108419"/>
                  </a:lnTo>
                  <a:lnTo>
                    <a:pt x="46532" y="107721"/>
                  </a:lnTo>
                  <a:lnTo>
                    <a:pt x="47536" y="106565"/>
                  </a:lnTo>
                  <a:lnTo>
                    <a:pt x="48272" y="106146"/>
                  </a:lnTo>
                  <a:lnTo>
                    <a:pt x="49225" y="105918"/>
                  </a:lnTo>
                  <a:lnTo>
                    <a:pt x="48856" y="103543"/>
                  </a:lnTo>
                  <a:lnTo>
                    <a:pt x="47396" y="103822"/>
                  </a:lnTo>
                  <a:lnTo>
                    <a:pt x="46253" y="104470"/>
                  </a:lnTo>
                  <a:lnTo>
                    <a:pt x="44691" y="106489"/>
                  </a:lnTo>
                  <a:lnTo>
                    <a:pt x="44259" y="107772"/>
                  </a:lnTo>
                  <a:lnTo>
                    <a:pt x="44259" y="110604"/>
                  </a:lnTo>
                  <a:lnTo>
                    <a:pt x="50342" y="115951"/>
                  </a:lnTo>
                  <a:lnTo>
                    <a:pt x="54343" y="115951"/>
                  </a:lnTo>
                  <a:lnTo>
                    <a:pt x="56197" y="115354"/>
                  </a:lnTo>
                  <a:lnTo>
                    <a:pt x="58762" y="112953"/>
                  </a:lnTo>
                  <a:lnTo>
                    <a:pt x="59410" y="111353"/>
                  </a:lnTo>
                  <a:lnTo>
                    <a:pt x="59410" y="107772"/>
                  </a:lnTo>
                  <a:close/>
                </a:path>
                <a:path w="372109" h="160655">
                  <a:moveTo>
                    <a:pt x="59410" y="93421"/>
                  </a:moveTo>
                  <a:lnTo>
                    <a:pt x="59055" y="92163"/>
                  </a:lnTo>
                  <a:lnTo>
                    <a:pt x="58762" y="91706"/>
                  </a:lnTo>
                  <a:lnTo>
                    <a:pt x="57404" y="89890"/>
                  </a:lnTo>
                  <a:lnTo>
                    <a:pt x="56413" y="89242"/>
                  </a:lnTo>
                  <a:lnTo>
                    <a:pt x="56654" y="89242"/>
                  </a:lnTo>
                  <a:lnTo>
                    <a:pt x="54737" y="88709"/>
                  </a:lnTo>
                  <a:lnTo>
                    <a:pt x="54419" y="91351"/>
                  </a:lnTo>
                  <a:lnTo>
                    <a:pt x="54673" y="91351"/>
                  </a:lnTo>
                  <a:lnTo>
                    <a:pt x="55575" y="91706"/>
                  </a:lnTo>
                  <a:lnTo>
                    <a:pt x="56248" y="92163"/>
                  </a:lnTo>
                  <a:lnTo>
                    <a:pt x="57175" y="93421"/>
                  </a:lnTo>
                  <a:lnTo>
                    <a:pt x="57327" y="93980"/>
                  </a:lnTo>
                  <a:lnTo>
                    <a:pt x="57391" y="96354"/>
                  </a:lnTo>
                  <a:lnTo>
                    <a:pt x="56984" y="97332"/>
                  </a:lnTo>
                  <a:lnTo>
                    <a:pt x="55295" y="98958"/>
                  </a:lnTo>
                  <a:lnTo>
                    <a:pt x="53898" y="99491"/>
                  </a:lnTo>
                  <a:lnTo>
                    <a:pt x="52476" y="99491"/>
                  </a:lnTo>
                  <a:lnTo>
                    <a:pt x="52476" y="91351"/>
                  </a:lnTo>
                  <a:lnTo>
                    <a:pt x="52476" y="88709"/>
                  </a:lnTo>
                  <a:lnTo>
                    <a:pt x="50457" y="88709"/>
                  </a:lnTo>
                  <a:lnTo>
                    <a:pt x="50457" y="91351"/>
                  </a:lnTo>
                  <a:lnTo>
                    <a:pt x="50457" y="99491"/>
                  </a:lnTo>
                  <a:lnTo>
                    <a:pt x="49707" y="99491"/>
                  </a:lnTo>
                  <a:lnTo>
                    <a:pt x="48450" y="98958"/>
                  </a:lnTo>
                  <a:lnTo>
                    <a:pt x="48285" y="98958"/>
                  </a:lnTo>
                  <a:lnTo>
                    <a:pt x="46697" y="97332"/>
                  </a:lnTo>
                  <a:lnTo>
                    <a:pt x="46278" y="96354"/>
                  </a:lnTo>
                  <a:lnTo>
                    <a:pt x="46278" y="93980"/>
                  </a:lnTo>
                  <a:lnTo>
                    <a:pt x="46761" y="92938"/>
                  </a:lnTo>
                  <a:lnTo>
                    <a:pt x="48260" y="91706"/>
                  </a:lnTo>
                  <a:lnTo>
                    <a:pt x="49225" y="91351"/>
                  </a:lnTo>
                  <a:lnTo>
                    <a:pt x="50457" y="91351"/>
                  </a:lnTo>
                  <a:lnTo>
                    <a:pt x="50457" y="88709"/>
                  </a:lnTo>
                  <a:lnTo>
                    <a:pt x="49174" y="88709"/>
                  </a:lnTo>
                  <a:lnTo>
                    <a:pt x="47574" y="89242"/>
                  </a:lnTo>
                  <a:lnTo>
                    <a:pt x="44945" y="91706"/>
                  </a:lnTo>
                  <a:lnTo>
                    <a:pt x="44424" y="92938"/>
                  </a:lnTo>
                  <a:lnTo>
                    <a:pt x="44297" y="97332"/>
                  </a:lnTo>
                  <a:lnTo>
                    <a:pt x="44996" y="98958"/>
                  </a:lnTo>
                  <a:lnTo>
                    <a:pt x="47625" y="101396"/>
                  </a:lnTo>
                  <a:lnTo>
                    <a:pt x="49530" y="102019"/>
                  </a:lnTo>
                  <a:lnTo>
                    <a:pt x="54343" y="102019"/>
                  </a:lnTo>
                  <a:lnTo>
                    <a:pt x="56197" y="101396"/>
                  </a:lnTo>
                  <a:lnTo>
                    <a:pt x="58191" y="99491"/>
                  </a:lnTo>
                  <a:lnTo>
                    <a:pt x="58750" y="98958"/>
                  </a:lnTo>
                  <a:lnTo>
                    <a:pt x="59372" y="97332"/>
                  </a:lnTo>
                  <a:lnTo>
                    <a:pt x="59410" y="93421"/>
                  </a:lnTo>
                  <a:close/>
                </a:path>
                <a:path w="372109" h="160655">
                  <a:moveTo>
                    <a:pt x="64643" y="156298"/>
                  </a:moveTo>
                  <a:lnTo>
                    <a:pt x="57581" y="156298"/>
                  </a:lnTo>
                  <a:lnTo>
                    <a:pt x="57785" y="156159"/>
                  </a:lnTo>
                  <a:lnTo>
                    <a:pt x="57962" y="156159"/>
                  </a:lnTo>
                  <a:lnTo>
                    <a:pt x="58559" y="155397"/>
                  </a:lnTo>
                  <a:lnTo>
                    <a:pt x="59245" y="154063"/>
                  </a:lnTo>
                  <a:lnTo>
                    <a:pt x="59334" y="151091"/>
                  </a:lnTo>
                  <a:lnTo>
                    <a:pt x="59194" y="150647"/>
                  </a:lnTo>
                  <a:lnTo>
                    <a:pt x="59093" y="150304"/>
                  </a:lnTo>
                  <a:lnTo>
                    <a:pt x="58102" y="148678"/>
                  </a:lnTo>
                  <a:lnTo>
                    <a:pt x="57861" y="148285"/>
                  </a:lnTo>
                  <a:lnTo>
                    <a:pt x="57391" y="147891"/>
                  </a:lnTo>
                  <a:lnTo>
                    <a:pt x="57391" y="151561"/>
                  </a:lnTo>
                  <a:lnTo>
                    <a:pt x="57391" y="153720"/>
                  </a:lnTo>
                  <a:lnTo>
                    <a:pt x="56921" y="154698"/>
                  </a:lnTo>
                  <a:lnTo>
                    <a:pt x="55181" y="156159"/>
                  </a:lnTo>
                  <a:lnTo>
                    <a:pt x="53809" y="156527"/>
                  </a:lnTo>
                  <a:lnTo>
                    <a:pt x="50088" y="156527"/>
                  </a:lnTo>
                  <a:lnTo>
                    <a:pt x="46189" y="151561"/>
                  </a:lnTo>
                  <a:lnTo>
                    <a:pt x="46405" y="151091"/>
                  </a:lnTo>
                  <a:lnTo>
                    <a:pt x="46647" y="150647"/>
                  </a:lnTo>
                  <a:lnTo>
                    <a:pt x="47015" y="150304"/>
                  </a:lnTo>
                  <a:lnTo>
                    <a:pt x="48488" y="149072"/>
                  </a:lnTo>
                  <a:lnTo>
                    <a:pt x="49860" y="148678"/>
                  </a:lnTo>
                  <a:lnTo>
                    <a:pt x="53670" y="148678"/>
                  </a:lnTo>
                  <a:lnTo>
                    <a:pt x="55092" y="149072"/>
                  </a:lnTo>
                  <a:lnTo>
                    <a:pt x="56946" y="150647"/>
                  </a:lnTo>
                  <a:lnTo>
                    <a:pt x="57391" y="151561"/>
                  </a:lnTo>
                  <a:lnTo>
                    <a:pt x="57391" y="147891"/>
                  </a:lnTo>
                  <a:lnTo>
                    <a:pt x="56946" y="147510"/>
                  </a:lnTo>
                  <a:lnTo>
                    <a:pt x="54559" y="146443"/>
                  </a:lnTo>
                  <a:lnTo>
                    <a:pt x="53225" y="146164"/>
                  </a:lnTo>
                  <a:lnTo>
                    <a:pt x="50368" y="146164"/>
                  </a:lnTo>
                  <a:lnTo>
                    <a:pt x="44450" y="154063"/>
                  </a:lnTo>
                  <a:lnTo>
                    <a:pt x="45186" y="155397"/>
                  </a:lnTo>
                  <a:lnTo>
                    <a:pt x="45948" y="156159"/>
                  </a:lnTo>
                  <a:lnTo>
                    <a:pt x="46469" y="156527"/>
                  </a:lnTo>
                  <a:lnTo>
                    <a:pt x="44564" y="156527"/>
                  </a:lnTo>
                  <a:lnTo>
                    <a:pt x="44564" y="158762"/>
                  </a:lnTo>
                  <a:lnTo>
                    <a:pt x="64643" y="158762"/>
                  </a:lnTo>
                  <a:lnTo>
                    <a:pt x="64643" y="156298"/>
                  </a:lnTo>
                  <a:close/>
                </a:path>
                <a:path w="372109" h="160655">
                  <a:moveTo>
                    <a:pt x="98158" y="111188"/>
                  </a:moveTo>
                  <a:lnTo>
                    <a:pt x="89535" y="111188"/>
                  </a:lnTo>
                  <a:lnTo>
                    <a:pt x="88582" y="111074"/>
                  </a:lnTo>
                  <a:lnTo>
                    <a:pt x="87122" y="110629"/>
                  </a:lnTo>
                  <a:lnTo>
                    <a:pt x="86677" y="110324"/>
                  </a:lnTo>
                  <a:lnTo>
                    <a:pt x="86029" y="109448"/>
                  </a:lnTo>
                  <a:lnTo>
                    <a:pt x="85864" y="108978"/>
                  </a:lnTo>
                  <a:lnTo>
                    <a:pt x="85864" y="107823"/>
                  </a:lnTo>
                  <a:lnTo>
                    <a:pt x="86067" y="107238"/>
                  </a:lnTo>
                  <a:lnTo>
                    <a:pt x="86398" y="106629"/>
                  </a:lnTo>
                  <a:lnTo>
                    <a:pt x="84099" y="105752"/>
                  </a:lnTo>
                  <a:lnTo>
                    <a:pt x="83604" y="106629"/>
                  </a:lnTo>
                  <a:lnTo>
                    <a:pt x="83324" y="107467"/>
                  </a:lnTo>
                  <a:lnTo>
                    <a:pt x="83324" y="108864"/>
                  </a:lnTo>
                  <a:lnTo>
                    <a:pt x="83489" y="109397"/>
                  </a:lnTo>
                  <a:lnTo>
                    <a:pt x="84162" y="110375"/>
                  </a:lnTo>
                  <a:lnTo>
                    <a:pt x="84836" y="110883"/>
                  </a:lnTo>
                  <a:lnTo>
                    <a:pt x="85839" y="111442"/>
                  </a:lnTo>
                  <a:lnTo>
                    <a:pt x="83629" y="111442"/>
                  </a:lnTo>
                  <a:lnTo>
                    <a:pt x="83629" y="113652"/>
                  </a:lnTo>
                  <a:lnTo>
                    <a:pt x="98158" y="113652"/>
                  </a:lnTo>
                  <a:lnTo>
                    <a:pt x="98158" y="111188"/>
                  </a:lnTo>
                  <a:close/>
                </a:path>
                <a:path w="372109" h="160655">
                  <a:moveTo>
                    <a:pt x="98158" y="33388"/>
                  </a:moveTo>
                  <a:lnTo>
                    <a:pt x="88112" y="33388"/>
                  </a:lnTo>
                  <a:lnTo>
                    <a:pt x="87299" y="33439"/>
                  </a:lnTo>
                  <a:lnTo>
                    <a:pt x="83324" y="37477"/>
                  </a:lnTo>
                  <a:lnTo>
                    <a:pt x="83324" y="40360"/>
                  </a:lnTo>
                  <a:lnTo>
                    <a:pt x="84124" y="41897"/>
                  </a:lnTo>
                  <a:lnTo>
                    <a:pt x="85699" y="42964"/>
                  </a:lnTo>
                  <a:lnTo>
                    <a:pt x="83629" y="42964"/>
                  </a:lnTo>
                  <a:lnTo>
                    <a:pt x="83629" y="45173"/>
                  </a:lnTo>
                  <a:lnTo>
                    <a:pt x="98158" y="45173"/>
                  </a:lnTo>
                  <a:lnTo>
                    <a:pt x="98158" y="42710"/>
                  </a:lnTo>
                  <a:lnTo>
                    <a:pt x="88392" y="42710"/>
                  </a:lnTo>
                  <a:lnTo>
                    <a:pt x="87122" y="42341"/>
                  </a:lnTo>
                  <a:lnTo>
                    <a:pt x="85788" y="40830"/>
                  </a:lnTo>
                  <a:lnTo>
                    <a:pt x="85445" y="39916"/>
                  </a:lnTo>
                  <a:lnTo>
                    <a:pt x="85445" y="38201"/>
                  </a:lnTo>
                  <a:lnTo>
                    <a:pt x="88328" y="35852"/>
                  </a:lnTo>
                  <a:lnTo>
                    <a:pt x="98158" y="35852"/>
                  </a:lnTo>
                  <a:lnTo>
                    <a:pt x="98158" y="33388"/>
                  </a:lnTo>
                  <a:close/>
                </a:path>
                <a:path w="372109" h="160655">
                  <a:moveTo>
                    <a:pt x="98158" y="19380"/>
                  </a:moveTo>
                  <a:lnTo>
                    <a:pt x="89535" y="19380"/>
                  </a:lnTo>
                  <a:lnTo>
                    <a:pt x="88582" y="19265"/>
                  </a:lnTo>
                  <a:lnTo>
                    <a:pt x="87122" y="18821"/>
                  </a:lnTo>
                  <a:lnTo>
                    <a:pt x="86677" y="18516"/>
                  </a:lnTo>
                  <a:lnTo>
                    <a:pt x="86029" y="17640"/>
                  </a:lnTo>
                  <a:lnTo>
                    <a:pt x="85864" y="17170"/>
                  </a:lnTo>
                  <a:lnTo>
                    <a:pt x="85864" y="16014"/>
                  </a:lnTo>
                  <a:lnTo>
                    <a:pt x="86067" y="15430"/>
                  </a:lnTo>
                  <a:lnTo>
                    <a:pt x="86398" y="14820"/>
                  </a:lnTo>
                  <a:lnTo>
                    <a:pt x="84099" y="13944"/>
                  </a:lnTo>
                  <a:lnTo>
                    <a:pt x="83604" y="14820"/>
                  </a:lnTo>
                  <a:lnTo>
                    <a:pt x="83324" y="15659"/>
                  </a:lnTo>
                  <a:lnTo>
                    <a:pt x="83324" y="17056"/>
                  </a:lnTo>
                  <a:lnTo>
                    <a:pt x="83489" y="17589"/>
                  </a:lnTo>
                  <a:lnTo>
                    <a:pt x="84162" y="18567"/>
                  </a:lnTo>
                  <a:lnTo>
                    <a:pt x="84836" y="19075"/>
                  </a:lnTo>
                  <a:lnTo>
                    <a:pt x="85839" y="19634"/>
                  </a:lnTo>
                  <a:lnTo>
                    <a:pt x="83629" y="19634"/>
                  </a:lnTo>
                  <a:lnTo>
                    <a:pt x="83629" y="21844"/>
                  </a:lnTo>
                  <a:lnTo>
                    <a:pt x="98158" y="21844"/>
                  </a:lnTo>
                  <a:lnTo>
                    <a:pt x="98158" y="19380"/>
                  </a:lnTo>
                  <a:close/>
                </a:path>
                <a:path w="372109" h="160655">
                  <a:moveTo>
                    <a:pt x="98323" y="99910"/>
                  </a:moveTo>
                  <a:lnTo>
                    <a:pt x="98132" y="98564"/>
                  </a:lnTo>
                  <a:lnTo>
                    <a:pt x="95948" y="98933"/>
                  </a:lnTo>
                  <a:lnTo>
                    <a:pt x="96037" y="99377"/>
                  </a:lnTo>
                  <a:lnTo>
                    <a:pt x="96062" y="100393"/>
                  </a:lnTo>
                  <a:lnTo>
                    <a:pt x="95999" y="100672"/>
                  </a:lnTo>
                  <a:lnTo>
                    <a:pt x="95783" y="101066"/>
                  </a:lnTo>
                  <a:lnTo>
                    <a:pt x="95618" y="101206"/>
                  </a:lnTo>
                  <a:lnTo>
                    <a:pt x="95415" y="101282"/>
                  </a:lnTo>
                  <a:lnTo>
                    <a:pt x="95224" y="101396"/>
                  </a:lnTo>
                  <a:lnTo>
                    <a:pt x="94767" y="101422"/>
                  </a:lnTo>
                  <a:lnTo>
                    <a:pt x="85559" y="101422"/>
                  </a:lnTo>
                  <a:lnTo>
                    <a:pt x="85559" y="98933"/>
                  </a:lnTo>
                  <a:lnTo>
                    <a:pt x="83629" y="98933"/>
                  </a:lnTo>
                  <a:lnTo>
                    <a:pt x="83629" y="101422"/>
                  </a:lnTo>
                  <a:lnTo>
                    <a:pt x="78562" y="101422"/>
                  </a:lnTo>
                  <a:lnTo>
                    <a:pt x="80048" y="103860"/>
                  </a:lnTo>
                  <a:lnTo>
                    <a:pt x="83629" y="103860"/>
                  </a:lnTo>
                  <a:lnTo>
                    <a:pt x="83629" y="105651"/>
                  </a:lnTo>
                  <a:lnTo>
                    <a:pt x="85559" y="105651"/>
                  </a:lnTo>
                  <a:lnTo>
                    <a:pt x="85559" y="103860"/>
                  </a:lnTo>
                  <a:lnTo>
                    <a:pt x="95389" y="103860"/>
                  </a:lnTo>
                  <a:lnTo>
                    <a:pt x="96367" y="103771"/>
                  </a:lnTo>
                  <a:lnTo>
                    <a:pt x="97294" y="103352"/>
                  </a:lnTo>
                  <a:lnTo>
                    <a:pt x="97663" y="103022"/>
                  </a:lnTo>
                  <a:lnTo>
                    <a:pt x="98183" y="102044"/>
                  </a:lnTo>
                  <a:lnTo>
                    <a:pt x="98323" y="101346"/>
                  </a:lnTo>
                  <a:lnTo>
                    <a:pt x="98323" y="99910"/>
                  </a:lnTo>
                  <a:close/>
                </a:path>
                <a:path w="372109" h="160655">
                  <a:moveTo>
                    <a:pt x="98323" y="25209"/>
                  </a:moveTo>
                  <a:lnTo>
                    <a:pt x="98132" y="23863"/>
                  </a:lnTo>
                  <a:lnTo>
                    <a:pt x="95948" y="24231"/>
                  </a:lnTo>
                  <a:lnTo>
                    <a:pt x="96037" y="24676"/>
                  </a:lnTo>
                  <a:lnTo>
                    <a:pt x="96062" y="25692"/>
                  </a:lnTo>
                  <a:lnTo>
                    <a:pt x="95999" y="25971"/>
                  </a:lnTo>
                  <a:lnTo>
                    <a:pt x="95783" y="26365"/>
                  </a:lnTo>
                  <a:lnTo>
                    <a:pt x="95618" y="26504"/>
                  </a:lnTo>
                  <a:lnTo>
                    <a:pt x="95415" y="26581"/>
                  </a:lnTo>
                  <a:lnTo>
                    <a:pt x="95224" y="26695"/>
                  </a:lnTo>
                  <a:lnTo>
                    <a:pt x="94767" y="26720"/>
                  </a:lnTo>
                  <a:lnTo>
                    <a:pt x="85559" y="26720"/>
                  </a:lnTo>
                  <a:lnTo>
                    <a:pt x="85559" y="24231"/>
                  </a:lnTo>
                  <a:lnTo>
                    <a:pt x="83629" y="24231"/>
                  </a:lnTo>
                  <a:lnTo>
                    <a:pt x="83629" y="26720"/>
                  </a:lnTo>
                  <a:lnTo>
                    <a:pt x="78562" y="26720"/>
                  </a:lnTo>
                  <a:lnTo>
                    <a:pt x="80048" y="29159"/>
                  </a:lnTo>
                  <a:lnTo>
                    <a:pt x="83629" y="29159"/>
                  </a:lnTo>
                  <a:lnTo>
                    <a:pt x="83629" y="30949"/>
                  </a:lnTo>
                  <a:lnTo>
                    <a:pt x="85559" y="30949"/>
                  </a:lnTo>
                  <a:lnTo>
                    <a:pt x="85559" y="29159"/>
                  </a:lnTo>
                  <a:lnTo>
                    <a:pt x="95389" y="29159"/>
                  </a:lnTo>
                  <a:lnTo>
                    <a:pt x="96367" y="29070"/>
                  </a:lnTo>
                  <a:lnTo>
                    <a:pt x="97294" y="28651"/>
                  </a:lnTo>
                  <a:lnTo>
                    <a:pt x="97663" y="28321"/>
                  </a:lnTo>
                  <a:lnTo>
                    <a:pt x="98183" y="27343"/>
                  </a:lnTo>
                  <a:lnTo>
                    <a:pt x="98323" y="26644"/>
                  </a:lnTo>
                  <a:lnTo>
                    <a:pt x="98323" y="25209"/>
                  </a:lnTo>
                  <a:close/>
                </a:path>
                <a:path w="372109" h="160655">
                  <a:moveTo>
                    <a:pt x="98463" y="122110"/>
                  </a:moveTo>
                  <a:lnTo>
                    <a:pt x="96456" y="118211"/>
                  </a:lnTo>
                  <a:lnTo>
                    <a:pt x="96456" y="122110"/>
                  </a:lnTo>
                  <a:lnTo>
                    <a:pt x="96456" y="124548"/>
                  </a:lnTo>
                  <a:lnTo>
                    <a:pt x="96215" y="125107"/>
                  </a:lnTo>
                  <a:lnTo>
                    <a:pt x="96100" y="125361"/>
                  </a:lnTo>
                  <a:lnTo>
                    <a:pt x="95999" y="125590"/>
                  </a:lnTo>
                  <a:lnTo>
                    <a:pt x="94157" y="127177"/>
                  </a:lnTo>
                  <a:lnTo>
                    <a:pt x="92760" y="127571"/>
                  </a:lnTo>
                  <a:lnTo>
                    <a:pt x="89052" y="127571"/>
                  </a:lnTo>
                  <a:lnTo>
                    <a:pt x="87655" y="127177"/>
                  </a:lnTo>
                  <a:lnTo>
                    <a:pt x="85813" y="125590"/>
                  </a:lnTo>
                  <a:lnTo>
                    <a:pt x="85331" y="124548"/>
                  </a:lnTo>
                  <a:lnTo>
                    <a:pt x="85331" y="122110"/>
                  </a:lnTo>
                  <a:lnTo>
                    <a:pt x="85712" y="121335"/>
                  </a:lnTo>
                  <a:lnTo>
                    <a:pt x="85813" y="121107"/>
                  </a:lnTo>
                  <a:lnTo>
                    <a:pt x="86741" y="120269"/>
                  </a:lnTo>
                  <a:lnTo>
                    <a:pt x="87680" y="119456"/>
                  </a:lnTo>
                  <a:lnTo>
                    <a:pt x="89027" y="119037"/>
                  </a:lnTo>
                  <a:lnTo>
                    <a:pt x="92722" y="119037"/>
                  </a:lnTo>
                  <a:lnTo>
                    <a:pt x="94157" y="119456"/>
                  </a:lnTo>
                  <a:lnTo>
                    <a:pt x="96012" y="121107"/>
                  </a:lnTo>
                  <a:lnTo>
                    <a:pt x="96456" y="122110"/>
                  </a:lnTo>
                  <a:lnTo>
                    <a:pt x="96456" y="118211"/>
                  </a:lnTo>
                  <a:lnTo>
                    <a:pt x="96164" y="117919"/>
                  </a:lnTo>
                  <a:lnTo>
                    <a:pt x="94043" y="116801"/>
                  </a:lnTo>
                  <a:lnTo>
                    <a:pt x="92557" y="116522"/>
                  </a:lnTo>
                  <a:lnTo>
                    <a:pt x="88392" y="116522"/>
                  </a:lnTo>
                  <a:lnTo>
                    <a:pt x="83489" y="125590"/>
                  </a:lnTo>
                  <a:lnTo>
                    <a:pt x="83845" y="126657"/>
                  </a:lnTo>
                  <a:lnTo>
                    <a:pt x="86321" y="129501"/>
                  </a:lnTo>
                  <a:lnTo>
                    <a:pt x="86512" y="129501"/>
                  </a:lnTo>
                  <a:lnTo>
                    <a:pt x="88214" y="130124"/>
                  </a:lnTo>
                  <a:lnTo>
                    <a:pt x="93370" y="130124"/>
                  </a:lnTo>
                  <a:lnTo>
                    <a:pt x="95250" y="129501"/>
                  </a:lnTo>
                  <a:lnTo>
                    <a:pt x="97243" y="127571"/>
                  </a:lnTo>
                  <a:lnTo>
                    <a:pt x="97828" y="127012"/>
                  </a:lnTo>
                  <a:lnTo>
                    <a:pt x="98374" y="125590"/>
                  </a:lnTo>
                  <a:lnTo>
                    <a:pt x="98463" y="122110"/>
                  </a:lnTo>
                  <a:close/>
                </a:path>
                <a:path w="372109" h="160655">
                  <a:moveTo>
                    <a:pt x="98463" y="67322"/>
                  </a:moveTo>
                  <a:lnTo>
                    <a:pt x="98018" y="65976"/>
                  </a:lnTo>
                  <a:lnTo>
                    <a:pt x="96139" y="63792"/>
                  </a:lnTo>
                  <a:lnTo>
                    <a:pt x="94830" y="63119"/>
                  </a:lnTo>
                  <a:lnTo>
                    <a:pt x="93141" y="62839"/>
                  </a:lnTo>
                  <a:lnTo>
                    <a:pt x="92837" y="65278"/>
                  </a:lnTo>
                  <a:lnTo>
                    <a:pt x="94068" y="65443"/>
                  </a:lnTo>
                  <a:lnTo>
                    <a:pt x="94996" y="65862"/>
                  </a:lnTo>
                  <a:lnTo>
                    <a:pt x="96164" y="67157"/>
                  </a:lnTo>
                  <a:lnTo>
                    <a:pt x="96443" y="67970"/>
                  </a:lnTo>
                  <a:lnTo>
                    <a:pt x="96443" y="70154"/>
                  </a:lnTo>
                  <a:lnTo>
                    <a:pt x="96024" y="71132"/>
                  </a:lnTo>
                  <a:lnTo>
                    <a:pt x="95135" y="71856"/>
                  </a:lnTo>
                  <a:lnTo>
                    <a:pt x="94259" y="72618"/>
                  </a:lnTo>
                  <a:lnTo>
                    <a:pt x="92837" y="72974"/>
                  </a:lnTo>
                  <a:lnTo>
                    <a:pt x="88976" y="72974"/>
                  </a:lnTo>
                  <a:lnTo>
                    <a:pt x="87579" y="72618"/>
                  </a:lnTo>
                  <a:lnTo>
                    <a:pt x="85775" y="71043"/>
                  </a:lnTo>
                  <a:lnTo>
                    <a:pt x="85331" y="70040"/>
                  </a:lnTo>
                  <a:lnTo>
                    <a:pt x="85331" y="67970"/>
                  </a:lnTo>
                  <a:lnTo>
                    <a:pt x="85585" y="67271"/>
                  </a:lnTo>
                  <a:lnTo>
                    <a:pt x="86588" y="66116"/>
                  </a:lnTo>
                  <a:lnTo>
                    <a:pt x="87325" y="65697"/>
                  </a:lnTo>
                  <a:lnTo>
                    <a:pt x="88277" y="65468"/>
                  </a:lnTo>
                  <a:lnTo>
                    <a:pt x="87909" y="63093"/>
                  </a:lnTo>
                  <a:lnTo>
                    <a:pt x="86448" y="63373"/>
                  </a:lnTo>
                  <a:lnTo>
                    <a:pt x="85305" y="64020"/>
                  </a:lnTo>
                  <a:lnTo>
                    <a:pt x="83743" y="66040"/>
                  </a:lnTo>
                  <a:lnTo>
                    <a:pt x="83312" y="67322"/>
                  </a:lnTo>
                  <a:lnTo>
                    <a:pt x="83312" y="70154"/>
                  </a:lnTo>
                  <a:lnTo>
                    <a:pt x="89395" y="75501"/>
                  </a:lnTo>
                  <a:lnTo>
                    <a:pt x="93395" y="75501"/>
                  </a:lnTo>
                  <a:lnTo>
                    <a:pt x="95250" y="74904"/>
                  </a:lnTo>
                  <a:lnTo>
                    <a:pt x="97815" y="72504"/>
                  </a:lnTo>
                  <a:lnTo>
                    <a:pt x="98463" y="70904"/>
                  </a:lnTo>
                  <a:lnTo>
                    <a:pt x="98463" y="67322"/>
                  </a:lnTo>
                  <a:close/>
                </a:path>
                <a:path w="372109" h="160655">
                  <a:moveTo>
                    <a:pt x="98463" y="52959"/>
                  </a:moveTo>
                  <a:lnTo>
                    <a:pt x="98120" y="51701"/>
                  </a:lnTo>
                  <a:lnTo>
                    <a:pt x="97828" y="51244"/>
                  </a:lnTo>
                  <a:lnTo>
                    <a:pt x="96456" y="49428"/>
                  </a:lnTo>
                  <a:lnTo>
                    <a:pt x="95478" y="48780"/>
                  </a:lnTo>
                  <a:lnTo>
                    <a:pt x="95719" y="48780"/>
                  </a:lnTo>
                  <a:lnTo>
                    <a:pt x="93789" y="48247"/>
                  </a:lnTo>
                  <a:lnTo>
                    <a:pt x="93472" y="50888"/>
                  </a:lnTo>
                  <a:lnTo>
                    <a:pt x="93726" y="50888"/>
                  </a:lnTo>
                  <a:lnTo>
                    <a:pt x="94627" y="51244"/>
                  </a:lnTo>
                  <a:lnTo>
                    <a:pt x="95300" y="51701"/>
                  </a:lnTo>
                  <a:lnTo>
                    <a:pt x="96227" y="52959"/>
                  </a:lnTo>
                  <a:lnTo>
                    <a:pt x="96393" y="53517"/>
                  </a:lnTo>
                  <a:lnTo>
                    <a:pt x="96443" y="55892"/>
                  </a:lnTo>
                  <a:lnTo>
                    <a:pt x="96037" y="56870"/>
                  </a:lnTo>
                  <a:lnTo>
                    <a:pt x="94348" y="58496"/>
                  </a:lnTo>
                  <a:lnTo>
                    <a:pt x="92951" y="59029"/>
                  </a:lnTo>
                  <a:lnTo>
                    <a:pt x="91528" y="59029"/>
                  </a:lnTo>
                  <a:lnTo>
                    <a:pt x="91528" y="50888"/>
                  </a:lnTo>
                  <a:lnTo>
                    <a:pt x="91528" y="48247"/>
                  </a:lnTo>
                  <a:lnTo>
                    <a:pt x="89509" y="48247"/>
                  </a:lnTo>
                  <a:lnTo>
                    <a:pt x="89509" y="50888"/>
                  </a:lnTo>
                  <a:lnTo>
                    <a:pt x="89509" y="59029"/>
                  </a:lnTo>
                  <a:lnTo>
                    <a:pt x="88760" y="59029"/>
                  </a:lnTo>
                  <a:lnTo>
                    <a:pt x="87503" y="58496"/>
                  </a:lnTo>
                  <a:lnTo>
                    <a:pt x="87350" y="58496"/>
                  </a:lnTo>
                  <a:lnTo>
                    <a:pt x="85750" y="56870"/>
                  </a:lnTo>
                  <a:lnTo>
                    <a:pt x="85331" y="55892"/>
                  </a:lnTo>
                  <a:lnTo>
                    <a:pt x="85331" y="53517"/>
                  </a:lnTo>
                  <a:lnTo>
                    <a:pt x="85813" y="52476"/>
                  </a:lnTo>
                  <a:lnTo>
                    <a:pt x="87312" y="51244"/>
                  </a:lnTo>
                  <a:lnTo>
                    <a:pt x="88277" y="50888"/>
                  </a:lnTo>
                  <a:lnTo>
                    <a:pt x="89509" y="50888"/>
                  </a:lnTo>
                  <a:lnTo>
                    <a:pt x="89509" y="48247"/>
                  </a:lnTo>
                  <a:lnTo>
                    <a:pt x="88239" y="48247"/>
                  </a:lnTo>
                  <a:lnTo>
                    <a:pt x="86626" y="48780"/>
                  </a:lnTo>
                  <a:lnTo>
                    <a:pt x="83997" y="51244"/>
                  </a:lnTo>
                  <a:lnTo>
                    <a:pt x="83477" y="52476"/>
                  </a:lnTo>
                  <a:lnTo>
                    <a:pt x="83362" y="56870"/>
                  </a:lnTo>
                  <a:lnTo>
                    <a:pt x="84048" y="58496"/>
                  </a:lnTo>
                  <a:lnTo>
                    <a:pt x="86677" y="60934"/>
                  </a:lnTo>
                  <a:lnTo>
                    <a:pt x="88582" y="61556"/>
                  </a:lnTo>
                  <a:lnTo>
                    <a:pt x="93395" y="61556"/>
                  </a:lnTo>
                  <a:lnTo>
                    <a:pt x="95250" y="60934"/>
                  </a:lnTo>
                  <a:lnTo>
                    <a:pt x="97243" y="59029"/>
                  </a:lnTo>
                  <a:lnTo>
                    <a:pt x="97802" y="58496"/>
                  </a:lnTo>
                  <a:lnTo>
                    <a:pt x="98425" y="56870"/>
                  </a:lnTo>
                  <a:lnTo>
                    <a:pt x="98463" y="52959"/>
                  </a:lnTo>
                  <a:close/>
                </a:path>
                <a:path w="372109" h="160655">
                  <a:moveTo>
                    <a:pt x="98463" y="4711"/>
                  </a:moveTo>
                  <a:lnTo>
                    <a:pt x="98120" y="3454"/>
                  </a:lnTo>
                  <a:lnTo>
                    <a:pt x="97828" y="2997"/>
                  </a:lnTo>
                  <a:lnTo>
                    <a:pt x="96456" y="1181"/>
                  </a:lnTo>
                  <a:lnTo>
                    <a:pt x="95478" y="533"/>
                  </a:lnTo>
                  <a:lnTo>
                    <a:pt x="95719" y="533"/>
                  </a:lnTo>
                  <a:lnTo>
                    <a:pt x="93789" y="0"/>
                  </a:lnTo>
                  <a:lnTo>
                    <a:pt x="93472" y="2641"/>
                  </a:lnTo>
                  <a:lnTo>
                    <a:pt x="93726" y="2641"/>
                  </a:lnTo>
                  <a:lnTo>
                    <a:pt x="94627" y="2997"/>
                  </a:lnTo>
                  <a:lnTo>
                    <a:pt x="95300" y="3454"/>
                  </a:lnTo>
                  <a:lnTo>
                    <a:pt x="96227" y="4711"/>
                  </a:lnTo>
                  <a:lnTo>
                    <a:pt x="96393" y="5270"/>
                  </a:lnTo>
                  <a:lnTo>
                    <a:pt x="96443" y="7645"/>
                  </a:lnTo>
                  <a:lnTo>
                    <a:pt x="96037" y="8623"/>
                  </a:lnTo>
                  <a:lnTo>
                    <a:pt x="94348" y="10248"/>
                  </a:lnTo>
                  <a:lnTo>
                    <a:pt x="92951" y="10782"/>
                  </a:lnTo>
                  <a:lnTo>
                    <a:pt x="91528" y="10782"/>
                  </a:lnTo>
                  <a:lnTo>
                    <a:pt x="91528" y="2641"/>
                  </a:lnTo>
                  <a:lnTo>
                    <a:pt x="91528" y="0"/>
                  </a:lnTo>
                  <a:lnTo>
                    <a:pt x="89509" y="0"/>
                  </a:lnTo>
                  <a:lnTo>
                    <a:pt x="89509" y="2641"/>
                  </a:lnTo>
                  <a:lnTo>
                    <a:pt x="89509" y="10782"/>
                  </a:lnTo>
                  <a:lnTo>
                    <a:pt x="88760" y="10782"/>
                  </a:lnTo>
                  <a:lnTo>
                    <a:pt x="87503" y="10248"/>
                  </a:lnTo>
                  <a:lnTo>
                    <a:pt x="87350" y="10248"/>
                  </a:lnTo>
                  <a:lnTo>
                    <a:pt x="85750" y="8623"/>
                  </a:lnTo>
                  <a:lnTo>
                    <a:pt x="85331" y="7645"/>
                  </a:lnTo>
                  <a:lnTo>
                    <a:pt x="85331" y="5270"/>
                  </a:lnTo>
                  <a:lnTo>
                    <a:pt x="85813" y="4229"/>
                  </a:lnTo>
                  <a:lnTo>
                    <a:pt x="87312" y="2997"/>
                  </a:lnTo>
                  <a:lnTo>
                    <a:pt x="88277" y="2641"/>
                  </a:lnTo>
                  <a:lnTo>
                    <a:pt x="89509" y="2641"/>
                  </a:lnTo>
                  <a:lnTo>
                    <a:pt x="89509" y="0"/>
                  </a:lnTo>
                  <a:lnTo>
                    <a:pt x="88239" y="0"/>
                  </a:lnTo>
                  <a:lnTo>
                    <a:pt x="86626" y="533"/>
                  </a:lnTo>
                  <a:lnTo>
                    <a:pt x="83997" y="2997"/>
                  </a:lnTo>
                  <a:lnTo>
                    <a:pt x="83477" y="4229"/>
                  </a:lnTo>
                  <a:lnTo>
                    <a:pt x="83362" y="8623"/>
                  </a:lnTo>
                  <a:lnTo>
                    <a:pt x="84048" y="10248"/>
                  </a:lnTo>
                  <a:lnTo>
                    <a:pt x="86677" y="12687"/>
                  </a:lnTo>
                  <a:lnTo>
                    <a:pt x="88582" y="13309"/>
                  </a:lnTo>
                  <a:lnTo>
                    <a:pt x="93395" y="13309"/>
                  </a:lnTo>
                  <a:lnTo>
                    <a:pt x="95250" y="12687"/>
                  </a:lnTo>
                  <a:lnTo>
                    <a:pt x="97243" y="10782"/>
                  </a:lnTo>
                  <a:lnTo>
                    <a:pt x="97802" y="10248"/>
                  </a:lnTo>
                  <a:lnTo>
                    <a:pt x="98425" y="8623"/>
                  </a:lnTo>
                  <a:lnTo>
                    <a:pt x="98463" y="4711"/>
                  </a:lnTo>
                  <a:close/>
                </a:path>
                <a:path w="372109" h="160655">
                  <a:moveTo>
                    <a:pt x="98475" y="152438"/>
                  </a:moveTo>
                  <a:lnTo>
                    <a:pt x="94754" y="147701"/>
                  </a:lnTo>
                  <a:lnTo>
                    <a:pt x="93065" y="147701"/>
                  </a:lnTo>
                  <a:lnTo>
                    <a:pt x="88849" y="155486"/>
                  </a:lnTo>
                  <a:lnTo>
                    <a:pt x="88734" y="155714"/>
                  </a:lnTo>
                  <a:lnTo>
                    <a:pt x="88569" y="156159"/>
                  </a:lnTo>
                  <a:lnTo>
                    <a:pt x="88366" y="156464"/>
                  </a:lnTo>
                  <a:lnTo>
                    <a:pt x="87833" y="156883"/>
                  </a:lnTo>
                  <a:lnTo>
                    <a:pt x="87553" y="156972"/>
                  </a:lnTo>
                  <a:lnTo>
                    <a:pt x="86715" y="156972"/>
                  </a:lnTo>
                  <a:lnTo>
                    <a:pt x="86296" y="156743"/>
                  </a:lnTo>
                  <a:lnTo>
                    <a:pt x="85534" y="155765"/>
                  </a:lnTo>
                  <a:lnTo>
                    <a:pt x="85344" y="154952"/>
                  </a:lnTo>
                  <a:lnTo>
                    <a:pt x="85344" y="152857"/>
                  </a:lnTo>
                  <a:lnTo>
                    <a:pt x="85572" y="152120"/>
                  </a:lnTo>
                  <a:lnTo>
                    <a:pt x="86410" y="151091"/>
                  </a:lnTo>
                  <a:lnTo>
                    <a:pt x="86995" y="150749"/>
                  </a:lnTo>
                  <a:lnTo>
                    <a:pt x="87718" y="150647"/>
                  </a:lnTo>
                  <a:lnTo>
                    <a:pt x="87388" y="148234"/>
                  </a:lnTo>
                  <a:lnTo>
                    <a:pt x="83324" y="152882"/>
                  </a:lnTo>
                  <a:lnTo>
                    <a:pt x="83324" y="154762"/>
                  </a:lnTo>
                  <a:lnTo>
                    <a:pt x="86855" y="159346"/>
                  </a:lnTo>
                  <a:lnTo>
                    <a:pt x="88226" y="159346"/>
                  </a:lnTo>
                  <a:lnTo>
                    <a:pt x="92341" y="152120"/>
                  </a:lnTo>
                  <a:lnTo>
                    <a:pt x="92621" y="151282"/>
                  </a:lnTo>
                  <a:lnTo>
                    <a:pt x="93179" y="150469"/>
                  </a:lnTo>
                  <a:lnTo>
                    <a:pt x="93599" y="150215"/>
                  </a:lnTo>
                  <a:lnTo>
                    <a:pt x="94780" y="150215"/>
                  </a:lnTo>
                  <a:lnTo>
                    <a:pt x="95338" y="150495"/>
                  </a:lnTo>
                  <a:lnTo>
                    <a:pt x="96240" y="151587"/>
                  </a:lnTo>
                  <a:lnTo>
                    <a:pt x="96456" y="152438"/>
                  </a:lnTo>
                  <a:lnTo>
                    <a:pt x="96456" y="154673"/>
                  </a:lnTo>
                  <a:lnTo>
                    <a:pt x="96202" y="155575"/>
                  </a:lnTo>
                  <a:lnTo>
                    <a:pt x="95199" y="156806"/>
                  </a:lnTo>
                  <a:lnTo>
                    <a:pt x="94449" y="157187"/>
                  </a:lnTo>
                  <a:lnTo>
                    <a:pt x="93459" y="157302"/>
                  </a:lnTo>
                  <a:lnTo>
                    <a:pt x="93827" y="159740"/>
                  </a:lnTo>
                  <a:lnTo>
                    <a:pt x="95389" y="159486"/>
                  </a:lnTo>
                  <a:lnTo>
                    <a:pt x="96545" y="158877"/>
                  </a:lnTo>
                  <a:lnTo>
                    <a:pt x="98107" y="156883"/>
                  </a:lnTo>
                  <a:lnTo>
                    <a:pt x="98475" y="155460"/>
                  </a:lnTo>
                  <a:lnTo>
                    <a:pt x="98475" y="152438"/>
                  </a:lnTo>
                  <a:close/>
                </a:path>
                <a:path w="372109" h="160655">
                  <a:moveTo>
                    <a:pt x="98475" y="90195"/>
                  </a:moveTo>
                  <a:lnTo>
                    <a:pt x="94754" y="85458"/>
                  </a:lnTo>
                  <a:lnTo>
                    <a:pt x="93065" y="85458"/>
                  </a:lnTo>
                  <a:lnTo>
                    <a:pt x="88849" y="93243"/>
                  </a:lnTo>
                  <a:lnTo>
                    <a:pt x="88734" y="93472"/>
                  </a:lnTo>
                  <a:lnTo>
                    <a:pt x="88569" y="93916"/>
                  </a:lnTo>
                  <a:lnTo>
                    <a:pt x="88366" y="94221"/>
                  </a:lnTo>
                  <a:lnTo>
                    <a:pt x="87833" y="94640"/>
                  </a:lnTo>
                  <a:lnTo>
                    <a:pt x="87553" y="94729"/>
                  </a:lnTo>
                  <a:lnTo>
                    <a:pt x="86715" y="94729"/>
                  </a:lnTo>
                  <a:lnTo>
                    <a:pt x="86296" y="94500"/>
                  </a:lnTo>
                  <a:lnTo>
                    <a:pt x="85534" y="93522"/>
                  </a:lnTo>
                  <a:lnTo>
                    <a:pt x="85344" y="92710"/>
                  </a:lnTo>
                  <a:lnTo>
                    <a:pt x="85344" y="90614"/>
                  </a:lnTo>
                  <a:lnTo>
                    <a:pt x="85572" y="89877"/>
                  </a:lnTo>
                  <a:lnTo>
                    <a:pt x="86410" y="88849"/>
                  </a:lnTo>
                  <a:lnTo>
                    <a:pt x="86995" y="88506"/>
                  </a:lnTo>
                  <a:lnTo>
                    <a:pt x="87718" y="88404"/>
                  </a:lnTo>
                  <a:lnTo>
                    <a:pt x="87388" y="85991"/>
                  </a:lnTo>
                  <a:lnTo>
                    <a:pt x="83324" y="90639"/>
                  </a:lnTo>
                  <a:lnTo>
                    <a:pt x="83324" y="92519"/>
                  </a:lnTo>
                  <a:lnTo>
                    <a:pt x="86855" y="97104"/>
                  </a:lnTo>
                  <a:lnTo>
                    <a:pt x="88226" y="97104"/>
                  </a:lnTo>
                  <a:lnTo>
                    <a:pt x="92341" y="89877"/>
                  </a:lnTo>
                  <a:lnTo>
                    <a:pt x="92621" y="89039"/>
                  </a:lnTo>
                  <a:lnTo>
                    <a:pt x="93179" y="88226"/>
                  </a:lnTo>
                  <a:lnTo>
                    <a:pt x="93599" y="87972"/>
                  </a:lnTo>
                  <a:lnTo>
                    <a:pt x="94780" y="87972"/>
                  </a:lnTo>
                  <a:lnTo>
                    <a:pt x="95338" y="88252"/>
                  </a:lnTo>
                  <a:lnTo>
                    <a:pt x="96240" y="89344"/>
                  </a:lnTo>
                  <a:lnTo>
                    <a:pt x="96456" y="90195"/>
                  </a:lnTo>
                  <a:lnTo>
                    <a:pt x="96456" y="92430"/>
                  </a:lnTo>
                  <a:lnTo>
                    <a:pt x="96202" y="93332"/>
                  </a:lnTo>
                  <a:lnTo>
                    <a:pt x="95199" y="94564"/>
                  </a:lnTo>
                  <a:lnTo>
                    <a:pt x="94449" y="94945"/>
                  </a:lnTo>
                  <a:lnTo>
                    <a:pt x="93459" y="95059"/>
                  </a:lnTo>
                  <a:lnTo>
                    <a:pt x="93827" y="97497"/>
                  </a:lnTo>
                  <a:lnTo>
                    <a:pt x="95389" y="97243"/>
                  </a:lnTo>
                  <a:lnTo>
                    <a:pt x="96545" y="96634"/>
                  </a:lnTo>
                  <a:lnTo>
                    <a:pt x="98107" y="94640"/>
                  </a:lnTo>
                  <a:lnTo>
                    <a:pt x="98475" y="93218"/>
                  </a:lnTo>
                  <a:lnTo>
                    <a:pt x="98475" y="90195"/>
                  </a:lnTo>
                  <a:close/>
                </a:path>
                <a:path w="372109" h="160655">
                  <a:moveTo>
                    <a:pt x="103708" y="142303"/>
                  </a:moveTo>
                  <a:lnTo>
                    <a:pt x="96647" y="142303"/>
                  </a:lnTo>
                  <a:lnTo>
                    <a:pt x="96850" y="142163"/>
                  </a:lnTo>
                  <a:lnTo>
                    <a:pt x="97015" y="142163"/>
                  </a:lnTo>
                  <a:lnTo>
                    <a:pt x="97612" y="141401"/>
                  </a:lnTo>
                  <a:lnTo>
                    <a:pt x="98310" y="140068"/>
                  </a:lnTo>
                  <a:lnTo>
                    <a:pt x="98386" y="137096"/>
                  </a:lnTo>
                  <a:lnTo>
                    <a:pt x="98259" y="136652"/>
                  </a:lnTo>
                  <a:lnTo>
                    <a:pt x="98158" y="136309"/>
                  </a:lnTo>
                  <a:lnTo>
                    <a:pt x="97167" y="134683"/>
                  </a:lnTo>
                  <a:lnTo>
                    <a:pt x="96926" y="134289"/>
                  </a:lnTo>
                  <a:lnTo>
                    <a:pt x="96456" y="133896"/>
                  </a:lnTo>
                  <a:lnTo>
                    <a:pt x="96456" y="137566"/>
                  </a:lnTo>
                  <a:lnTo>
                    <a:pt x="96456" y="139725"/>
                  </a:lnTo>
                  <a:lnTo>
                    <a:pt x="95973" y="140703"/>
                  </a:lnTo>
                  <a:lnTo>
                    <a:pt x="94246" y="142163"/>
                  </a:lnTo>
                  <a:lnTo>
                    <a:pt x="92875" y="142532"/>
                  </a:lnTo>
                  <a:lnTo>
                    <a:pt x="89154" y="142532"/>
                  </a:lnTo>
                  <a:lnTo>
                    <a:pt x="85255" y="137566"/>
                  </a:lnTo>
                  <a:lnTo>
                    <a:pt x="85458" y="137096"/>
                  </a:lnTo>
                  <a:lnTo>
                    <a:pt x="85699" y="136652"/>
                  </a:lnTo>
                  <a:lnTo>
                    <a:pt x="86067" y="136309"/>
                  </a:lnTo>
                  <a:lnTo>
                    <a:pt x="87553" y="135077"/>
                  </a:lnTo>
                  <a:lnTo>
                    <a:pt x="88925" y="134683"/>
                  </a:lnTo>
                  <a:lnTo>
                    <a:pt x="92735" y="134683"/>
                  </a:lnTo>
                  <a:lnTo>
                    <a:pt x="94157" y="135077"/>
                  </a:lnTo>
                  <a:lnTo>
                    <a:pt x="96012" y="136652"/>
                  </a:lnTo>
                  <a:lnTo>
                    <a:pt x="96456" y="137566"/>
                  </a:lnTo>
                  <a:lnTo>
                    <a:pt x="96456" y="133896"/>
                  </a:lnTo>
                  <a:lnTo>
                    <a:pt x="96012" y="133515"/>
                  </a:lnTo>
                  <a:lnTo>
                    <a:pt x="93624" y="132448"/>
                  </a:lnTo>
                  <a:lnTo>
                    <a:pt x="92290" y="132168"/>
                  </a:lnTo>
                  <a:lnTo>
                    <a:pt x="89433" y="132168"/>
                  </a:lnTo>
                  <a:lnTo>
                    <a:pt x="83515" y="140068"/>
                  </a:lnTo>
                  <a:lnTo>
                    <a:pt x="84251" y="141401"/>
                  </a:lnTo>
                  <a:lnTo>
                    <a:pt x="85001" y="142163"/>
                  </a:lnTo>
                  <a:lnTo>
                    <a:pt x="85534" y="142532"/>
                  </a:lnTo>
                  <a:lnTo>
                    <a:pt x="83629" y="142532"/>
                  </a:lnTo>
                  <a:lnTo>
                    <a:pt x="83629" y="144767"/>
                  </a:lnTo>
                  <a:lnTo>
                    <a:pt x="103708" y="144767"/>
                  </a:lnTo>
                  <a:lnTo>
                    <a:pt x="103708" y="142303"/>
                  </a:lnTo>
                  <a:close/>
                </a:path>
                <a:path w="372109" h="160655">
                  <a:moveTo>
                    <a:pt x="137223" y="95631"/>
                  </a:moveTo>
                  <a:lnTo>
                    <a:pt x="128600" y="95631"/>
                  </a:lnTo>
                  <a:lnTo>
                    <a:pt x="127647" y="95516"/>
                  </a:lnTo>
                  <a:lnTo>
                    <a:pt x="126187" y="95072"/>
                  </a:lnTo>
                  <a:lnTo>
                    <a:pt x="125742" y="94767"/>
                  </a:lnTo>
                  <a:lnTo>
                    <a:pt x="125095" y="93891"/>
                  </a:lnTo>
                  <a:lnTo>
                    <a:pt x="124929" y="93421"/>
                  </a:lnTo>
                  <a:lnTo>
                    <a:pt x="124929" y="92265"/>
                  </a:lnTo>
                  <a:lnTo>
                    <a:pt x="125133" y="91681"/>
                  </a:lnTo>
                  <a:lnTo>
                    <a:pt x="125463" y="91071"/>
                  </a:lnTo>
                  <a:lnTo>
                    <a:pt x="123164" y="90195"/>
                  </a:lnTo>
                  <a:lnTo>
                    <a:pt x="122669" y="91071"/>
                  </a:lnTo>
                  <a:lnTo>
                    <a:pt x="122389" y="91909"/>
                  </a:lnTo>
                  <a:lnTo>
                    <a:pt x="122389" y="93306"/>
                  </a:lnTo>
                  <a:lnTo>
                    <a:pt x="122555" y="93840"/>
                  </a:lnTo>
                  <a:lnTo>
                    <a:pt x="123228" y="94818"/>
                  </a:lnTo>
                  <a:lnTo>
                    <a:pt x="123901" y="95326"/>
                  </a:lnTo>
                  <a:lnTo>
                    <a:pt x="124904" y="95885"/>
                  </a:lnTo>
                  <a:lnTo>
                    <a:pt x="122694" y="95885"/>
                  </a:lnTo>
                  <a:lnTo>
                    <a:pt x="122694" y="98094"/>
                  </a:lnTo>
                  <a:lnTo>
                    <a:pt x="137223" y="98094"/>
                  </a:lnTo>
                  <a:lnTo>
                    <a:pt x="137223" y="95631"/>
                  </a:lnTo>
                  <a:close/>
                </a:path>
                <a:path w="372109" h="160655">
                  <a:moveTo>
                    <a:pt x="137223" y="69049"/>
                  </a:moveTo>
                  <a:lnTo>
                    <a:pt x="125603" y="69049"/>
                  </a:lnTo>
                  <a:lnTo>
                    <a:pt x="124371" y="69443"/>
                  </a:lnTo>
                  <a:lnTo>
                    <a:pt x="122809" y="71005"/>
                  </a:lnTo>
                  <a:lnTo>
                    <a:pt x="122389" y="72097"/>
                  </a:lnTo>
                  <a:lnTo>
                    <a:pt x="122389" y="75412"/>
                  </a:lnTo>
                  <a:lnTo>
                    <a:pt x="123253" y="76885"/>
                  </a:lnTo>
                  <a:lnTo>
                    <a:pt x="124929" y="78041"/>
                  </a:lnTo>
                  <a:lnTo>
                    <a:pt x="124142" y="78320"/>
                  </a:lnTo>
                  <a:lnTo>
                    <a:pt x="123507" y="78828"/>
                  </a:lnTo>
                  <a:lnTo>
                    <a:pt x="122605" y="80200"/>
                  </a:lnTo>
                  <a:lnTo>
                    <a:pt x="122389" y="81064"/>
                  </a:lnTo>
                  <a:lnTo>
                    <a:pt x="122389" y="83108"/>
                  </a:lnTo>
                  <a:lnTo>
                    <a:pt x="122605" y="83972"/>
                  </a:lnTo>
                  <a:lnTo>
                    <a:pt x="123482" y="85483"/>
                  </a:lnTo>
                  <a:lnTo>
                    <a:pt x="124040" y="86080"/>
                  </a:lnTo>
                  <a:lnTo>
                    <a:pt x="124739" y="86525"/>
                  </a:lnTo>
                  <a:lnTo>
                    <a:pt x="122694" y="86525"/>
                  </a:lnTo>
                  <a:lnTo>
                    <a:pt x="122694" y="88734"/>
                  </a:lnTo>
                  <a:lnTo>
                    <a:pt x="137223" y="88734"/>
                  </a:lnTo>
                  <a:lnTo>
                    <a:pt x="137223" y="86271"/>
                  </a:lnTo>
                  <a:lnTo>
                    <a:pt x="128371" y="86271"/>
                  </a:lnTo>
                  <a:lnTo>
                    <a:pt x="127368" y="86156"/>
                  </a:lnTo>
                  <a:lnTo>
                    <a:pt x="125971" y="85623"/>
                  </a:lnTo>
                  <a:lnTo>
                    <a:pt x="125437" y="85204"/>
                  </a:lnTo>
                  <a:lnTo>
                    <a:pt x="124714" y="84035"/>
                  </a:lnTo>
                  <a:lnTo>
                    <a:pt x="124510" y="83388"/>
                  </a:lnTo>
                  <a:lnTo>
                    <a:pt x="124510" y="81788"/>
                  </a:lnTo>
                  <a:lnTo>
                    <a:pt x="124790" y="81114"/>
                  </a:lnTo>
                  <a:lnTo>
                    <a:pt x="125882" y="80340"/>
                  </a:lnTo>
                  <a:lnTo>
                    <a:pt x="126695" y="80111"/>
                  </a:lnTo>
                  <a:lnTo>
                    <a:pt x="137223" y="80111"/>
                  </a:lnTo>
                  <a:lnTo>
                    <a:pt x="137223" y="77647"/>
                  </a:lnTo>
                  <a:lnTo>
                    <a:pt x="127317" y="77647"/>
                  </a:lnTo>
                  <a:lnTo>
                    <a:pt x="126225" y="77317"/>
                  </a:lnTo>
                  <a:lnTo>
                    <a:pt x="124879" y="75971"/>
                  </a:lnTo>
                  <a:lnTo>
                    <a:pt x="124510" y="75133"/>
                  </a:lnTo>
                  <a:lnTo>
                    <a:pt x="124510" y="73533"/>
                  </a:lnTo>
                  <a:lnTo>
                    <a:pt x="127114" y="71513"/>
                  </a:lnTo>
                  <a:lnTo>
                    <a:pt x="137223" y="71513"/>
                  </a:lnTo>
                  <a:lnTo>
                    <a:pt x="137223" y="69049"/>
                  </a:lnTo>
                  <a:close/>
                </a:path>
                <a:path w="372109" h="160655">
                  <a:moveTo>
                    <a:pt x="137223" y="52882"/>
                  </a:moveTo>
                  <a:lnTo>
                    <a:pt x="136664" y="53213"/>
                  </a:lnTo>
                  <a:lnTo>
                    <a:pt x="137223" y="53213"/>
                  </a:lnTo>
                  <a:lnTo>
                    <a:pt x="137223" y="52882"/>
                  </a:lnTo>
                  <a:close/>
                </a:path>
                <a:path w="372109" h="160655">
                  <a:moveTo>
                    <a:pt x="137223" y="47409"/>
                  </a:moveTo>
                  <a:lnTo>
                    <a:pt x="128600" y="47409"/>
                  </a:lnTo>
                  <a:lnTo>
                    <a:pt x="127647" y="47294"/>
                  </a:lnTo>
                  <a:lnTo>
                    <a:pt x="126187" y="46850"/>
                  </a:lnTo>
                  <a:lnTo>
                    <a:pt x="125742" y="46545"/>
                  </a:lnTo>
                  <a:lnTo>
                    <a:pt x="125095" y="45669"/>
                  </a:lnTo>
                  <a:lnTo>
                    <a:pt x="124929" y="45199"/>
                  </a:lnTo>
                  <a:lnTo>
                    <a:pt x="124929" y="44043"/>
                  </a:lnTo>
                  <a:lnTo>
                    <a:pt x="125133" y="43459"/>
                  </a:lnTo>
                  <a:lnTo>
                    <a:pt x="125463" y="42849"/>
                  </a:lnTo>
                  <a:lnTo>
                    <a:pt x="123164" y="41973"/>
                  </a:lnTo>
                  <a:lnTo>
                    <a:pt x="122669" y="42849"/>
                  </a:lnTo>
                  <a:lnTo>
                    <a:pt x="122389" y="43688"/>
                  </a:lnTo>
                  <a:lnTo>
                    <a:pt x="122389" y="45085"/>
                  </a:lnTo>
                  <a:lnTo>
                    <a:pt x="122555" y="45618"/>
                  </a:lnTo>
                  <a:lnTo>
                    <a:pt x="123228" y="46596"/>
                  </a:lnTo>
                  <a:lnTo>
                    <a:pt x="123901" y="47104"/>
                  </a:lnTo>
                  <a:lnTo>
                    <a:pt x="124904" y="47663"/>
                  </a:lnTo>
                  <a:lnTo>
                    <a:pt x="122694" y="47663"/>
                  </a:lnTo>
                  <a:lnTo>
                    <a:pt x="122694" y="49872"/>
                  </a:lnTo>
                  <a:lnTo>
                    <a:pt x="137223" y="49872"/>
                  </a:lnTo>
                  <a:lnTo>
                    <a:pt x="137223" y="47409"/>
                  </a:lnTo>
                  <a:close/>
                </a:path>
                <a:path w="372109" h="160655">
                  <a:moveTo>
                    <a:pt x="137223" y="28486"/>
                  </a:moveTo>
                  <a:lnTo>
                    <a:pt x="128092" y="34594"/>
                  </a:lnTo>
                  <a:lnTo>
                    <a:pt x="122682" y="29044"/>
                  </a:lnTo>
                  <a:lnTo>
                    <a:pt x="122682" y="32245"/>
                  </a:lnTo>
                  <a:lnTo>
                    <a:pt x="128600" y="38074"/>
                  </a:lnTo>
                  <a:lnTo>
                    <a:pt x="117182" y="38074"/>
                  </a:lnTo>
                  <a:lnTo>
                    <a:pt x="117182" y="40525"/>
                  </a:lnTo>
                  <a:lnTo>
                    <a:pt x="137223" y="40525"/>
                  </a:lnTo>
                  <a:lnTo>
                    <a:pt x="137223" y="38074"/>
                  </a:lnTo>
                  <a:lnTo>
                    <a:pt x="131457" y="38074"/>
                  </a:lnTo>
                  <a:lnTo>
                    <a:pt x="129794" y="36334"/>
                  </a:lnTo>
                  <a:lnTo>
                    <a:pt x="137223" y="31508"/>
                  </a:lnTo>
                  <a:lnTo>
                    <a:pt x="137223" y="28486"/>
                  </a:lnTo>
                  <a:close/>
                </a:path>
                <a:path w="372109" h="160655">
                  <a:moveTo>
                    <a:pt x="137363" y="59423"/>
                  </a:moveTo>
                  <a:lnTo>
                    <a:pt x="136880" y="58051"/>
                  </a:lnTo>
                  <a:lnTo>
                    <a:pt x="136779" y="57746"/>
                  </a:lnTo>
                  <a:lnTo>
                    <a:pt x="136359" y="57099"/>
                  </a:lnTo>
                  <a:lnTo>
                    <a:pt x="136232" y="56908"/>
                  </a:lnTo>
                  <a:lnTo>
                    <a:pt x="135585" y="56146"/>
                  </a:lnTo>
                  <a:lnTo>
                    <a:pt x="135432" y="55956"/>
                  </a:lnTo>
                  <a:lnTo>
                    <a:pt x="135432" y="58928"/>
                  </a:lnTo>
                  <a:lnTo>
                    <a:pt x="135432" y="62395"/>
                  </a:lnTo>
                  <a:lnTo>
                    <a:pt x="134327" y="63627"/>
                  </a:lnTo>
                  <a:lnTo>
                    <a:pt x="132626" y="63627"/>
                  </a:lnTo>
                  <a:lnTo>
                    <a:pt x="131584" y="62903"/>
                  </a:lnTo>
                  <a:lnTo>
                    <a:pt x="130695" y="58928"/>
                  </a:lnTo>
                  <a:lnTo>
                    <a:pt x="130619" y="58420"/>
                  </a:lnTo>
                  <a:lnTo>
                    <a:pt x="130543" y="58051"/>
                  </a:lnTo>
                  <a:lnTo>
                    <a:pt x="130467" y="57746"/>
                  </a:lnTo>
                  <a:lnTo>
                    <a:pt x="130403" y="57467"/>
                  </a:lnTo>
                  <a:lnTo>
                    <a:pt x="130327" y="57099"/>
                  </a:lnTo>
                  <a:lnTo>
                    <a:pt x="130098" y="56540"/>
                  </a:lnTo>
                  <a:lnTo>
                    <a:pt x="130035" y="56375"/>
                  </a:lnTo>
                  <a:lnTo>
                    <a:pt x="129946" y="56146"/>
                  </a:lnTo>
                  <a:lnTo>
                    <a:pt x="131927" y="56146"/>
                  </a:lnTo>
                  <a:lnTo>
                    <a:pt x="133248" y="56375"/>
                  </a:lnTo>
                  <a:lnTo>
                    <a:pt x="132930" y="56375"/>
                  </a:lnTo>
                  <a:lnTo>
                    <a:pt x="134035" y="56908"/>
                  </a:lnTo>
                  <a:lnTo>
                    <a:pt x="134594" y="57467"/>
                  </a:lnTo>
                  <a:lnTo>
                    <a:pt x="135432" y="58928"/>
                  </a:lnTo>
                  <a:lnTo>
                    <a:pt x="135432" y="55956"/>
                  </a:lnTo>
                  <a:lnTo>
                    <a:pt x="135966" y="55956"/>
                  </a:lnTo>
                  <a:lnTo>
                    <a:pt x="136715" y="55727"/>
                  </a:lnTo>
                  <a:lnTo>
                    <a:pt x="137147" y="55486"/>
                  </a:lnTo>
                  <a:lnTo>
                    <a:pt x="137223" y="53213"/>
                  </a:lnTo>
                  <a:lnTo>
                    <a:pt x="133959" y="53797"/>
                  </a:lnTo>
                  <a:lnTo>
                    <a:pt x="125577" y="53797"/>
                  </a:lnTo>
                  <a:lnTo>
                    <a:pt x="122605" y="56908"/>
                  </a:lnTo>
                  <a:lnTo>
                    <a:pt x="122656" y="61925"/>
                  </a:lnTo>
                  <a:lnTo>
                    <a:pt x="126834" y="65836"/>
                  </a:lnTo>
                  <a:lnTo>
                    <a:pt x="126949" y="65024"/>
                  </a:lnTo>
                  <a:lnTo>
                    <a:pt x="127063" y="64249"/>
                  </a:lnTo>
                  <a:lnTo>
                    <a:pt x="127152" y="63627"/>
                  </a:lnTo>
                  <a:lnTo>
                    <a:pt x="127939" y="63627"/>
                  </a:lnTo>
                  <a:lnTo>
                    <a:pt x="125044" y="62903"/>
                  </a:lnTo>
                  <a:lnTo>
                    <a:pt x="125514" y="62903"/>
                  </a:lnTo>
                  <a:lnTo>
                    <a:pt x="124625" y="61671"/>
                  </a:lnTo>
                  <a:lnTo>
                    <a:pt x="124675" y="57467"/>
                  </a:lnTo>
                  <a:lnTo>
                    <a:pt x="125666" y="56375"/>
                  </a:lnTo>
                  <a:lnTo>
                    <a:pt x="126365" y="56146"/>
                  </a:lnTo>
                  <a:lnTo>
                    <a:pt x="128016" y="56146"/>
                  </a:lnTo>
                  <a:lnTo>
                    <a:pt x="128282" y="56908"/>
                  </a:lnTo>
                  <a:lnTo>
                    <a:pt x="128346" y="57099"/>
                  </a:lnTo>
                  <a:lnTo>
                    <a:pt x="128409" y="57467"/>
                  </a:lnTo>
                  <a:lnTo>
                    <a:pt x="128524" y="58051"/>
                  </a:lnTo>
                  <a:lnTo>
                    <a:pt x="128600" y="58420"/>
                  </a:lnTo>
                  <a:lnTo>
                    <a:pt x="128714" y="59423"/>
                  </a:lnTo>
                  <a:lnTo>
                    <a:pt x="128803" y="60185"/>
                  </a:lnTo>
                  <a:lnTo>
                    <a:pt x="132689" y="66255"/>
                  </a:lnTo>
                  <a:lnTo>
                    <a:pt x="134620" y="66255"/>
                  </a:lnTo>
                  <a:lnTo>
                    <a:pt x="135597" y="65836"/>
                  </a:lnTo>
                  <a:lnTo>
                    <a:pt x="137058" y="64249"/>
                  </a:lnTo>
                  <a:lnTo>
                    <a:pt x="137210" y="63995"/>
                  </a:lnTo>
                  <a:lnTo>
                    <a:pt x="137312" y="63627"/>
                  </a:lnTo>
                  <a:lnTo>
                    <a:pt x="137363" y="59423"/>
                  </a:lnTo>
                  <a:close/>
                </a:path>
                <a:path w="372109" h="160655">
                  <a:moveTo>
                    <a:pt x="137388" y="6553"/>
                  </a:moveTo>
                  <a:lnTo>
                    <a:pt x="137198" y="5207"/>
                  </a:lnTo>
                  <a:lnTo>
                    <a:pt x="135013" y="5575"/>
                  </a:lnTo>
                  <a:lnTo>
                    <a:pt x="135102" y="6019"/>
                  </a:lnTo>
                  <a:lnTo>
                    <a:pt x="135128" y="7035"/>
                  </a:lnTo>
                  <a:lnTo>
                    <a:pt x="135064" y="7315"/>
                  </a:lnTo>
                  <a:lnTo>
                    <a:pt x="134848" y="7708"/>
                  </a:lnTo>
                  <a:lnTo>
                    <a:pt x="134683" y="7848"/>
                  </a:lnTo>
                  <a:lnTo>
                    <a:pt x="134480" y="7924"/>
                  </a:lnTo>
                  <a:lnTo>
                    <a:pt x="134289" y="8039"/>
                  </a:lnTo>
                  <a:lnTo>
                    <a:pt x="133832" y="8064"/>
                  </a:lnTo>
                  <a:lnTo>
                    <a:pt x="124625" y="8064"/>
                  </a:lnTo>
                  <a:lnTo>
                    <a:pt x="124625" y="5575"/>
                  </a:lnTo>
                  <a:lnTo>
                    <a:pt x="122694" y="5575"/>
                  </a:lnTo>
                  <a:lnTo>
                    <a:pt x="122694" y="8064"/>
                  </a:lnTo>
                  <a:lnTo>
                    <a:pt x="117627" y="8064"/>
                  </a:lnTo>
                  <a:lnTo>
                    <a:pt x="119113" y="10502"/>
                  </a:lnTo>
                  <a:lnTo>
                    <a:pt x="122694" y="10502"/>
                  </a:lnTo>
                  <a:lnTo>
                    <a:pt x="122694" y="12293"/>
                  </a:lnTo>
                  <a:lnTo>
                    <a:pt x="124625" y="12293"/>
                  </a:lnTo>
                  <a:lnTo>
                    <a:pt x="124625" y="10502"/>
                  </a:lnTo>
                  <a:lnTo>
                    <a:pt x="134454" y="10502"/>
                  </a:lnTo>
                  <a:lnTo>
                    <a:pt x="135432" y="10414"/>
                  </a:lnTo>
                  <a:lnTo>
                    <a:pt x="136359" y="9994"/>
                  </a:lnTo>
                  <a:lnTo>
                    <a:pt x="136728" y="9664"/>
                  </a:lnTo>
                  <a:lnTo>
                    <a:pt x="137248" y="8686"/>
                  </a:lnTo>
                  <a:lnTo>
                    <a:pt x="137388" y="7988"/>
                  </a:lnTo>
                  <a:lnTo>
                    <a:pt x="137388" y="6553"/>
                  </a:lnTo>
                  <a:close/>
                </a:path>
                <a:path w="372109" h="160655">
                  <a:moveTo>
                    <a:pt x="137528" y="152438"/>
                  </a:moveTo>
                  <a:lnTo>
                    <a:pt x="133807" y="147701"/>
                  </a:lnTo>
                  <a:lnTo>
                    <a:pt x="132118" y="147701"/>
                  </a:lnTo>
                  <a:lnTo>
                    <a:pt x="127901" y="155486"/>
                  </a:lnTo>
                  <a:lnTo>
                    <a:pt x="127787" y="155714"/>
                  </a:lnTo>
                  <a:lnTo>
                    <a:pt x="127622" y="156159"/>
                  </a:lnTo>
                  <a:lnTo>
                    <a:pt x="127419" y="156464"/>
                  </a:lnTo>
                  <a:lnTo>
                    <a:pt x="126885" y="156883"/>
                  </a:lnTo>
                  <a:lnTo>
                    <a:pt x="126606" y="156972"/>
                  </a:lnTo>
                  <a:lnTo>
                    <a:pt x="125768" y="156972"/>
                  </a:lnTo>
                  <a:lnTo>
                    <a:pt x="125349" y="156743"/>
                  </a:lnTo>
                  <a:lnTo>
                    <a:pt x="124587" y="155765"/>
                  </a:lnTo>
                  <a:lnTo>
                    <a:pt x="124396" y="154952"/>
                  </a:lnTo>
                  <a:lnTo>
                    <a:pt x="124396" y="152857"/>
                  </a:lnTo>
                  <a:lnTo>
                    <a:pt x="124625" y="152120"/>
                  </a:lnTo>
                  <a:lnTo>
                    <a:pt x="125463" y="151091"/>
                  </a:lnTo>
                  <a:lnTo>
                    <a:pt x="126047" y="150749"/>
                  </a:lnTo>
                  <a:lnTo>
                    <a:pt x="126771" y="150647"/>
                  </a:lnTo>
                  <a:lnTo>
                    <a:pt x="126441" y="148234"/>
                  </a:lnTo>
                  <a:lnTo>
                    <a:pt x="122377" y="152882"/>
                  </a:lnTo>
                  <a:lnTo>
                    <a:pt x="122377" y="154762"/>
                  </a:lnTo>
                  <a:lnTo>
                    <a:pt x="125907" y="159346"/>
                  </a:lnTo>
                  <a:lnTo>
                    <a:pt x="127279" y="159346"/>
                  </a:lnTo>
                  <a:lnTo>
                    <a:pt x="131394" y="152120"/>
                  </a:lnTo>
                  <a:lnTo>
                    <a:pt x="131673" y="151282"/>
                  </a:lnTo>
                  <a:lnTo>
                    <a:pt x="132232" y="150469"/>
                  </a:lnTo>
                  <a:lnTo>
                    <a:pt x="132651" y="150215"/>
                  </a:lnTo>
                  <a:lnTo>
                    <a:pt x="133832" y="150215"/>
                  </a:lnTo>
                  <a:lnTo>
                    <a:pt x="134391" y="150495"/>
                  </a:lnTo>
                  <a:lnTo>
                    <a:pt x="135293" y="151587"/>
                  </a:lnTo>
                  <a:lnTo>
                    <a:pt x="135509" y="152438"/>
                  </a:lnTo>
                  <a:lnTo>
                    <a:pt x="135509" y="154673"/>
                  </a:lnTo>
                  <a:lnTo>
                    <a:pt x="135255" y="155575"/>
                  </a:lnTo>
                  <a:lnTo>
                    <a:pt x="134251" y="156806"/>
                  </a:lnTo>
                  <a:lnTo>
                    <a:pt x="133502" y="157187"/>
                  </a:lnTo>
                  <a:lnTo>
                    <a:pt x="132511" y="157302"/>
                  </a:lnTo>
                  <a:lnTo>
                    <a:pt x="132880" y="159740"/>
                  </a:lnTo>
                  <a:lnTo>
                    <a:pt x="134442" y="159486"/>
                  </a:lnTo>
                  <a:lnTo>
                    <a:pt x="135597" y="158877"/>
                  </a:lnTo>
                  <a:lnTo>
                    <a:pt x="137160" y="156883"/>
                  </a:lnTo>
                  <a:lnTo>
                    <a:pt x="137528" y="155460"/>
                  </a:lnTo>
                  <a:lnTo>
                    <a:pt x="137528" y="152438"/>
                  </a:lnTo>
                  <a:close/>
                </a:path>
                <a:path w="372109" h="160655">
                  <a:moveTo>
                    <a:pt x="137528" y="137934"/>
                  </a:moveTo>
                  <a:lnTo>
                    <a:pt x="136715" y="136385"/>
                  </a:lnTo>
                  <a:lnTo>
                    <a:pt x="135089" y="135242"/>
                  </a:lnTo>
                  <a:lnTo>
                    <a:pt x="137223" y="135242"/>
                  </a:lnTo>
                  <a:lnTo>
                    <a:pt x="137223" y="133057"/>
                  </a:lnTo>
                  <a:lnTo>
                    <a:pt x="122694" y="133057"/>
                  </a:lnTo>
                  <a:lnTo>
                    <a:pt x="122694" y="135521"/>
                  </a:lnTo>
                  <a:lnTo>
                    <a:pt x="131737" y="135521"/>
                  </a:lnTo>
                  <a:lnTo>
                    <a:pt x="132689" y="135661"/>
                  </a:lnTo>
                  <a:lnTo>
                    <a:pt x="133997" y="136194"/>
                  </a:lnTo>
                  <a:lnTo>
                    <a:pt x="134505" y="136639"/>
                  </a:lnTo>
                  <a:lnTo>
                    <a:pt x="135267" y="137960"/>
                  </a:lnTo>
                  <a:lnTo>
                    <a:pt x="135432" y="138633"/>
                  </a:lnTo>
                  <a:lnTo>
                    <a:pt x="135432" y="140119"/>
                  </a:lnTo>
                  <a:lnTo>
                    <a:pt x="132041" y="142354"/>
                  </a:lnTo>
                  <a:lnTo>
                    <a:pt x="122694" y="142354"/>
                  </a:lnTo>
                  <a:lnTo>
                    <a:pt x="122694" y="144818"/>
                  </a:lnTo>
                  <a:lnTo>
                    <a:pt x="131711" y="144818"/>
                  </a:lnTo>
                  <a:lnTo>
                    <a:pt x="133527" y="144792"/>
                  </a:lnTo>
                  <a:lnTo>
                    <a:pt x="133997" y="144678"/>
                  </a:lnTo>
                  <a:lnTo>
                    <a:pt x="134734" y="144538"/>
                  </a:lnTo>
                  <a:lnTo>
                    <a:pt x="137528" y="140728"/>
                  </a:lnTo>
                  <a:lnTo>
                    <a:pt x="137528" y="137934"/>
                  </a:lnTo>
                  <a:close/>
                </a:path>
                <a:path w="372109" h="160655">
                  <a:moveTo>
                    <a:pt x="137528" y="105841"/>
                  </a:moveTo>
                  <a:lnTo>
                    <a:pt x="137172" y="104584"/>
                  </a:lnTo>
                  <a:lnTo>
                    <a:pt x="136880" y="104127"/>
                  </a:lnTo>
                  <a:lnTo>
                    <a:pt x="135521" y="102311"/>
                  </a:lnTo>
                  <a:lnTo>
                    <a:pt x="134531" y="101663"/>
                  </a:lnTo>
                  <a:lnTo>
                    <a:pt x="134772" y="101663"/>
                  </a:lnTo>
                  <a:lnTo>
                    <a:pt x="132854" y="101130"/>
                  </a:lnTo>
                  <a:lnTo>
                    <a:pt x="132537" y="103771"/>
                  </a:lnTo>
                  <a:lnTo>
                    <a:pt x="132791" y="103771"/>
                  </a:lnTo>
                  <a:lnTo>
                    <a:pt x="133692" y="104127"/>
                  </a:lnTo>
                  <a:lnTo>
                    <a:pt x="134366" y="104584"/>
                  </a:lnTo>
                  <a:lnTo>
                    <a:pt x="135293" y="105841"/>
                  </a:lnTo>
                  <a:lnTo>
                    <a:pt x="135445" y="106400"/>
                  </a:lnTo>
                  <a:lnTo>
                    <a:pt x="135509" y="108775"/>
                  </a:lnTo>
                  <a:lnTo>
                    <a:pt x="135102" y="109753"/>
                  </a:lnTo>
                  <a:lnTo>
                    <a:pt x="133413" y="111379"/>
                  </a:lnTo>
                  <a:lnTo>
                    <a:pt x="132016" y="111912"/>
                  </a:lnTo>
                  <a:lnTo>
                    <a:pt x="130594" y="111912"/>
                  </a:lnTo>
                  <a:lnTo>
                    <a:pt x="130594" y="103771"/>
                  </a:lnTo>
                  <a:lnTo>
                    <a:pt x="130594" y="101130"/>
                  </a:lnTo>
                  <a:lnTo>
                    <a:pt x="128574" y="101130"/>
                  </a:lnTo>
                  <a:lnTo>
                    <a:pt x="128574" y="103771"/>
                  </a:lnTo>
                  <a:lnTo>
                    <a:pt x="128574" y="111912"/>
                  </a:lnTo>
                  <a:lnTo>
                    <a:pt x="127825" y="111912"/>
                  </a:lnTo>
                  <a:lnTo>
                    <a:pt x="126568" y="111379"/>
                  </a:lnTo>
                  <a:lnTo>
                    <a:pt x="126403" y="111379"/>
                  </a:lnTo>
                  <a:lnTo>
                    <a:pt x="124815" y="109753"/>
                  </a:lnTo>
                  <a:lnTo>
                    <a:pt x="124396" y="108775"/>
                  </a:lnTo>
                  <a:lnTo>
                    <a:pt x="124396" y="106400"/>
                  </a:lnTo>
                  <a:lnTo>
                    <a:pt x="124879" y="105359"/>
                  </a:lnTo>
                  <a:lnTo>
                    <a:pt x="126377" y="104127"/>
                  </a:lnTo>
                  <a:lnTo>
                    <a:pt x="127342" y="103771"/>
                  </a:lnTo>
                  <a:lnTo>
                    <a:pt x="128574" y="103771"/>
                  </a:lnTo>
                  <a:lnTo>
                    <a:pt x="128574" y="101130"/>
                  </a:lnTo>
                  <a:lnTo>
                    <a:pt x="127292" y="101130"/>
                  </a:lnTo>
                  <a:lnTo>
                    <a:pt x="125691" y="101663"/>
                  </a:lnTo>
                  <a:lnTo>
                    <a:pt x="123063" y="104127"/>
                  </a:lnTo>
                  <a:lnTo>
                    <a:pt x="122542" y="105359"/>
                  </a:lnTo>
                  <a:lnTo>
                    <a:pt x="122415" y="109753"/>
                  </a:lnTo>
                  <a:lnTo>
                    <a:pt x="123113" y="111379"/>
                  </a:lnTo>
                  <a:lnTo>
                    <a:pt x="125742" y="113817"/>
                  </a:lnTo>
                  <a:lnTo>
                    <a:pt x="127647" y="114439"/>
                  </a:lnTo>
                  <a:lnTo>
                    <a:pt x="132461" y="114439"/>
                  </a:lnTo>
                  <a:lnTo>
                    <a:pt x="134315" y="113817"/>
                  </a:lnTo>
                  <a:lnTo>
                    <a:pt x="136309" y="111912"/>
                  </a:lnTo>
                  <a:lnTo>
                    <a:pt x="136867" y="111379"/>
                  </a:lnTo>
                  <a:lnTo>
                    <a:pt x="137490" y="109753"/>
                  </a:lnTo>
                  <a:lnTo>
                    <a:pt x="137528" y="105841"/>
                  </a:lnTo>
                  <a:close/>
                </a:path>
                <a:path w="372109" h="160655">
                  <a:moveTo>
                    <a:pt x="137528" y="18745"/>
                  </a:moveTo>
                  <a:lnTo>
                    <a:pt x="137172" y="17487"/>
                  </a:lnTo>
                  <a:lnTo>
                    <a:pt x="136880" y="17030"/>
                  </a:lnTo>
                  <a:lnTo>
                    <a:pt x="135521" y="15214"/>
                  </a:lnTo>
                  <a:lnTo>
                    <a:pt x="134531" y="14566"/>
                  </a:lnTo>
                  <a:lnTo>
                    <a:pt x="134772" y="14566"/>
                  </a:lnTo>
                  <a:lnTo>
                    <a:pt x="132854" y="14033"/>
                  </a:lnTo>
                  <a:lnTo>
                    <a:pt x="132537" y="16675"/>
                  </a:lnTo>
                  <a:lnTo>
                    <a:pt x="132791" y="16675"/>
                  </a:lnTo>
                  <a:lnTo>
                    <a:pt x="133692" y="17030"/>
                  </a:lnTo>
                  <a:lnTo>
                    <a:pt x="134366" y="17487"/>
                  </a:lnTo>
                  <a:lnTo>
                    <a:pt x="135293" y="18745"/>
                  </a:lnTo>
                  <a:lnTo>
                    <a:pt x="135445" y="19304"/>
                  </a:lnTo>
                  <a:lnTo>
                    <a:pt x="135509" y="21678"/>
                  </a:lnTo>
                  <a:lnTo>
                    <a:pt x="135102" y="22656"/>
                  </a:lnTo>
                  <a:lnTo>
                    <a:pt x="133413" y="24282"/>
                  </a:lnTo>
                  <a:lnTo>
                    <a:pt x="132016" y="24815"/>
                  </a:lnTo>
                  <a:lnTo>
                    <a:pt x="130594" y="24815"/>
                  </a:lnTo>
                  <a:lnTo>
                    <a:pt x="130594" y="16675"/>
                  </a:lnTo>
                  <a:lnTo>
                    <a:pt x="130594" y="14033"/>
                  </a:lnTo>
                  <a:lnTo>
                    <a:pt x="128574" y="14033"/>
                  </a:lnTo>
                  <a:lnTo>
                    <a:pt x="128574" y="16675"/>
                  </a:lnTo>
                  <a:lnTo>
                    <a:pt x="128574" y="24815"/>
                  </a:lnTo>
                  <a:lnTo>
                    <a:pt x="127825" y="24815"/>
                  </a:lnTo>
                  <a:lnTo>
                    <a:pt x="126568" y="24282"/>
                  </a:lnTo>
                  <a:lnTo>
                    <a:pt x="126403" y="24282"/>
                  </a:lnTo>
                  <a:lnTo>
                    <a:pt x="124815" y="22656"/>
                  </a:lnTo>
                  <a:lnTo>
                    <a:pt x="124396" y="21678"/>
                  </a:lnTo>
                  <a:lnTo>
                    <a:pt x="124396" y="19304"/>
                  </a:lnTo>
                  <a:lnTo>
                    <a:pt x="124879" y="18262"/>
                  </a:lnTo>
                  <a:lnTo>
                    <a:pt x="126377" y="17030"/>
                  </a:lnTo>
                  <a:lnTo>
                    <a:pt x="127342" y="16675"/>
                  </a:lnTo>
                  <a:lnTo>
                    <a:pt x="128574" y="16675"/>
                  </a:lnTo>
                  <a:lnTo>
                    <a:pt x="128574" y="14033"/>
                  </a:lnTo>
                  <a:lnTo>
                    <a:pt x="127292" y="14033"/>
                  </a:lnTo>
                  <a:lnTo>
                    <a:pt x="125691" y="14566"/>
                  </a:lnTo>
                  <a:lnTo>
                    <a:pt x="123063" y="17030"/>
                  </a:lnTo>
                  <a:lnTo>
                    <a:pt x="122542" y="18262"/>
                  </a:lnTo>
                  <a:lnTo>
                    <a:pt x="122415" y="22656"/>
                  </a:lnTo>
                  <a:lnTo>
                    <a:pt x="123113" y="24282"/>
                  </a:lnTo>
                  <a:lnTo>
                    <a:pt x="125742" y="26720"/>
                  </a:lnTo>
                  <a:lnTo>
                    <a:pt x="127647" y="27343"/>
                  </a:lnTo>
                  <a:lnTo>
                    <a:pt x="132461" y="27343"/>
                  </a:lnTo>
                  <a:lnTo>
                    <a:pt x="134315" y="26720"/>
                  </a:lnTo>
                  <a:lnTo>
                    <a:pt x="136309" y="24815"/>
                  </a:lnTo>
                  <a:lnTo>
                    <a:pt x="136867" y="24282"/>
                  </a:lnTo>
                  <a:lnTo>
                    <a:pt x="137490" y="22656"/>
                  </a:lnTo>
                  <a:lnTo>
                    <a:pt x="137528" y="18745"/>
                  </a:lnTo>
                  <a:close/>
                </a:path>
                <a:path w="372109" h="160655">
                  <a:moveTo>
                    <a:pt x="142760" y="126733"/>
                  </a:moveTo>
                  <a:lnTo>
                    <a:pt x="135699" y="126733"/>
                  </a:lnTo>
                  <a:lnTo>
                    <a:pt x="135902" y="126593"/>
                  </a:lnTo>
                  <a:lnTo>
                    <a:pt x="136080" y="126593"/>
                  </a:lnTo>
                  <a:lnTo>
                    <a:pt x="136677" y="125831"/>
                  </a:lnTo>
                  <a:lnTo>
                    <a:pt x="137363" y="124498"/>
                  </a:lnTo>
                  <a:lnTo>
                    <a:pt x="137452" y="121526"/>
                  </a:lnTo>
                  <a:lnTo>
                    <a:pt x="137312" y="121081"/>
                  </a:lnTo>
                  <a:lnTo>
                    <a:pt x="137210" y="120738"/>
                  </a:lnTo>
                  <a:lnTo>
                    <a:pt x="136220" y="119113"/>
                  </a:lnTo>
                  <a:lnTo>
                    <a:pt x="135978" y="118719"/>
                  </a:lnTo>
                  <a:lnTo>
                    <a:pt x="135509" y="118325"/>
                  </a:lnTo>
                  <a:lnTo>
                    <a:pt x="135509" y="121996"/>
                  </a:lnTo>
                  <a:lnTo>
                    <a:pt x="135509" y="124155"/>
                  </a:lnTo>
                  <a:lnTo>
                    <a:pt x="135039" y="125133"/>
                  </a:lnTo>
                  <a:lnTo>
                    <a:pt x="133299" y="126593"/>
                  </a:lnTo>
                  <a:lnTo>
                    <a:pt x="131927" y="126961"/>
                  </a:lnTo>
                  <a:lnTo>
                    <a:pt x="128206" y="126961"/>
                  </a:lnTo>
                  <a:lnTo>
                    <a:pt x="124307" y="121996"/>
                  </a:lnTo>
                  <a:lnTo>
                    <a:pt x="124523" y="121526"/>
                  </a:lnTo>
                  <a:lnTo>
                    <a:pt x="124764" y="121081"/>
                  </a:lnTo>
                  <a:lnTo>
                    <a:pt x="125133" y="120738"/>
                  </a:lnTo>
                  <a:lnTo>
                    <a:pt x="126606" y="119507"/>
                  </a:lnTo>
                  <a:lnTo>
                    <a:pt x="127977" y="119113"/>
                  </a:lnTo>
                  <a:lnTo>
                    <a:pt x="131787" y="119113"/>
                  </a:lnTo>
                  <a:lnTo>
                    <a:pt x="133210" y="119507"/>
                  </a:lnTo>
                  <a:lnTo>
                    <a:pt x="135064" y="121081"/>
                  </a:lnTo>
                  <a:lnTo>
                    <a:pt x="135509" y="121996"/>
                  </a:lnTo>
                  <a:lnTo>
                    <a:pt x="135509" y="118325"/>
                  </a:lnTo>
                  <a:lnTo>
                    <a:pt x="135064" y="117944"/>
                  </a:lnTo>
                  <a:lnTo>
                    <a:pt x="132676" y="116878"/>
                  </a:lnTo>
                  <a:lnTo>
                    <a:pt x="131343" y="116598"/>
                  </a:lnTo>
                  <a:lnTo>
                    <a:pt x="128485" y="116598"/>
                  </a:lnTo>
                  <a:lnTo>
                    <a:pt x="122567" y="124498"/>
                  </a:lnTo>
                  <a:lnTo>
                    <a:pt x="123304" y="125831"/>
                  </a:lnTo>
                  <a:lnTo>
                    <a:pt x="124066" y="126593"/>
                  </a:lnTo>
                  <a:lnTo>
                    <a:pt x="124587" y="126961"/>
                  </a:lnTo>
                  <a:lnTo>
                    <a:pt x="122682" y="126961"/>
                  </a:lnTo>
                  <a:lnTo>
                    <a:pt x="122682" y="129197"/>
                  </a:lnTo>
                  <a:lnTo>
                    <a:pt x="142760" y="129197"/>
                  </a:lnTo>
                  <a:lnTo>
                    <a:pt x="142760" y="126733"/>
                  </a:lnTo>
                  <a:close/>
                </a:path>
                <a:path w="372109" h="160655">
                  <a:moveTo>
                    <a:pt x="176276" y="155740"/>
                  </a:moveTo>
                  <a:lnTo>
                    <a:pt x="163677" y="155740"/>
                  </a:lnTo>
                  <a:lnTo>
                    <a:pt x="163677" y="152920"/>
                  </a:lnTo>
                  <a:lnTo>
                    <a:pt x="161747" y="152920"/>
                  </a:lnTo>
                  <a:lnTo>
                    <a:pt x="161747" y="155740"/>
                  </a:lnTo>
                  <a:lnTo>
                    <a:pt x="159562" y="155740"/>
                  </a:lnTo>
                  <a:lnTo>
                    <a:pt x="158978" y="155600"/>
                  </a:lnTo>
                  <a:lnTo>
                    <a:pt x="158330" y="154965"/>
                  </a:lnTo>
                  <a:lnTo>
                    <a:pt x="158165" y="154432"/>
                  </a:lnTo>
                  <a:lnTo>
                    <a:pt x="158165" y="153225"/>
                  </a:lnTo>
                  <a:lnTo>
                    <a:pt x="158267" y="152247"/>
                  </a:lnTo>
                  <a:lnTo>
                    <a:pt x="156146" y="151853"/>
                  </a:lnTo>
                  <a:lnTo>
                    <a:pt x="155981" y="152692"/>
                  </a:lnTo>
                  <a:lnTo>
                    <a:pt x="155892" y="153479"/>
                  </a:lnTo>
                  <a:lnTo>
                    <a:pt x="155892" y="155244"/>
                  </a:lnTo>
                  <a:lnTo>
                    <a:pt x="159258" y="158178"/>
                  </a:lnTo>
                  <a:lnTo>
                    <a:pt x="161747" y="158178"/>
                  </a:lnTo>
                  <a:lnTo>
                    <a:pt x="161747" y="160362"/>
                  </a:lnTo>
                  <a:lnTo>
                    <a:pt x="163677" y="160362"/>
                  </a:lnTo>
                  <a:lnTo>
                    <a:pt x="163677" y="158178"/>
                  </a:lnTo>
                  <a:lnTo>
                    <a:pt x="176276" y="158178"/>
                  </a:lnTo>
                  <a:lnTo>
                    <a:pt x="176276" y="155740"/>
                  </a:lnTo>
                  <a:close/>
                </a:path>
                <a:path w="372109" h="160655">
                  <a:moveTo>
                    <a:pt x="176276" y="117449"/>
                  </a:moveTo>
                  <a:lnTo>
                    <a:pt x="156235" y="117449"/>
                  </a:lnTo>
                  <a:lnTo>
                    <a:pt x="156235" y="119913"/>
                  </a:lnTo>
                  <a:lnTo>
                    <a:pt x="176276" y="119913"/>
                  </a:lnTo>
                  <a:lnTo>
                    <a:pt x="176276" y="117449"/>
                  </a:lnTo>
                  <a:close/>
                </a:path>
                <a:path w="372109" h="160655">
                  <a:moveTo>
                    <a:pt x="176580" y="144157"/>
                  </a:moveTo>
                  <a:lnTo>
                    <a:pt x="175768" y="142608"/>
                  </a:lnTo>
                  <a:lnTo>
                    <a:pt x="174142" y="141465"/>
                  </a:lnTo>
                  <a:lnTo>
                    <a:pt x="176276" y="141465"/>
                  </a:lnTo>
                  <a:lnTo>
                    <a:pt x="176276" y="139280"/>
                  </a:lnTo>
                  <a:lnTo>
                    <a:pt x="161747" y="139280"/>
                  </a:lnTo>
                  <a:lnTo>
                    <a:pt x="161747" y="141744"/>
                  </a:lnTo>
                  <a:lnTo>
                    <a:pt x="170789" y="141744"/>
                  </a:lnTo>
                  <a:lnTo>
                    <a:pt x="171742" y="141884"/>
                  </a:lnTo>
                  <a:lnTo>
                    <a:pt x="173050" y="142417"/>
                  </a:lnTo>
                  <a:lnTo>
                    <a:pt x="173558" y="142862"/>
                  </a:lnTo>
                  <a:lnTo>
                    <a:pt x="174320" y="144183"/>
                  </a:lnTo>
                  <a:lnTo>
                    <a:pt x="174485" y="144856"/>
                  </a:lnTo>
                  <a:lnTo>
                    <a:pt x="174485" y="146342"/>
                  </a:lnTo>
                  <a:lnTo>
                    <a:pt x="171094" y="148577"/>
                  </a:lnTo>
                  <a:lnTo>
                    <a:pt x="161747" y="148577"/>
                  </a:lnTo>
                  <a:lnTo>
                    <a:pt x="161747" y="151041"/>
                  </a:lnTo>
                  <a:lnTo>
                    <a:pt x="170764" y="151041"/>
                  </a:lnTo>
                  <a:lnTo>
                    <a:pt x="172580" y="151015"/>
                  </a:lnTo>
                  <a:lnTo>
                    <a:pt x="173050" y="150901"/>
                  </a:lnTo>
                  <a:lnTo>
                    <a:pt x="173786" y="150761"/>
                  </a:lnTo>
                  <a:lnTo>
                    <a:pt x="176580" y="146951"/>
                  </a:lnTo>
                  <a:lnTo>
                    <a:pt x="176580" y="144157"/>
                  </a:lnTo>
                  <a:close/>
                </a:path>
                <a:path w="372109" h="160655">
                  <a:moveTo>
                    <a:pt x="176580" y="127635"/>
                  </a:moveTo>
                  <a:lnTo>
                    <a:pt x="176237" y="126377"/>
                  </a:lnTo>
                  <a:lnTo>
                    <a:pt x="175945" y="125920"/>
                  </a:lnTo>
                  <a:lnTo>
                    <a:pt x="174574" y="124104"/>
                  </a:lnTo>
                  <a:lnTo>
                    <a:pt x="173596" y="123456"/>
                  </a:lnTo>
                  <a:lnTo>
                    <a:pt x="173837" y="123456"/>
                  </a:lnTo>
                  <a:lnTo>
                    <a:pt x="171907" y="122923"/>
                  </a:lnTo>
                  <a:lnTo>
                    <a:pt x="171589" y="125564"/>
                  </a:lnTo>
                  <a:lnTo>
                    <a:pt x="171843" y="125564"/>
                  </a:lnTo>
                  <a:lnTo>
                    <a:pt x="172745" y="125920"/>
                  </a:lnTo>
                  <a:lnTo>
                    <a:pt x="173418" y="126377"/>
                  </a:lnTo>
                  <a:lnTo>
                    <a:pt x="174345" y="127635"/>
                  </a:lnTo>
                  <a:lnTo>
                    <a:pt x="174510" y="128193"/>
                  </a:lnTo>
                  <a:lnTo>
                    <a:pt x="174561" y="130568"/>
                  </a:lnTo>
                  <a:lnTo>
                    <a:pt x="174155" y="131546"/>
                  </a:lnTo>
                  <a:lnTo>
                    <a:pt x="172466" y="133172"/>
                  </a:lnTo>
                  <a:lnTo>
                    <a:pt x="171069" y="133705"/>
                  </a:lnTo>
                  <a:lnTo>
                    <a:pt x="169646" y="133705"/>
                  </a:lnTo>
                  <a:lnTo>
                    <a:pt x="169646" y="125564"/>
                  </a:lnTo>
                  <a:lnTo>
                    <a:pt x="169646" y="122923"/>
                  </a:lnTo>
                  <a:lnTo>
                    <a:pt x="167627" y="122923"/>
                  </a:lnTo>
                  <a:lnTo>
                    <a:pt x="167627" y="125564"/>
                  </a:lnTo>
                  <a:lnTo>
                    <a:pt x="167627" y="133705"/>
                  </a:lnTo>
                  <a:lnTo>
                    <a:pt x="166878" y="133705"/>
                  </a:lnTo>
                  <a:lnTo>
                    <a:pt x="165620" y="133172"/>
                  </a:lnTo>
                  <a:lnTo>
                    <a:pt x="165468" y="133172"/>
                  </a:lnTo>
                  <a:lnTo>
                    <a:pt x="163868" y="131546"/>
                  </a:lnTo>
                  <a:lnTo>
                    <a:pt x="163449" y="130568"/>
                  </a:lnTo>
                  <a:lnTo>
                    <a:pt x="163449" y="128193"/>
                  </a:lnTo>
                  <a:lnTo>
                    <a:pt x="163931" y="127152"/>
                  </a:lnTo>
                  <a:lnTo>
                    <a:pt x="165430" y="125920"/>
                  </a:lnTo>
                  <a:lnTo>
                    <a:pt x="166395" y="125564"/>
                  </a:lnTo>
                  <a:lnTo>
                    <a:pt x="167627" y="125564"/>
                  </a:lnTo>
                  <a:lnTo>
                    <a:pt x="167627" y="122923"/>
                  </a:lnTo>
                  <a:lnTo>
                    <a:pt x="166357" y="122923"/>
                  </a:lnTo>
                  <a:lnTo>
                    <a:pt x="164744" y="123456"/>
                  </a:lnTo>
                  <a:lnTo>
                    <a:pt x="162115" y="125920"/>
                  </a:lnTo>
                  <a:lnTo>
                    <a:pt x="161594" y="127152"/>
                  </a:lnTo>
                  <a:lnTo>
                    <a:pt x="161480" y="131546"/>
                  </a:lnTo>
                  <a:lnTo>
                    <a:pt x="162166" y="133172"/>
                  </a:lnTo>
                  <a:lnTo>
                    <a:pt x="164795" y="135610"/>
                  </a:lnTo>
                  <a:lnTo>
                    <a:pt x="166700" y="136232"/>
                  </a:lnTo>
                  <a:lnTo>
                    <a:pt x="171513" y="136232"/>
                  </a:lnTo>
                  <a:lnTo>
                    <a:pt x="173367" y="135610"/>
                  </a:lnTo>
                  <a:lnTo>
                    <a:pt x="175361" y="133705"/>
                  </a:lnTo>
                  <a:lnTo>
                    <a:pt x="175920" y="133172"/>
                  </a:lnTo>
                  <a:lnTo>
                    <a:pt x="176542" y="131546"/>
                  </a:lnTo>
                  <a:lnTo>
                    <a:pt x="176580" y="127635"/>
                  </a:lnTo>
                  <a:close/>
                </a:path>
                <a:path w="372109" h="160655">
                  <a:moveTo>
                    <a:pt x="215341" y="148539"/>
                  </a:moveTo>
                  <a:lnTo>
                    <a:pt x="206717" y="148539"/>
                  </a:lnTo>
                  <a:lnTo>
                    <a:pt x="205765" y="148424"/>
                  </a:lnTo>
                  <a:lnTo>
                    <a:pt x="204304" y="147980"/>
                  </a:lnTo>
                  <a:lnTo>
                    <a:pt x="203860" y="147675"/>
                  </a:lnTo>
                  <a:lnTo>
                    <a:pt x="203212" y="146799"/>
                  </a:lnTo>
                  <a:lnTo>
                    <a:pt x="203047" y="146329"/>
                  </a:lnTo>
                  <a:lnTo>
                    <a:pt x="203047" y="145173"/>
                  </a:lnTo>
                  <a:lnTo>
                    <a:pt x="203250" y="144589"/>
                  </a:lnTo>
                  <a:lnTo>
                    <a:pt x="203581" y="143979"/>
                  </a:lnTo>
                  <a:lnTo>
                    <a:pt x="201282" y="143103"/>
                  </a:lnTo>
                  <a:lnTo>
                    <a:pt x="200787" y="143979"/>
                  </a:lnTo>
                  <a:lnTo>
                    <a:pt x="200507" y="144818"/>
                  </a:lnTo>
                  <a:lnTo>
                    <a:pt x="200507" y="146215"/>
                  </a:lnTo>
                  <a:lnTo>
                    <a:pt x="200672" y="146748"/>
                  </a:lnTo>
                  <a:lnTo>
                    <a:pt x="201345" y="147726"/>
                  </a:lnTo>
                  <a:lnTo>
                    <a:pt x="202018" y="148234"/>
                  </a:lnTo>
                  <a:lnTo>
                    <a:pt x="203022" y="148793"/>
                  </a:lnTo>
                  <a:lnTo>
                    <a:pt x="200812" y="148793"/>
                  </a:lnTo>
                  <a:lnTo>
                    <a:pt x="200812" y="151003"/>
                  </a:lnTo>
                  <a:lnTo>
                    <a:pt x="215341" y="151003"/>
                  </a:lnTo>
                  <a:lnTo>
                    <a:pt x="215341" y="148539"/>
                  </a:lnTo>
                  <a:close/>
                </a:path>
                <a:path w="372109" h="160655">
                  <a:moveTo>
                    <a:pt x="215341" y="129120"/>
                  </a:moveTo>
                  <a:lnTo>
                    <a:pt x="214782" y="129451"/>
                  </a:lnTo>
                  <a:lnTo>
                    <a:pt x="215341" y="129451"/>
                  </a:lnTo>
                  <a:lnTo>
                    <a:pt x="215341" y="129120"/>
                  </a:lnTo>
                  <a:close/>
                </a:path>
                <a:path w="372109" h="160655">
                  <a:moveTo>
                    <a:pt x="215341" y="100037"/>
                  </a:moveTo>
                  <a:lnTo>
                    <a:pt x="206209" y="106146"/>
                  </a:lnTo>
                  <a:lnTo>
                    <a:pt x="200812" y="100609"/>
                  </a:lnTo>
                  <a:lnTo>
                    <a:pt x="200812" y="103797"/>
                  </a:lnTo>
                  <a:lnTo>
                    <a:pt x="206717" y="109626"/>
                  </a:lnTo>
                  <a:lnTo>
                    <a:pt x="195300" y="109626"/>
                  </a:lnTo>
                  <a:lnTo>
                    <a:pt x="195300" y="112077"/>
                  </a:lnTo>
                  <a:lnTo>
                    <a:pt x="215341" y="112077"/>
                  </a:lnTo>
                  <a:lnTo>
                    <a:pt x="215341" y="109626"/>
                  </a:lnTo>
                  <a:lnTo>
                    <a:pt x="209575" y="109626"/>
                  </a:lnTo>
                  <a:lnTo>
                    <a:pt x="207924" y="107886"/>
                  </a:lnTo>
                  <a:lnTo>
                    <a:pt x="215341" y="103073"/>
                  </a:lnTo>
                  <a:lnTo>
                    <a:pt x="215341" y="100037"/>
                  </a:lnTo>
                  <a:close/>
                </a:path>
                <a:path w="372109" h="160655">
                  <a:moveTo>
                    <a:pt x="215480" y="135661"/>
                  </a:moveTo>
                  <a:lnTo>
                    <a:pt x="214998" y="134289"/>
                  </a:lnTo>
                  <a:lnTo>
                    <a:pt x="214896" y="133985"/>
                  </a:lnTo>
                  <a:lnTo>
                    <a:pt x="214477" y="133337"/>
                  </a:lnTo>
                  <a:lnTo>
                    <a:pt x="214350" y="133146"/>
                  </a:lnTo>
                  <a:lnTo>
                    <a:pt x="213702" y="132384"/>
                  </a:lnTo>
                  <a:lnTo>
                    <a:pt x="213550" y="132194"/>
                  </a:lnTo>
                  <a:lnTo>
                    <a:pt x="213550" y="135166"/>
                  </a:lnTo>
                  <a:lnTo>
                    <a:pt x="213550" y="138633"/>
                  </a:lnTo>
                  <a:lnTo>
                    <a:pt x="212445" y="139865"/>
                  </a:lnTo>
                  <a:lnTo>
                    <a:pt x="210743" y="139865"/>
                  </a:lnTo>
                  <a:lnTo>
                    <a:pt x="209702" y="139141"/>
                  </a:lnTo>
                  <a:lnTo>
                    <a:pt x="208813" y="135166"/>
                  </a:lnTo>
                  <a:lnTo>
                    <a:pt x="208737" y="134658"/>
                  </a:lnTo>
                  <a:lnTo>
                    <a:pt x="208661" y="134289"/>
                  </a:lnTo>
                  <a:lnTo>
                    <a:pt x="208584" y="133985"/>
                  </a:lnTo>
                  <a:lnTo>
                    <a:pt x="208521" y="133705"/>
                  </a:lnTo>
                  <a:lnTo>
                    <a:pt x="208445" y="133337"/>
                  </a:lnTo>
                  <a:lnTo>
                    <a:pt x="208216" y="132778"/>
                  </a:lnTo>
                  <a:lnTo>
                    <a:pt x="208153" y="132613"/>
                  </a:lnTo>
                  <a:lnTo>
                    <a:pt x="208064" y="132384"/>
                  </a:lnTo>
                  <a:lnTo>
                    <a:pt x="210045" y="132384"/>
                  </a:lnTo>
                  <a:lnTo>
                    <a:pt x="211366" y="132613"/>
                  </a:lnTo>
                  <a:lnTo>
                    <a:pt x="211048" y="132613"/>
                  </a:lnTo>
                  <a:lnTo>
                    <a:pt x="212153" y="133146"/>
                  </a:lnTo>
                  <a:lnTo>
                    <a:pt x="212712" y="133705"/>
                  </a:lnTo>
                  <a:lnTo>
                    <a:pt x="213550" y="135166"/>
                  </a:lnTo>
                  <a:lnTo>
                    <a:pt x="213550" y="132194"/>
                  </a:lnTo>
                  <a:lnTo>
                    <a:pt x="214083" y="132194"/>
                  </a:lnTo>
                  <a:lnTo>
                    <a:pt x="214833" y="131965"/>
                  </a:lnTo>
                  <a:lnTo>
                    <a:pt x="215265" y="131724"/>
                  </a:lnTo>
                  <a:lnTo>
                    <a:pt x="215341" y="129451"/>
                  </a:lnTo>
                  <a:lnTo>
                    <a:pt x="212077" y="130035"/>
                  </a:lnTo>
                  <a:lnTo>
                    <a:pt x="203695" y="130035"/>
                  </a:lnTo>
                  <a:lnTo>
                    <a:pt x="200723" y="133146"/>
                  </a:lnTo>
                  <a:lnTo>
                    <a:pt x="200774" y="138163"/>
                  </a:lnTo>
                  <a:lnTo>
                    <a:pt x="204952" y="142074"/>
                  </a:lnTo>
                  <a:lnTo>
                    <a:pt x="205066" y="141262"/>
                  </a:lnTo>
                  <a:lnTo>
                    <a:pt x="205181" y="140487"/>
                  </a:lnTo>
                  <a:lnTo>
                    <a:pt x="205270" y="139865"/>
                  </a:lnTo>
                  <a:lnTo>
                    <a:pt x="206057" y="139865"/>
                  </a:lnTo>
                  <a:lnTo>
                    <a:pt x="203161" y="139141"/>
                  </a:lnTo>
                  <a:lnTo>
                    <a:pt x="203631" y="139141"/>
                  </a:lnTo>
                  <a:lnTo>
                    <a:pt x="202742" y="137909"/>
                  </a:lnTo>
                  <a:lnTo>
                    <a:pt x="202793" y="133705"/>
                  </a:lnTo>
                  <a:lnTo>
                    <a:pt x="203784" y="132613"/>
                  </a:lnTo>
                  <a:lnTo>
                    <a:pt x="204482" y="132384"/>
                  </a:lnTo>
                  <a:lnTo>
                    <a:pt x="206133" y="132384"/>
                  </a:lnTo>
                  <a:lnTo>
                    <a:pt x="206400" y="133146"/>
                  </a:lnTo>
                  <a:lnTo>
                    <a:pt x="206463" y="133337"/>
                  </a:lnTo>
                  <a:lnTo>
                    <a:pt x="206527" y="133705"/>
                  </a:lnTo>
                  <a:lnTo>
                    <a:pt x="206641" y="134289"/>
                  </a:lnTo>
                  <a:lnTo>
                    <a:pt x="206717" y="134658"/>
                  </a:lnTo>
                  <a:lnTo>
                    <a:pt x="206832" y="135661"/>
                  </a:lnTo>
                  <a:lnTo>
                    <a:pt x="206921" y="136423"/>
                  </a:lnTo>
                  <a:lnTo>
                    <a:pt x="210807" y="142494"/>
                  </a:lnTo>
                  <a:lnTo>
                    <a:pt x="212737" y="142494"/>
                  </a:lnTo>
                  <a:lnTo>
                    <a:pt x="213715" y="142074"/>
                  </a:lnTo>
                  <a:lnTo>
                    <a:pt x="215176" y="140487"/>
                  </a:lnTo>
                  <a:lnTo>
                    <a:pt x="215328" y="140233"/>
                  </a:lnTo>
                  <a:lnTo>
                    <a:pt x="215430" y="139865"/>
                  </a:lnTo>
                  <a:lnTo>
                    <a:pt x="215480" y="135661"/>
                  </a:lnTo>
                  <a:close/>
                </a:path>
                <a:path w="372109" h="160655">
                  <a:moveTo>
                    <a:pt x="215506" y="154368"/>
                  </a:moveTo>
                  <a:lnTo>
                    <a:pt x="215315" y="153022"/>
                  </a:lnTo>
                  <a:lnTo>
                    <a:pt x="213131" y="153390"/>
                  </a:lnTo>
                  <a:lnTo>
                    <a:pt x="213220" y="153835"/>
                  </a:lnTo>
                  <a:lnTo>
                    <a:pt x="213245" y="154851"/>
                  </a:lnTo>
                  <a:lnTo>
                    <a:pt x="213182" y="155130"/>
                  </a:lnTo>
                  <a:lnTo>
                    <a:pt x="212966" y="155524"/>
                  </a:lnTo>
                  <a:lnTo>
                    <a:pt x="212801" y="155663"/>
                  </a:lnTo>
                  <a:lnTo>
                    <a:pt x="212598" y="155740"/>
                  </a:lnTo>
                  <a:lnTo>
                    <a:pt x="212407" y="155854"/>
                  </a:lnTo>
                  <a:lnTo>
                    <a:pt x="211950" y="155879"/>
                  </a:lnTo>
                  <a:lnTo>
                    <a:pt x="202742" y="155879"/>
                  </a:lnTo>
                  <a:lnTo>
                    <a:pt x="202742" y="153390"/>
                  </a:lnTo>
                  <a:lnTo>
                    <a:pt x="200812" y="153390"/>
                  </a:lnTo>
                  <a:lnTo>
                    <a:pt x="200812" y="155879"/>
                  </a:lnTo>
                  <a:lnTo>
                    <a:pt x="195745" y="155879"/>
                  </a:lnTo>
                  <a:lnTo>
                    <a:pt x="197231" y="158318"/>
                  </a:lnTo>
                  <a:lnTo>
                    <a:pt x="200812" y="158318"/>
                  </a:lnTo>
                  <a:lnTo>
                    <a:pt x="200812" y="160108"/>
                  </a:lnTo>
                  <a:lnTo>
                    <a:pt x="202742" y="160108"/>
                  </a:lnTo>
                  <a:lnTo>
                    <a:pt x="202742" y="158318"/>
                  </a:lnTo>
                  <a:lnTo>
                    <a:pt x="212572" y="158318"/>
                  </a:lnTo>
                  <a:lnTo>
                    <a:pt x="213550" y="158229"/>
                  </a:lnTo>
                  <a:lnTo>
                    <a:pt x="214477" y="157810"/>
                  </a:lnTo>
                  <a:lnTo>
                    <a:pt x="214845" y="157480"/>
                  </a:lnTo>
                  <a:lnTo>
                    <a:pt x="215366" y="156502"/>
                  </a:lnTo>
                  <a:lnTo>
                    <a:pt x="215506" y="155803"/>
                  </a:lnTo>
                  <a:lnTo>
                    <a:pt x="215506" y="154368"/>
                  </a:lnTo>
                  <a:close/>
                </a:path>
                <a:path w="372109" h="160655">
                  <a:moveTo>
                    <a:pt x="215646" y="118668"/>
                  </a:moveTo>
                  <a:lnTo>
                    <a:pt x="215201" y="117322"/>
                  </a:lnTo>
                  <a:lnTo>
                    <a:pt x="213321" y="115138"/>
                  </a:lnTo>
                  <a:lnTo>
                    <a:pt x="212013" y="114465"/>
                  </a:lnTo>
                  <a:lnTo>
                    <a:pt x="210324" y="114185"/>
                  </a:lnTo>
                  <a:lnTo>
                    <a:pt x="210019" y="116624"/>
                  </a:lnTo>
                  <a:lnTo>
                    <a:pt x="211251" y="116789"/>
                  </a:lnTo>
                  <a:lnTo>
                    <a:pt x="212178" y="117208"/>
                  </a:lnTo>
                  <a:lnTo>
                    <a:pt x="213347" y="118503"/>
                  </a:lnTo>
                  <a:lnTo>
                    <a:pt x="213626" y="119316"/>
                  </a:lnTo>
                  <a:lnTo>
                    <a:pt x="213626" y="121500"/>
                  </a:lnTo>
                  <a:lnTo>
                    <a:pt x="213207" y="122478"/>
                  </a:lnTo>
                  <a:lnTo>
                    <a:pt x="212318" y="123202"/>
                  </a:lnTo>
                  <a:lnTo>
                    <a:pt x="211442" y="123964"/>
                  </a:lnTo>
                  <a:lnTo>
                    <a:pt x="210019" y="124320"/>
                  </a:lnTo>
                  <a:lnTo>
                    <a:pt x="206159" y="124320"/>
                  </a:lnTo>
                  <a:lnTo>
                    <a:pt x="204762" y="123964"/>
                  </a:lnTo>
                  <a:lnTo>
                    <a:pt x="202958" y="122389"/>
                  </a:lnTo>
                  <a:lnTo>
                    <a:pt x="202514" y="121386"/>
                  </a:lnTo>
                  <a:lnTo>
                    <a:pt x="202514" y="119316"/>
                  </a:lnTo>
                  <a:lnTo>
                    <a:pt x="202768" y="118618"/>
                  </a:lnTo>
                  <a:lnTo>
                    <a:pt x="203771" y="117462"/>
                  </a:lnTo>
                  <a:lnTo>
                    <a:pt x="204508" y="117043"/>
                  </a:lnTo>
                  <a:lnTo>
                    <a:pt x="205460" y="116814"/>
                  </a:lnTo>
                  <a:lnTo>
                    <a:pt x="205092" y="114439"/>
                  </a:lnTo>
                  <a:lnTo>
                    <a:pt x="203631" y="114719"/>
                  </a:lnTo>
                  <a:lnTo>
                    <a:pt x="202488" y="115366"/>
                  </a:lnTo>
                  <a:lnTo>
                    <a:pt x="200926" y="117386"/>
                  </a:lnTo>
                  <a:lnTo>
                    <a:pt x="200494" y="118668"/>
                  </a:lnTo>
                  <a:lnTo>
                    <a:pt x="200494" y="121500"/>
                  </a:lnTo>
                  <a:lnTo>
                    <a:pt x="206578" y="126847"/>
                  </a:lnTo>
                  <a:lnTo>
                    <a:pt x="210578" y="126847"/>
                  </a:lnTo>
                  <a:lnTo>
                    <a:pt x="212432" y="126250"/>
                  </a:lnTo>
                  <a:lnTo>
                    <a:pt x="214998" y="123850"/>
                  </a:lnTo>
                  <a:lnTo>
                    <a:pt x="215646" y="122250"/>
                  </a:lnTo>
                  <a:lnTo>
                    <a:pt x="215646" y="118668"/>
                  </a:lnTo>
                  <a:close/>
                </a:path>
                <a:path w="372109" h="160655">
                  <a:moveTo>
                    <a:pt x="237185" y="95605"/>
                  </a:moveTo>
                  <a:lnTo>
                    <a:pt x="234353" y="95605"/>
                  </a:lnTo>
                  <a:lnTo>
                    <a:pt x="234353" y="98056"/>
                  </a:lnTo>
                  <a:lnTo>
                    <a:pt x="237185" y="98056"/>
                  </a:lnTo>
                  <a:lnTo>
                    <a:pt x="237185" y="95605"/>
                  </a:lnTo>
                  <a:close/>
                </a:path>
                <a:path w="372109" h="160655">
                  <a:moveTo>
                    <a:pt x="254393" y="146951"/>
                  </a:moveTo>
                  <a:lnTo>
                    <a:pt x="243776" y="146951"/>
                  </a:lnTo>
                  <a:lnTo>
                    <a:pt x="242684" y="147116"/>
                  </a:lnTo>
                  <a:lnTo>
                    <a:pt x="241211" y="147789"/>
                  </a:lnTo>
                  <a:lnTo>
                    <a:pt x="240614" y="148374"/>
                  </a:lnTo>
                  <a:lnTo>
                    <a:pt x="239776" y="149948"/>
                  </a:lnTo>
                  <a:lnTo>
                    <a:pt x="239560" y="150888"/>
                  </a:lnTo>
                  <a:lnTo>
                    <a:pt x="239560" y="153720"/>
                  </a:lnTo>
                  <a:lnTo>
                    <a:pt x="240220" y="155181"/>
                  </a:lnTo>
                  <a:lnTo>
                    <a:pt x="241541" y="156298"/>
                  </a:lnTo>
                  <a:lnTo>
                    <a:pt x="234340" y="156298"/>
                  </a:lnTo>
                  <a:lnTo>
                    <a:pt x="234340" y="158762"/>
                  </a:lnTo>
                  <a:lnTo>
                    <a:pt x="254393" y="158762"/>
                  </a:lnTo>
                  <a:lnTo>
                    <a:pt x="254393" y="156298"/>
                  </a:lnTo>
                  <a:lnTo>
                    <a:pt x="245325" y="156298"/>
                  </a:lnTo>
                  <a:lnTo>
                    <a:pt x="244424" y="156184"/>
                  </a:lnTo>
                  <a:lnTo>
                    <a:pt x="243141" y="155625"/>
                  </a:lnTo>
                  <a:lnTo>
                    <a:pt x="242633" y="155181"/>
                  </a:lnTo>
                  <a:lnTo>
                    <a:pt x="241846" y="153885"/>
                  </a:lnTo>
                  <a:lnTo>
                    <a:pt x="241655" y="153187"/>
                  </a:lnTo>
                  <a:lnTo>
                    <a:pt x="241655" y="151511"/>
                  </a:lnTo>
                  <a:lnTo>
                    <a:pt x="241935" y="150749"/>
                  </a:lnTo>
                  <a:lnTo>
                    <a:pt x="243052" y="149694"/>
                  </a:lnTo>
                  <a:lnTo>
                    <a:pt x="243954" y="149415"/>
                  </a:lnTo>
                  <a:lnTo>
                    <a:pt x="254393" y="149415"/>
                  </a:lnTo>
                  <a:lnTo>
                    <a:pt x="254393" y="146951"/>
                  </a:lnTo>
                  <a:close/>
                </a:path>
                <a:path w="372109" h="160655">
                  <a:moveTo>
                    <a:pt x="254393" y="71526"/>
                  </a:moveTo>
                  <a:lnTo>
                    <a:pt x="253834" y="71856"/>
                  </a:lnTo>
                  <a:lnTo>
                    <a:pt x="254393" y="71856"/>
                  </a:lnTo>
                  <a:lnTo>
                    <a:pt x="254393" y="71526"/>
                  </a:lnTo>
                  <a:close/>
                </a:path>
                <a:path w="372109" h="160655">
                  <a:moveTo>
                    <a:pt x="254406" y="95605"/>
                  </a:moveTo>
                  <a:lnTo>
                    <a:pt x="239877" y="95605"/>
                  </a:lnTo>
                  <a:lnTo>
                    <a:pt x="239877" y="98056"/>
                  </a:lnTo>
                  <a:lnTo>
                    <a:pt x="254406" y="98056"/>
                  </a:lnTo>
                  <a:lnTo>
                    <a:pt x="254406" y="95605"/>
                  </a:lnTo>
                  <a:close/>
                </a:path>
                <a:path w="372109" h="160655">
                  <a:moveTo>
                    <a:pt x="254406" y="66090"/>
                  </a:moveTo>
                  <a:lnTo>
                    <a:pt x="234353" y="66090"/>
                  </a:lnTo>
                  <a:lnTo>
                    <a:pt x="234353" y="68541"/>
                  </a:lnTo>
                  <a:lnTo>
                    <a:pt x="254406" y="68541"/>
                  </a:lnTo>
                  <a:lnTo>
                    <a:pt x="254406" y="66090"/>
                  </a:lnTo>
                  <a:close/>
                </a:path>
                <a:path w="372109" h="160655">
                  <a:moveTo>
                    <a:pt x="254533" y="78066"/>
                  </a:moveTo>
                  <a:lnTo>
                    <a:pt x="254050" y="76695"/>
                  </a:lnTo>
                  <a:lnTo>
                    <a:pt x="253949" y="76390"/>
                  </a:lnTo>
                  <a:lnTo>
                    <a:pt x="253530" y="75742"/>
                  </a:lnTo>
                  <a:lnTo>
                    <a:pt x="253403" y="75552"/>
                  </a:lnTo>
                  <a:lnTo>
                    <a:pt x="252768" y="74790"/>
                  </a:lnTo>
                  <a:lnTo>
                    <a:pt x="252603" y="74599"/>
                  </a:lnTo>
                  <a:lnTo>
                    <a:pt x="252603" y="77571"/>
                  </a:lnTo>
                  <a:lnTo>
                    <a:pt x="252603" y="81038"/>
                  </a:lnTo>
                  <a:lnTo>
                    <a:pt x="251498" y="82270"/>
                  </a:lnTo>
                  <a:lnTo>
                    <a:pt x="249809" y="82270"/>
                  </a:lnTo>
                  <a:lnTo>
                    <a:pt x="248754" y="81546"/>
                  </a:lnTo>
                  <a:lnTo>
                    <a:pt x="248373" y="80568"/>
                  </a:lnTo>
                  <a:lnTo>
                    <a:pt x="248323" y="80314"/>
                  </a:lnTo>
                  <a:lnTo>
                    <a:pt x="248208" y="79832"/>
                  </a:lnTo>
                  <a:lnTo>
                    <a:pt x="248107" y="79197"/>
                  </a:lnTo>
                  <a:lnTo>
                    <a:pt x="247980" y="78409"/>
                  </a:lnTo>
                  <a:lnTo>
                    <a:pt x="247865" y="77571"/>
                  </a:lnTo>
                  <a:lnTo>
                    <a:pt x="247205" y="75018"/>
                  </a:lnTo>
                  <a:lnTo>
                    <a:pt x="247116" y="74790"/>
                  </a:lnTo>
                  <a:lnTo>
                    <a:pt x="249097" y="74790"/>
                  </a:lnTo>
                  <a:lnTo>
                    <a:pt x="250431" y="75018"/>
                  </a:lnTo>
                  <a:lnTo>
                    <a:pt x="250113" y="75018"/>
                  </a:lnTo>
                  <a:lnTo>
                    <a:pt x="251206" y="75552"/>
                  </a:lnTo>
                  <a:lnTo>
                    <a:pt x="251764" y="76111"/>
                  </a:lnTo>
                  <a:lnTo>
                    <a:pt x="252603" y="77571"/>
                  </a:lnTo>
                  <a:lnTo>
                    <a:pt x="252603" y="74599"/>
                  </a:lnTo>
                  <a:lnTo>
                    <a:pt x="253136" y="74599"/>
                  </a:lnTo>
                  <a:lnTo>
                    <a:pt x="253885" y="74371"/>
                  </a:lnTo>
                  <a:lnTo>
                    <a:pt x="254330" y="74129"/>
                  </a:lnTo>
                  <a:lnTo>
                    <a:pt x="254393" y="71856"/>
                  </a:lnTo>
                  <a:lnTo>
                    <a:pt x="251129" y="72440"/>
                  </a:lnTo>
                  <a:lnTo>
                    <a:pt x="242747" y="72440"/>
                  </a:lnTo>
                  <a:lnTo>
                    <a:pt x="239776" y="75552"/>
                  </a:lnTo>
                  <a:lnTo>
                    <a:pt x="239826" y="80568"/>
                  </a:lnTo>
                  <a:lnTo>
                    <a:pt x="244005" y="84480"/>
                  </a:lnTo>
                  <a:lnTo>
                    <a:pt x="244119" y="83667"/>
                  </a:lnTo>
                  <a:lnTo>
                    <a:pt x="244233" y="82892"/>
                  </a:lnTo>
                  <a:lnTo>
                    <a:pt x="244322" y="82270"/>
                  </a:lnTo>
                  <a:lnTo>
                    <a:pt x="245110" y="82270"/>
                  </a:lnTo>
                  <a:lnTo>
                    <a:pt x="242214" y="81546"/>
                  </a:lnTo>
                  <a:lnTo>
                    <a:pt x="242697" y="81546"/>
                  </a:lnTo>
                  <a:lnTo>
                    <a:pt x="241795" y="80314"/>
                  </a:lnTo>
                  <a:lnTo>
                    <a:pt x="241846" y="76111"/>
                  </a:lnTo>
                  <a:lnTo>
                    <a:pt x="242836" y="75018"/>
                  </a:lnTo>
                  <a:lnTo>
                    <a:pt x="243535" y="74790"/>
                  </a:lnTo>
                  <a:lnTo>
                    <a:pt x="245186" y="74790"/>
                  </a:lnTo>
                  <a:lnTo>
                    <a:pt x="245452" y="75552"/>
                  </a:lnTo>
                  <a:lnTo>
                    <a:pt x="245516" y="75742"/>
                  </a:lnTo>
                  <a:lnTo>
                    <a:pt x="245592" y="76111"/>
                  </a:lnTo>
                  <a:lnTo>
                    <a:pt x="245694" y="76695"/>
                  </a:lnTo>
                  <a:lnTo>
                    <a:pt x="245770" y="77063"/>
                  </a:lnTo>
                  <a:lnTo>
                    <a:pt x="245897" y="78066"/>
                  </a:lnTo>
                  <a:lnTo>
                    <a:pt x="245986" y="78828"/>
                  </a:lnTo>
                  <a:lnTo>
                    <a:pt x="246062" y="79476"/>
                  </a:lnTo>
                  <a:lnTo>
                    <a:pt x="249859" y="84899"/>
                  </a:lnTo>
                  <a:lnTo>
                    <a:pt x="251790" y="84899"/>
                  </a:lnTo>
                  <a:lnTo>
                    <a:pt x="252768" y="84480"/>
                  </a:lnTo>
                  <a:lnTo>
                    <a:pt x="254241" y="82892"/>
                  </a:lnTo>
                  <a:lnTo>
                    <a:pt x="254381" y="82638"/>
                  </a:lnTo>
                  <a:lnTo>
                    <a:pt x="254495" y="82270"/>
                  </a:lnTo>
                  <a:lnTo>
                    <a:pt x="254533" y="78066"/>
                  </a:lnTo>
                  <a:close/>
                </a:path>
                <a:path w="372109" h="160655">
                  <a:moveTo>
                    <a:pt x="254558" y="87452"/>
                  </a:moveTo>
                  <a:lnTo>
                    <a:pt x="254368" y="86106"/>
                  </a:lnTo>
                  <a:lnTo>
                    <a:pt x="252183" y="86474"/>
                  </a:lnTo>
                  <a:lnTo>
                    <a:pt x="252272" y="86918"/>
                  </a:lnTo>
                  <a:lnTo>
                    <a:pt x="252298" y="87934"/>
                  </a:lnTo>
                  <a:lnTo>
                    <a:pt x="252234" y="88214"/>
                  </a:lnTo>
                  <a:lnTo>
                    <a:pt x="252018" y="88607"/>
                  </a:lnTo>
                  <a:lnTo>
                    <a:pt x="251853" y="88747"/>
                  </a:lnTo>
                  <a:lnTo>
                    <a:pt x="251650" y="88823"/>
                  </a:lnTo>
                  <a:lnTo>
                    <a:pt x="251460" y="88938"/>
                  </a:lnTo>
                  <a:lnTo>
                    <a:pt x="251002" y="88963"/>
                  </a:lnTo>
                  <a:lnTo>
                    <a:pt x="241795" y="88963"/>
                  </a:lnTo>
                  <a:lnTo>
                    <a:pt x="241795" y="86474"/>
                  </a:lnTo>
                  <a:lnTo>
                    <a:pt x="239864" y="86474"/>
                  </a:lnTo>
                  <a:lnTo>
                    <a:pt x="239864" y="88963"/>
                  </a:lnTo>
                  <a:lnTo>
                    <a:pt x="234797" y="88963"/>
                  </a:lnTo>
                  <a:lnTo>
                    <a:pt x="236283" y="91401"/>
                  </a:lnTo>
                  <a:lnTo>
                    <a:pt x="239864" y="91401"/>
                  </a:lnTo>
                  <a:lnTo>
                    <a:pt x="239864" y="93192"/>
                  </a:lnTo>
                  <a:lnTo>
                    <a:pt x="241795" y="93192"/>
                  </a:lnTo>
                  <a:lnTo>
                    <a:pt x="241795" y="91401"/>
                  </a:lnTo>
                  <a:lnTo>
                    <a:pt x="251625" y="91401"/>
                  </a:lnTo>
                  <a:lnTo>
                    <a:pt x="252603" y="91313"/>
                  </a:lnTo>
                  <a:lnTo>
                    <a:pt x="253530" y="90893"/>
                  </a:lnTo>
                  <a:lnTo>
                    <a:pt x="253898" y="90563"/>
                  </a:lnTo>
                  <a:lnTo>
                    <a:pt x="254419" y="89585"/>
                  </a:lnTo>
                  <a:lnTo>
                    <a:pt x="254558" y="88887"/>
                  </a:lnTo>
                  <a:lnTo>
                    <a:pt x="254558" y="87452"/>
                  </a:lnTo>
                  <a:close/>
                </a:path>
                <a:path w="372109" h="160655">
                  <a:moveTo>
                    <a:pt x="254698" y="136105"/>
                  </a:moveTo>
                  <a:lnTo>
                    <a:pt x="252691" y="132207"/>
                  </a:lnTo>
                  <a:lnTo>
                    <a:pt x="252691" y="136105"/>
                  </a:lnTo>
                  <a:lnTo>
                    <a:pt x="252691" y="138544"/>
                  </a:lnTo>
                  <a:lnTo>
                    <a:pt x="252450" y="139103"/>
                  </a:lnTo>
                  <a:lnTo>
                    <a:pt x="252336" y="139357"/>
                  </a:lnTo>
                  <a:lnTo>
                    <a:pt x="252234" y="139585"/>
                  </a:lnTo>
                  <a:lnTo>
                    <a:pt x="250393" y="141173"/>
                  </a:lnTo>
                  <a:lnTo>
                    <a:pt x="248996" y="141566"/>
                  </a:lnTo>
                  <a:lnTo>
                    <a:pt x="245287" y="141566"/>
                  </a:lnTo>
                  <a:lnTo>
                    <a:pt x="243890" y="141173"/>
                  </a:lnTo>
                  <a:lnTo>
                    <a:pt x="242049" y="139585"/>
                  </a:lnTo>
                  <a:lnTo>
                    <a:pt x="241566" y="138544"/>
                  </a:lnTo>
                  <a:lnTo>
                    <a:pt x="241566" y="136105"/>
                  </a:lnTo>
                  <a:lnTo>
                    <a:pt x="241947" y="135331"/>
                  </a:lnTo>
                  <a:lnTo>
                    <a:pt x="242049" y="135102"/>
                  </a:lnTo>
                  <a:lnTo>
                    <a:pt x="242976" y="134264"/>
                  </a:lnTo>
                  <a:lnTo>
                    <a:pt x="243916" y="133451"/>
                  </a:lnTo>
                  <a:lnTo>
                    <a:pt x="245262" y="133032"/>
                  </a:lnTo>
                  <a:lnTo>
                    <a:pt x="248958" y="133032"/>
                  </a:lnTo>
                  <a:lnTo>
                    <a:pt x="250393" y="133451"/>
                  </a:lnTo>
                  <a:lnTo>
                    <a:pt x="252247" y="135102"/>
                  </a:lnTo>
                  <a:lnTo>
                    <a:pt x="252691" y="136105"/>
                  </a:lnTo>
                  <a:lnTo>
                    <a:pt x="252691" y="132207"/>
                  </a:lnTo>
                  <a:lnTo>
                    <a:pt x="252399" y="131914"/>
                  </a:lnTo>
                  <a:lnTo>
                    <a:pt x="250278" y="130797"/>
                  </a:lnTo>
                  <a:lnTo>
                    <a:pt x="248793" y="130517"/>
                  </a:lnTo>
                  <a:lnTo>
                    <a:pt x="244627" y="130517"/>
                  </a:lnTo>
                  <a:lnTo>
                    <a:pt x="239725" y="139585"/>
                  </a:lnTo>
                  <a:lnTo>
                    <a:pt x="240080" y="140652"/>
                  </a:lnTo>
                  <a:lnTo>
                    <a:pt x="242557" y="143497"/>
                  </a:lnTo>
                  <a:lnTo>
                    <a:pt x="242747" y="143497"/>
                  </a:lnTo>
                  <a:lnTo>
                    <a:pt x="244449" y="144119"/>
                  </a:lnTo>
                  <a:lnTo>
                    <a:pt x="249605" y="144119"/>
                  </a:lnTo>
                  <a:lnTo>
                    <a:pt x="251485" y="143497"/>
                  </a:lnTo>
                  <a:lnTo>
                    <a:pt x="253479" y="141566"/>
                  </a:lnTo>
                  <a:lnTo>
                    <a:pt x="254063" y="141008"/>
                  </a:lnTo>
                  <a:lnTo>
                    <a:pt x="254609" y="139585"/>
                  </a:lnTo>
                  <a:lnTo>
                    <a:pt x="254698" y="136105"/>
                  </a:lnTo>
                  <a:close/>
                </a:path>
                <a:path w="372109" h="160655">
                  <a:moveTo>
                    <a:pt x="254711" y="121310"/>
                  </a:moveTo>
                  <a:lnTo>
                    <a:pt x="250990" y="116573"/>
                  </a:lnTo>
                  <a:lnTo>
                    <a:pt x="249301" y="116573"/>
                  </a:lnTo>
                  <a:lnTo>
                    <a:pt x="245084" y="124358"/>
                  </a:lnTo>
                  <a:lnTo>
                    <a:pt x="244970" y="124587"/>
                  </a:lnTo>
                  <a:lnTo>
                    <a:pt x="244805" y="125031"/>
                  </a:lnTo>
                  <a:lnTo>
                    <a:pt x="244602" y="125336"/>
                  </a:lnTo>
                  <a:lnTo>
                    <a:pt x="244068" y="125755"/>
                  </a:lnTo>
                  <a:lnTo>
                    <a:pt x="243789" y="125844"/>
                  </a:lnTo>
                  <a:lnTo>
                    <a:pt x="242951" y="125844"/>
                  </a:lnTo>
                  <a:lnTo>
                    <a:pt x="242531" y="125615"/>
                  </a:lnTo>
                  <a:lnTo>
                    <a:pt x="241769" y="124637"/>
                  </a:lnTo>
                  <a:lnTo>
                    <a:pt x="241579" y="123825"/>
                  </a:lnTo>
                  <a:lnTo>
                    <a:pt x="241579" y="121729"/>
                  </a:lnTo>
                  <a:lnTo>
                    <a:pt x="241808" y="120992"/>
                  </a:lnTo>
                  <a:lnTo>
                    <a:pt x="242646" y="119964"/>
                  </a:lnTo>
                  <a:lnTo>
                    <a:pt x="243230" y="119621"/>
                  </a:lnTo>
                  <a:lnTo>
                    <a:pt x="243954" y="119519"/>
                  </a:lnTo>
                  <a:lnTo>
                    <a:pt x="243624" y="117106"/>
                  </a:lnTo>
                  <a:lnTo>
                    <a:pt x="239560" y="121754"/>
                  </a:lnTo>
                  <a:lnTo>
                    <a:pt x="239560" y="123634"/>
                  </a:lnTo>
                  <a:lnTo>
                    <a:pt x="243090" y="128219"/>
                  </a:lnTo>
                  <a:lnTo>
                    <a:pt x="244462" y="128219"/>
                  </a:lnTo>
                  <a:lnTo>
                    <a:pt x="248577" y="120992"/>
                  </a:lnTo>
                  <a:lnTo>
                    <a:pt x="248856" y="120154"/>
                  </a:lnTo>
                  <a:lnTo>
                    <a:pt x="249415" y="119341"/>
                  </a:lnTo>
                  <a:lnTo>
                    <a:pt x="249834" y="119087"/>
                  </a:lnTo>
                  <a:lnTo>
                    <a:pt x="251015" y="119087"/>
                  </a:lnTo>
                  <a:lnTo>
                    <a:pt x="251574" y="119367"/>
                  </a:lnTo>
                  <a:lnTo>
                    <a:pt x="252476" y="120459"/>
                  </a:lnTo>
                  <a:lnTo>
                    <a:pt x="252691" y="121310"/>
                  </a:lnTo>
                  <a:lnTo>
                    <a:pt x="252691" y="123545"/>
                  </a:lnTo>
                  <a:lnTo>
                    <a:pt x="252437" y="124447"/>
                  </a:lnTo>
                  <a:lnTo>
                    <a:pt x="251434" y="125679"/>
                  </a:lnTo>
                  <a:lnTo>
                    <a:pt x="250685" y="126060"/>
                  </a:lnTo>
                  <a:lnTo>
                    <a:pt x="249694" y="126174"/>
                  </a:lnTo>
                  <a:lnTo>
                    <a:pt x="250063" y="128612"/>
                  </a:lnTo>
                  <a:lnTo>
                    <a:pt x="251625" y="128358"/>
                  </a:lnTo>
                  <a:lnTo>
                    <a:pt x="252780" y="127749"/>
                  </a:lnTo>
                  <a:lnTo>
                    <a:pt x="254342" y="125755"/>
                  </a:lnTo>
                  <a:lnTo>
                    <a:pt x="254711" y="124333"/>
                  </a:lnTo>
                  <a:lnTo>
                    <a:pt x="254711" y="121310"/>
                  </a:lnTo>
                  <a:close/>
                </a:path>
                <a:path w="372109" h="160655">
                  <a:moveTo>
                    <a:pt x="259943" y="111163"/>
                  </a:moveTo>
                  <a:lnTo>
                    <a:pt x="252882" y="111163"/>
                  </a:lnTo>
                  <a:lnTo>
                    <a:pt x="253085" y="111023"/>
                  </a:lnTo>
                  <a:lnTo>
                    <a:pt x="253250" y="111023"/>
                  </a:lnTo>
                  <a:lnTo>
                    <a:pt x="253847" y="110261"/>
                  </a:lnTo>
                  <a:lnTo>
                    <a:pt x="254546" y="108927"/>
                  </a:lnTo>
                  <a:lnTo>
                    <a:pt x="254622" y="105956"/>
                  </a:lnTo>
                  <a:lnTo>
                    <a:pt x="254495" y="105511"/>
                  </a:lnTo>
                  <a:lnTo>
                    <a:pt x="254393" y="105168"/>
                  </a:lnTo>
                  <a:lnTo>
                    <a:pt x="253403" y="103543"/>
                  </a:lnTo>
                  <a:lnTo>
                    <a:pt x="253161" y="103149"/>
                  </a:lnTo>
                  <a:lnTo>
                    <a:pt x="252691" y="102755"/>
                  </a:lnTo>
                  <a:lnTo>
                    <a:pt x="252691" y="106426"/>
                  </a:lnTo>
                  <a:lnTo>
                    <a:pt x="252691" y="108585"/>
                  </a:lnTo>
                  <a:lnTo>
                    <a:pt x="252209" y="109562"/>
                  </a:lnTo>
                  <a:lnTo>
                    <a:pt x="250482" y="111023"/>
                  </a:lnTo>
                  <a:lnTo>
                    <a:pt x="249110" y="111391"/>
                  </a:lnTo>
                  <a:lnTo>
                    <a:pt x="245389" y="111391"/>
                  </a:lnTo>
                  <a:lnTo>
                    <a:pt x="241490" y="106426"/>
                  </a:lnTo>
                  <a:lnTo>
                    <a:pt x="241693" y="105956"/>
                  </a:lnTo>
                  <a:lnTo>
                    <a:pt x="241935" y="105511"/>
                  </a:lnTo>
                  <a:lnTo>
                    <a:pt x="242303" y="105168"/>
                  </a:lnTo>
                  <a:lnTo>
                    <a:pt x="243789" y="103936"/>
                  </a:lnTo>
                  <a:lnTo>
                    <a:pt x="245160" y="103543"/>
                  </a:lnTo>
                  <a:lnTo>
                    <a:pt x="248970" y="103543"/>
                  </a:lnTo>
                  <a:lnTo>
                    <a:pt x="250393" y="103936"/>
                  </a:lnTo>
                  <a:lnTo>
                    <a:pt x="252247" y="105511"/>
                  </a:lnTo>
                  <a:lnTo>
                    <a:pt x="252691" y="106426"/>
                  </a:lnTo>
                  <a:lnTo>
                    <a:pt x="252691" y="102755"/>
                  </a:lnTo>
                  <a:lnTo>
                    <a:pt x="252247" y="102374"/>
                  </a:lnTo>
                  <a:lnTo>
                    <a:pt x="249859" y="101307"/>
                  </a:lnTo>
                  <a:lnTo>
                    <a:pt x="248526" y="101028"/>
                  </a:lnTo>
                  <a:lnTo>
                    <a:pt x="245668" y="101028"/>
                  </a:lnTo>
                  <a:lnTo>
                    <a:pt x="239750" y="108927"/>
                  </a:lnTo>
                  <a:lnTo>
                    <a:pt x="240487" y="110261"/>
                  </a:lnTo>
                  <a:lnTo>
                    <a:pt x="241236" y="111023"/>
                  </a:lnTo>
                  <a:lnTo>
                    <a:pt x="241769" y="111391"/>
                  </a:lnTo>
                  <a:lnTo>
                    <a:pt x="239864" y="111391"/>
                  </a:lnTo>
                  <a:lnTo>
                    <a:pt x="239864" y="113626"/>
                  </a:lnTo>
                  <a:lnTo>
                    <a:pt x="259943" y="113626"/>
                  </a:lnTo>
                  <a:lnTo>
                    <a:pt x="259943" y="111163"/>
                  </a:lnTo>
                  <a:close/>
                </a:path>
                <a:path w="372109" h="160655">
                  <a:moveTo>
                    <a:pt x="293446" y="101879"/>
                  </a:moveTo>
                  <a:lnTo>
                    <a:pt x="273405" y="101879"/>
                  </a:lnTo>
                  <a:lnTo>
                    <a:pt x="273405" y="104343"/>
                  </a:lnTo>
                  <a:lnTo>
                    <a:pt x="293446" y="104343"/>
                  </a:lnTo>
                  <a:lnTo>
                    <a:pt x="293446" y="101879"/>
                  </a:lnTo>
                  <a:close/>
                </a:path>
                <a:path w="372109" h="160655">
                  <a:moveTo>
                    <a:pt x="293458" y="146951"/>
                  </a:moveTo>
                  <a:lnTo>
                    <a:pt x="282841" y="146951"/>
                  </a:lnTo>
                  <a:lnTo>
                    <a:pt x="281749" y="147116"/>
                  </a:lnTo>
                  <a:lnTo>
                    <a:pt x="280276" y="147789"/>
                  </a:lnTo>
                  <a:lnTo>
                    <a:pt x="279679" y="148374"/>
                  </a:lnTo>
                  <a:lnTo>
                    <a:pt x="278841" y="149948"/>
                  </a:lnTo>
                  <a:lnTo>
                    <a:pt x="278625" y="150888"/>
                  </a:lnTo>
                  <a:lnTo>
                    <a:pt x="278625" y="153720"/>
                  </a:lnTo>
                  <a:lnTo>
                    <a:pt x="279285" y="155181"/>
                  </a:lnTo>
                  <a:lnTo>
                    <a:pt x="280606" y="156298"/>
                  </a:lnTo>
                  <a:lnTo>
                    <a:pt x="273405" y="156298"/>
                  </a:lnTo>
                  <a:lnTo>
                    <a:pt x="273405" y="158762"/>
                  </a:lnTo>
                  <a:lnTo>
                    <a:pt x="293458" y="158762"/>
                  </a:lnTo>
                  <a:lnTo>
                    <a:pt x="293458" y="156298"/>
                  </a:lnTo>
                  <a:lnTo>
                    <a:pt x="284391" y="156298"/>
                  </a:lnTo>
                  <a:lnTo>
                    <a:pt x="283489" y="156184"/>
                  </a:lnTo>
                  <a:lnTo>
                    <a:pt x="282206" y="155625"/>
                  </a:lnTo>
                  <a:lnTo>
                    <a:pt x="281698" y="155181"/>
                  </a:lnTo>
                  <a:lnTo>
                    <a:pt x="280911" y="153885"/>
                  </a:lnTo>
                  <a:lnTo>
                    <a:pt x="280720" y="153187"/>
                  </a:lnTo>
                  <a:lnTo>
                    <a:pt x="280720" y="151511"/>
                  </a:lnTo>
                  <a:lnTo>
                    <a:pt x="281000" y="150749"/>
                  </a:lnTo>
                  <a:lnTo>
                    <a:pt x="282117" y="149694"/>
                  </a:lnTo>
                  <a:lnTo>
                    <a:pt x="283019" y="149415"/>
                  </a:lnTo>
                  <a:lnTo>
                    <a:pt x="293458" y="149415"/>
                  </a:lnTo>
                  <a:lnTo>
                    <a:pt x="293458" y="146951"/>
                  </a:lnTo>
                  <a:close/>
                </a:path>
                <a:path w="372109" h="160655">
                  <a:moveTo>
                    <a:pt x="293624" y="123228"/>
                  </a:moveTo>
                  <a:lnTo>
                    <a:pt x="293433" y="121881"/>
                  </a:lnTo>
                  <a:lnTo>
                    <a:pt x="291249" y="122250"/>
                  </a:lnTo>
                  <a:lnTo>
                    <a:pt x="291338" y="122694"/>
                  </a:lnTo>
                  <a:lnTo>
                    <a:pt x="291363" y="123710"/>
                  </a:lnTo>
                  <a:lnTo>
                    <a:pt x="291299" y="123990"/>
                  </a:lnTo>
                  <a:lnTo>
                    <a:pt x="291084" y="124383"/>
                  </a:lnTo>
                  <a:lnTo>
                    <a:pt x="290918" y="124523"/>
                  </a:lnTo>
                  <a:lnTo>
                    <a:pt x="290715" y="124599"/>
                  </a:lnTo>
                  <a:lnTo>
                    <a:pt x="290525" y="124714"/>
                  </a:lnTo>
                  <a:lnTo>
                    <a:pt x="290068" y="124739"/>
                  </a:lnTo>
                  <a:lnTo>
                    <a:pt x="280860" y="124739"/>
                  </a:lnTo>
                  <a:lnTo>
                    <a:pt x="280860" y="122250"/>
                  </a:lnTo>
                  <a:lnTo>
                    <a:pt x="278930" y="122250"/>
                  </a:lnTo>
                  <a:lnTo>
                    <a:pt x="278930" y="124739"/>
                  </a:lnTo>
                  <a:lnTo>
                    <a:pt x="273862" y="124739"/>
                  </a:lnTo>
                  <a:lnTo>
                    <a:pt x="275348" y="127177"/>
                  </a:lnTo>
                  <a:lnTo>
                    <a:pt x="278930" y="127177"/>
                  </a:lnTo>
                  <a:lnTo>
                    <a:pt x="278930" y="128968"/>
                  </a:lnTo>
                  <a:lnTo>
                    <a:pt x="280860" y="128968"/>
                  </a:lnTo>
                  <a:lnTo>
                    <a:pt x="280860" y="127177"/>
                  </a:lnTo>
                  <a:lnTo>
                    <a:pt x="290690" y="127177"/>
                  </a:lnTo>
                  <a:lnTo>
                    <a:pt x="291668" y="127088"/>
                  </a:lnTo>
                  <a:lnTo>
                    <a:pt x="292595" y="126669"/>
                  </a:lnTo>
                  <a:lnTo>
                    <a:pt x="292963" y="126339"/>
                  </a:lnTo>
                  <a:lnTo>
                    <a:pt x="293484" y="125361"/>
                  </a:lnTo>
                  <a:lnTo>
                    <a:pt x="293624" y="124663"/>
                  </a:lnTo>
                  <a:lnTo>
                    <a:pt x="293624" y="123228"/>
                  </a:lnTo>
                  <a:close/>
                </a:path>
                <a:path w="372109" h="160655">
                  <a:moveTo>
                    <a:pt x="293763" y="136105"/>
                  </a:moveTo>
                  <a:lnTo>
                    <a:pt x="291757" y="132207"/>
                  </a:lnTo>
                  <a:lnTo>
                    <a:pt x="291757" y="136105"/>
                  </a:lnTo>
                  <a:lnTo>
                    <a:pt x="291757" y="138544"/>
                  </a:lnTo>
                  <a:lnTo>
                    <a:pt x="291503" y="139103"/>
                  </a:lnTo>
                  <a:lnTo>
                    <a:pt x="291401" y="139357"/>
                  </a:lnTo>
                  <a:lnTo>
                    <a:pt x="291299" y="139585"/>
                  </a:lnTo>
                  <a:lnTo>
                    <a:pt x="289458" y="141173"/>
                  </a:lnTo>
                  <a:lnTo>
                    <a:pt x="288061" y="141566"/>
                  </a:lnTo>
                  <a:lnTo>
                    <a:pt x="284353" y="141566"/>
                  </a:lnTo>
                  <a:lnTo>
                    <a:pt x="282956" y="141173"/>
                  </a:lnTo>
                  <a:lnTo>
                    <a:pt x="281114" y="139585"/>
                  </a:lnTo>
                  <a:lnTo>
                    <a:pt x="280631" y="138544"/>
                  </a:lnTo>
                  <a:lnTo>
                    <a:pt x="280631" y="136105"/>
                  </a:lnTo>
                  <a:lnTo>
                    <a:pt x="284327" y="133032"/>
                  </a:lnTo>
                  <a:lnTo>
                    <a:pt x="288023" y="133032"/>
                  </a:lnTo>
                  <a:lnTo>
                    <a:pt x="289458" y="133451"/>
                  </a:lnTo>
                  <a:lnTo>
                    <a:pt x="291312" y="135102"/>
                  </a:lnTo>
                  <a:lnTo>
                    <a:pt x="291757" y="136105"/>
                  </a:lnTo>
                  <a:lnTo>
                    <a:pt x="291757" y="132207"/>
                  </a:lnTo>
                  <a:lnTo>
                    <a:pt x="291465" y="131914"/>
                  </a:lnTo>
                  <a:lnTo>
                    <a:pt x="289344" y="130797"/>
                  </a:lnTo>
                  <a:lnTo>
                    <a:pt x="287858" y="130517"/>
                  </a:lnTo>
                  <a:lnTo>
                    <a:pt x="283692" y="130517"/>
                  </a:lnTo>
                  <a:lnTo>
                    <a:pt x="278790" y="139585"/>
                  </a:lnTo>
                  <a:lnTo>
                    <a:pt x="279146" y="140652"/>
                  </a:lnTo>
                  <a:lnTo>
                    <a:pt x="281622" y="143497"/>
                  </a:lnTo>
                  <a:lnTo>
                    <a:pt x="281813" y="143497"/>
                  </a:lnTo>
                  <a:lnTo>
                    <a:pt x="283514" y="144119"/>
                  </a:lnTo>
                  <a:lnTo>
                    <a:pt x="288671" y="144119"/>
                  </a:lnTo>
                  <a:lnTo>
                    <a:pt x="290550" y="143497"/>
                  </a:lnTo>
                  <a:lnTo>
                    <a:pt x="292544" y="141566"/>
                  </a:lnTo>
                  <a:lnTo>
                    <a:pt x="293128" y="141008"/>
                  </a:lnTo>
                  <a:lnTo>
                    <a:pt x="293674" y="139585"/>
                  </a:lnTo>
                  <a:lnTo>
                    <a:pt x="293763" y="136105"/>
                  </a:lnTo>
                  <a:close/>
                </a:path>
                <a:path w="372109" h="160655">
                  <a:moveTo>
                    <a:pt x="293763" y="112064"/>
                  </a:moveTo>
                  <a:lnTo>
                    <a:pt x="293408" y="110807"/>
                  </a:lnTo>
                  <a:lnTo>
                    <a:pt x="293116" y="110350"/>
                  </a:lnTo>
                  <a:lnTo>
                    <a:pt x="291757" y="108534"/>
                  </a:lnTo>
                  <a:lnTo>
                    <a:pt x="290766" y="107886"/>
                  </a:lnTo>
                  <a:lnTo>
                    <a:pt x="291007" y="107886"/>
                  </a:lnTo>
                  <a:lnTo>
                    <a:pt x="289090" y="107353"/>
                  </a:lnTo>
                  <a:lnTo>
                    <a:pt x="288772" y="109994"/>
                  </a:lnTo>
                  <a:lnTo>
                    <a:pt x="289026" y="109994"/>
                  </a:lnTo>
                  <a:lnTo>
                    <a:pt x="289928" y="110350"/>
                  </a:lnTo>
                  <a:lnTo>
                    <a:pt x="290601" y="110807"/>
                  </a:lnTo>
                  <a:lnTo>
                    <a:pt x="291528" y="112064"/>
                  </a:lnTo>
                  <a:lnTo>
                    <a:pt x="291680" y="112623"/>
                  </a:lnTo>
                  <a:lnTo>
                    <a:pt x="291744" y="114998"/>
                  </a:lnTo>
                  <a:lnTo>
                    <a:pt x="291338" y="115976"/>
                  </a:lnTo>
                  <a:lnTo>
                    <a:pt x="289648" y="117602"/>
                  </a:lnTo>
                  <a:lnTo>
                    <a:pt x="288251" y="118135"/>
                  </a:lnTo>
                  <a:lnTo>
                    <a:pt x="286829" y="118135"/>
                  </a:lnTo>
                  <a:lnTo>
                    <a:pt x="286829" y="109994"/>
                  </a:lnTo>
                  <a:lnTo>
                    <a:pt x="286829" y="107353"/>
                  </a:lnTo>
                  <a:lnTo>
                    <a:pt x="284810" y="107353"/>
                  </a:lnTo>
                  <a:lnTo>
                    <a:pt x="284810" y="109994"/>
                  </a:lnTo>
                  <a:lnTo>
                    <a:pt x="284810" y="118135"/>
                  </a:lnTo>
                  <a:lnTo>
                    <a:pt x="284060" y="118135"/>
                  </a:lnTo>
                  <a:lnTo>
                    <a:pt x="282803" y="117602"/>
                  </a:lnTo>
                  <a:lnTo>
                    <a:pt x="282638" y="117602"/>
                  </a:lnTo>
                  <a:lnTo>
                    <a:pt x="281051" y="115976"/>
                  </a:lnTo>
                  <a:lnTo>
                    <a:pt x="280631" y="114998"/>
                  </a:lnTo>
                  <a:lnTo>
                    <a:pt x="280631" y="112623"/>
                  </a:lnTo>
                  <a:lnTo>
                    <a:pt x="281114" y="111582"/>
                  </a:lnTo>
                  <a:lnTo>
                    <a:pt x="282613" y="110350"/>
                  </a:lnTo>
                  <a:lnTo>
                    <a:pt x="283578" y="109994"/>
                  </a:lnTo>
                  <a:lnTo>
                    <a:pt x="284810" y="109994"/>
                  </a:lnTo>
                  <a:lnTo>
                    <a:pt x="284810" y="107353"/>
                  </a:lnTo>
                  <a:lnTo>
                    <a:pt x="283527" y="107353"/>
                  </a:lnTo>
                  <a:lnTo>
                    <a:pt x="281927" y="107886"/>
                  </a:lnTo>
                  <a:lnTo>
                    <a:pt x="279298" y="110350"/>
                  </a:lnTo>
                  <a:lnTo>
                    <a:pt x="278777" y="111582"/>
                  </a:lnTo>
                  <a:lnTo>
                    <a:pt x="278650" y="115976"/>
                  </a:lnTo>
                  <a:lnTo>
                    <a:pt x="279349" y="117602"/>
                  </a:lnTo>
                  <a:lnTo>
                    <a:pt x="281978" y="120040"/>
                  </a:lnTo>
                  <a:lnTo>
                    <a:pt x="283883" y="120662"/>
                  </a:lnTo>
                  <a:lnTo>
                    <a:pt x="288696" y="120662"/>
                  </a:lnTo>
                  <a:lnTo>
                    <a:pt x="290550" y="120040"/>
                  </a:lnTo>
                  <a:lnTo>
                    <a:pt x="292544" y="118135"/>
                  </a:lnTo>
                  <a:lnTo>
                    <a:pt x="293103" y="117602"/>
                  </a:lnTo>
                  <a:lnTo>
                    <a:pt x="293725" y="115976"/>
                  </a:lnTo>
                  <a:lnTo>
                    <a:pt x="293763" y="112064"/>
                  </a:lnTo>
                  <a:close/>
                </a:path>
                <a:path w="372109" h="160655">
                  <a:moveTo>
                    <a:pt x="332346" y="140792"/>
                  </a:moveTo>
                  <a:lnTo>
                    <a:pt x="312305" y="140792"/>
                  </a:lnTo>
                  <a:lnTo>
                    <a:pt x="312305" y="143243"/>
                  </a:lnTo>
                  <a:lnTo>
                    <a:pt x="332346" y="143243"/>
                  </a:lnTo>
                  <a:lnTo>
                    <a:pt x="332346" y="140792"/>
                  </a:lnTo>
                  <a:close/>
                </a:path>
                <a:path w="372109" h="160655">
                  <a:moveTo>
                    <a:pt x="332346" y="124447"/>
                  </a:moveTo>
                  <a:lnTo>
                    <a:pt x="331787" y="124777"/>
                  </a:lnTo>
                  <a:lnTo>
                    <a:pt x="332346" y="124777"/>
                  </a:lnTo>
                  <a:lnTo>
                    <a:pt x="332346" y="124447"/>
                  </a:lnTo>
                  <a:close/>
                </a:path>
                <a:path w="372109" h="160655">
                  <a:moveTo>
                    <a:pt x="332346" y="89408"/>
                  </a:moveTo>
                  <a:lnTo>
                    <a:pt x="323723" y="89408"/>
                  </a:lnTo>
                  <a:lnTo>
                    <a:pt x="322770" y="89293"/>
                  </a:lnTo>
                  <a:lnTo>
                    <a:pt x="321310" y="88849"/>
                  </a:lnTo>
                  <a:lnTo>
                    <a:pt x="320865" y="88544"/>
                  </a:lnTo>
                  <a:lnTo>
                    <a:pt x="320217" y="87668"/>
                  </a:lnTo>
                  <a:lnTo>
                    <a:pt x="320052" y="87198"/>
                  </a:lnTo>
                  <a:lnTo>
                    <a:pt x="320052" y="86042"/>
                  </a:lnTo>
                  <a:lnTo>
                    <a:pt x="320255" y="85458"/>
                  </a:lnTo>
                  <a:lnTo>
                    <a:pt x="320586" y="84848"/>
                  </a:lnTo>
                  <a:lnTo>
                    <a:pt x="318287" y="83972"/>
                  </a:lnTo>
                  <a:lnTo>
                    <a:pt x="317792" y="84848"/>
                  </a:lnTo>
                  <a:lnTo>
                    <a:pt x="317512" y="85686"/>
                  </a:lnTo>
                  <a:lnTo>
                    <a:pt x="317512" y="87083"/>
                  </a:lnTo>
                  <a:lnTo>
                    <a:pt x="317677" y="87617"/>
                  </a:lnTo>
                  <a:lnTo>
                    <a:pt x="318350" y="88595"/>
                  </a:lnTo>
                  <a:lnTo>
                    <a:pt x="319024" y="89103"/>
                  </a:lnTo>
                  <a:lnTo>
                    <a:pt x="320027" y="89662"/>
                  </a:lnTo>
                  <a:lnTo>
                    <a:pt x="317817" y="89662"/>
                  </a:lnTo>
                  <a:lnTo>
                    <a:pt x="317817" y="91871"/>
                  </a:lnTo>
                  <a:lnTo>
                    <a:pt x="332346" y="91871"/>
                  </a:lnTo>
                  <a:lnTo>
                    <a:pt x="332346" y="89408"/>
                  </a:lnTo>
                  <a:close/>
                </a:path>
                <a:path w="372109" h="160655">
                  <a:moveTo>
                    <a:pt x="332346" y="39598"/>
                  </a:moveTo>
                  <a:lnTo>
                    <a:pt x="322300" y="39598"/>
                  </a:lnTo>
                  <a:lnTo>
                    <a:pt x="321487" y="39649"/>
                  </a:lnTo>
                  <a:lnTo>
                    <a:pt x="317512" y="43688"/>
                  </a:lnTo>
                  <a:lnTo>
                    <a:pt x="317512" y="46570"/>
                  </a:lnTo>
                  <a:lnTo>
                    <a:pt x="318312" y="48107"/>
                  </a:lnTo>
                  <a:lnTo>
                    <a:pt x="319887" y="49174"/>
                  </a:lnTo>
                  <a:lnTo>
                    <a:pt x="317817" y="49174"/>
                  </a:lnTo>
                  <a:lnTo>
                    <a:pt x="317817" y="51384"/>
                  </a:lnTo>
                  <a:lnTo>
                    <a:pt x="332346" y="51384"/>
                  </a:lnTo>
                  <a:lnTo>
                    <a:pt x="332346" y="48920"/>
                  </a:lnTo>
                  <a:lnTo>
                    <a:pt x="322580" y="48920"/>
                  </a:lnTo>
                  <a:lnTo>
                    <a:pt x="321310" y="48552"/>
                  </a:lnTo>
                  <a:lnTo>
                    <a:pt x="319976" y="47040"/>
                  </a:lnTo>
                  <a:lnTo>
                    <a:pt x="319633" y="46126"/>
                  </a:lnTo>
                  <a:lnTo>
                    <a:pt x="319633" y="44411"/>
                  </a:lnTo>
                  <a:lnTo>
                    <a:pt x="322516" y="42062"/>
                  </a:lnTo>
                  <a:lnTo>
                    <a:pt x="332346" y="42062"/>
                  </a:lnTo>
                  <a:lnTo>
                    <a:pt x="332346" y="39598"/>
                  </a:lnTo>
                  <a:close/>
                </a:path>
                <a:path w="372109" h="160655">
                  <a:moveTo>
                    <a:pt x="332486" y="130987"/>
                  </a:moveTo>
                  <a:lnTo>
                    <a:pt x="330555" y="127520"/>
                  </a:lnTo>
                  <a:lnTo>
                    <a:pt x="330555" y="130492"/>
                  </a:lnTo>
                  <a:lnTo>
                    <a:pt x="330555" y="133959"/>
                  </a:lnTo>
                  <a:lnTo>
                    <a:pt x="329450" y="135191"/>
                  </a:lnTo>
                  <a:lnTo>
                    <a:pt x="327761" y="135191"/>
                  </a:lnTo>
                  <a:lnTo>
                    <a:pt x="326707" y="134467"/>
                  </a:lnTo>
                  <a:lnTo>
                    <a:pt x="326326" y="133489"/>
                  </a:lnTo>
                  <a:lnTo>
                    <a:pt x="326275" y="133235"/>
                  </a:lnTo>
                  <a:lnTo>
                    <a:pt x="326161" y="132753"/>
                  </a:lnTo>
                  <a:lnTo>
                    <a:pt x="326059" y="132118"/>
                  </a:lnTo>
                  <a:lnTo>
                    <a:pt x="325945" y="131330"/>
                  </a:lnTo>
                  <a:lnTo>
                    <a:pt x="325818" y="130492"/>
                  </a:lnTo>
                  <a:lnTo>
                    <a:pt x="325234" y="128104"/>
                  </a:lnTo>
                  <a:lnTo>
                    <a:pt x="325170" y="127939"/>
                  </a:lnTo>
                  <a:lnTo>
                    <a:pt x="325069" y="127711"/>
                  </a:lnTo>
                  <a:lnTo>
                    <a:pt x="327050" y="127711"/>
                  </a:lnTo>
                  <a:lnTo>
                    <a:pt x="328383" y="127939"/>
                  </a:lnTo>
                  <a:lnTo>
                    <a:pt x="328066" y="127939"/>
                  </a:lnTo>
                  <a:lnTo>
                    <a:pt x="329158" y="128473"/>
                  </a:lnTo>
                  <a:lnTo>
                    <a:pt x="329717" y="129032"/>
                  </a:lnTo>
                  <a:lnTo>
                    <a:pt x="330555" y="130492"/>
                  </a:lnTo>
                  <a:lnTo>
                    <a:pt x="330555" y="127520"/>
                  </a:lnTo>
                  <a:lnTo>
                    <a:pt x="331089" y="127520"/>
                  </a:lnTo>
                  <a:lnTo>
                    <a:pt x="331838" y="127292"/>
                  </a:lnTo>
                  <a:lnTo>
                    <a:pt x="332282" y="127050"/>
                  </a:lnTo>
                  <a:lnTo>
                    <a:pt x="332346" y="124777"/>
                  </a:lnTo>
                  <a:lnTo>
                    <a:pt x="329082" y="125361"/>
                  </a:lnTo>
                  <a:lnTo>
                    <a:pt x="320700" y="125361"/>
                  </a:lnTo>
                  <a:lnTo>
                    <a:pt x="317728" y="128473"/>
                  </a:lnTo>
                  <a:lnTo>
                    <a:pt x="317779" y="133489"/>
                  </a:lnTo>
                  <a:lnTo>
                    <a:pt x="321957" y="137401"/>
                  </a:lnTo>
                  <a:lnTo>
                    <a:pt x="322072" y="136588"/>
                  </a:lnTo>
                  <a:lnTo>
                    <a:pt x="322186" y="135813"/>
                  </a:lnTo>
                  <a:lnTo>
                    <a:pt x="322275" y="135191"/>
                  </a:lnTo>
                  <a:lnTo>
                    <a:pt x="323062" y="135191"/>
                  </a:lnTo>
                  <a:lnTo>
                    <a:pt x="320167" y="134467"/>
                  </a:lnTo>
                  <a:lnTo>
                    <a:pt x="320649" y="134467"/>
                  </a:lnTo>
                  <a:lnTo>
                    <a:pt x="319747" y="133235"/>
                  </a:lnTo>
                  <a:lnTo>
                    <a:pt x="319798" y="129032"/>
                  </a:lnTo>
                  <a:lnTo>
                    <a:pt x="320789" y="127939"/>
                  </a:lnTo>
                  <a:lnTo>
                    <a:pt x="321487" y="127711"/>
                  </a:lnTo>
                  <a:lnTo>
                    <a:pt x="323138" y="127711"/>
                  </a:lnTo>
                  <a:lnTo>
                    <a:pt x="323938" y="131749"/>
                  </a:lnTo>
                  <a:lnTo>
                    <a:pt x="324015" y="132397"/>
                  </a:lnTo>
                  <a:lnTo>
                    <a:pt x="327812" y="137820"/>
                  </a:lnTo>
                  <a:lnTo>
                    <a:pt x="329742" y="137820"/>
                  </a:lnTo>
                  <a:lnTo>
                    <a:pt x="330720" y="137401"/>
                  </a:lnTo>
                  <a:lnTo>
                    <a:pt x="332193" y="135813"/>
                  </a:lnTo>
                  <a:lnTo>
                    <a:pt x="332333" y="135559"/>
                  </a:lnTo>
                  <a:lnTo>
                    <a:pt x="332447" y="135191"/>
                  </a:lnTo>
                  <a:lnTo>
                    <a:pt x="332486" y="130987"/>
                  </a:lnTo>
                  <a:close/>
                </a:path>
                <a:path w="372109" h="160655">
                  <a:moveTo>
                    <a:pt x="332651" y="75438"/>
                  </a:moveTo>
                  <a:lnTo>
                    <a:pt x="330644" y="71539"/>
                  </a:lnTo>
                  <a:lnTo>
                    <a:pt x="330644" y="75438"/>
                  </a:lnTo>
                  <a:lnTo>
                    <a:pt x="330644" y="77876"/>
                  </a:lnTo>
                  <a:lnTo>
                    <a:pt x="330403" y="78435"/>
                  </a:lnTo>
                  <a:lnTo>
                    <a:pt x="330288" y="78689"/>
                  </a:lnTo>
                  <a:lnTo>
                    <a:pt x="330187" y="78917"/>
                  </a:lnTo>
                  <a:lnTo>
                    <a:pt x="328345" y="80505"/>
                  </a:lnTo>
                  <a:lnTo>
                    <a:pt x="326948" y="80899"/>
                  </a:lnTo>
                  <a:lnTo>
                    <a:pt x="323240" y="80899"/>
                  </a:lnTo>
                  <a:lnTo>
                    <a:pt x="321843" y="80505"/>
                  </a:lnTo>
                  <a:lnTo>
                    <a:pt x="320001" y="78917"/>
                  </a:lnTo>
                  <a:lnTo>
                    <a:pt x="319519" y="77876"/>
                  </a:lnTo>
                  <a:lnTo>
                    <a:pt x="319519" y="75438"/>
                  </a:lnTo>
                  <a:lnTo>
                    <a:pt x="319900" y="74663"/>
                  </a:lnTo>
                  <a:lnTo>
                    <a:pt x="320001" y="74434"/>
                  </a:lnTo>
                  <a:lnTo>
                    <a:pt x="320929" y="73596"/>
                  </a:lnTo>
                  <a:lnTo>
                    <a:pt x="321868" y="72783"/>
                  </a:lnTo>
                  <a:lnTo>
                    <a:pt x="323215" y="72364"/>
                  </a:lnTo>
                  <a:lnTo>
                    <a:pt x="326910" y="72364"/>
                  </a:lnTo>
                  <a:lnTo>
                    <a:pt x="328345" y="72783"/>
                  </a:lnTo>
                  <a:lnTo>
                    <a:pt x="330200" y="74434"/>
                  </a:lnTo>
                  <a:lnTo>
                    <a:pt x="330644" y="75438"/>
                  </a:lnTo>
                  <a:lnTo>
                    <a:pt x="330644" y="71539"/>
                  </a:lnTo>
                  <a:lnTo>
                    <a:pt x="330352" y="71247"/>
                  </a:lnTo>
                  <a:lnTo>
                    <a:pt x="328231" y="70129"/>
                  </a:lnTo>
                  <a:lnTo>
                    <a:pt x="326745" y="69850"/>
                  </a:lnTo>
                  <a:lnTo>
                    <a:pt x="322580" y="69850"/>
                  </a:lnTo>
                  <a:lnTo>
                    <a:pt x="317677" y="78917"/>
                  </a:lnTo>
                  <a:lnTo>
                    <a:pt x="318033" y="79984"/>
                  </a:lnTo>
                  <a:lnTo>
                    <a:pt x="320509" y="82829"/>
                  </a:lnTo>
                  <a:lnTo>
                    <a:pt x="320700" y="82829"/>
                  </a:lnTo>
                  <a:lnTo>
                    <a:pt x="322402" y="83451"/>
                  </a:lnTo>
                  <a:lnTo>
                    <a:pt x="327558" y="83451"/>
                  </a:lnTo>
                  <a:lnTo>
                    <a:pt x="329438" y="82829"/>
                  </a:lnTo>
                  <a:lnTo>
                    <a:pt x="331431" y="80899"/>
                  </a:lnTo>
                  <a:lnTo>
                    <a:pt x="332016" y="80340"/>
                  </a:lnTo>
                  <a:lnTo>
                    <a:pt x="332562" y="78917"/>
                  </a:lnTo>
                  <a:lnTo>
                    <a:pt x="332651" y="75438"/>
                  </a:lnTo>
                  <a:close/>
                </a:path>
                <a:path w="372109" h="160655">
                  <a:moveTo>
                    <a:pt x="332651" y="60121"/>
                  </a:moveTo>
                  <a:lnTo>
                    <a:pt x="331838" y="58572"/>
                  </a:lnTo>
                  <a:lnTo>
                    <a:pt x="330212" y="57429"/>
                  </a:lnTo>
                  <a:lnTo>
                    <a:pt x="332346" y="57429"/>
                  </a:lnTo>
                  <a:lnTo>
                    <a:pt x="332346" y="55245"/>
                  </a:lnTo>
                  <a:lnTo>
                    <a:pt x="317817" y="55245"/>
                  </a:lnTo>
                  <a:lnTo>
                    <a:pt x="317817" y="57708"/>
                  </a:lnTo>
                  <a:lnTo>
                    <a:pt x="326859" y="57708"/>
                  </a:lnTo>
                  <a:lnTo>
                    <a:pt x="327812" y="57848"/>
                  </a:lnTo>
                  <a:lnTo>
                    <a:pt x="329120" y="58381"/>
                  </a:lnTo>
                  <a:lnTo>
                    <a:pt x="329628" y="58826"/>
                  </a:lnTo>
                  <a:lnTo>
                    <a:pt x="330390" y="60147"/>
                  </a:lnTo>
                  <a:lnTo>
                    <a:pt x="330555" y="60820"/>
                  </a:lnTo>
                  <a:lnTo>
                    <a:pt x="330555" y="62306"/>
                  </a:lnTo>
                  <a:lnTo>
                    <a:pt x="327164" y="64541"/>
                  </a:lnTo>
                  <a:lnTo>
                    <a:pt x="317817" y="64541"/>
                  </a:lnTo>
                  <a:lnTo>
                    <a:pt x="317817" y="67005"/>
                  </a:lnTo>
                  <a:lnTo>
                    <a:pt x="326834" y="67005"/>
                  </a:lnTo>
                  <a:lnTo>
                    <a:pt x="328650" y="66979"/>
                  </a:lnTo>
                  <a:lnTo>
                    <a:pt x="329120" y="66865"/>
                  </a:lnTo>
                  <a:lnTo>
                    <a:pt x="329857" y="66725"/>
                  </a:lnTo>
                  <a:lnTo>
                    <a:pt x="332651" y="62915"/>
                  </a:lnTo>
                  <a:lnTo>
                    <a:pt x="332651" y="60121"/>
                  </a:lnTo>
                  <a:close/>
                </a:path>
                <a:path w="372109" h="160655">
                  <a:moveTo>
                    <a:pt x="332651" y="28689"/>
                  </a:moveTo>
                  <a:lnTo>
                    <a:pt x="332066" y="27559"/>
                  </a:lnTo>
                  <a:lnTo>
                    <a:pt x="331952" y="27343"/>
                  </a:lnTo>
                  <a:lnTo>
                    <a:pt x="330530" y="26416"/>
                  </a:lnTo>
                  <a:lnTo>
                    <a:pt x="332346" y="26416"/>
                  </a:lnTo>
                  <a:lnTo>
                    <a:pt x="332346" y="24117"/>
                  </a:lnTo>
                  <a:lnTo>
                    <a:pt x="330415" y="24117"/>
                  </a:lnTo>
                  <a:lnTo>
                    <a:pt x="330415" y="28689"/>
                  </a:lnTo>
                  <a:lnTo>
                    <a:pt x="330415" y="31788"/>
                  </a:lnTo>
                  <a:lnTo>
                    <a:pt x="330073" y="32346"/>
                  </a:lnTo>
                  <a:lnTo>
                    <a:pt x="328371" y="33807"/>
                  </a:lnTo>
                  <a:lnTo>
                    <a:pt x="326974" y="34175"/>
                  </a:lnTo>
                  <a:lnTo>
                    <a:pt x="323189" y="34175"/>
                  </a:lnTo>
                  <a:lnTo>
                    <a:pt x="321767" y="33807"/>
                  </a:lnTo>
                  <a:lnTo>
                    <a:pt x="319976" y="32346"/>
                  </a:lnTo>
                  <a:lnTo>
                    <a:pt x="319697" y="31788"/>
                  </a:lnTo>
                  <a:lnTo>
                    <a:pt x="319620" y="31648"/>
                  </a:lnTo>
                  <a:lnTo>
                    <a:pt x="323138" y="26416"/>
                  </a:lnTo>
                  <a:lnTo>
                    <a:pt x="327291" y="26416"/>
                  </a:lnTo>
                  <a:lnTo>
                    <a:pt x="328460" y="26746"/>
                  </a:lnTo>
                  <a:lnTo>
                    <a:pt x="330225" y="28295"/>
                  </a:lnTo>
                  <a:lnTo>
                    <a:pt x="330415" y="28689"/>
                  </a:lnTo>
                  <a:lnTo>
                    <a:pt x="330415" y="24117"/>
                  </a:lnTo>
                  <a:lnTo>
                    <a:pt x="312293" y="24117"/>
                  </a:lnTo>
                  <a:lnTo>
                    <a:pt x="312293" y="26581"/>
                  </a:lnTo>
                  <a:lnTo>
                    <a:pt x="319493" y="26581"/>
                  </a:lnTo>
                  <a:lnTo>
                    <a:pt x="318909" y="27000"/>
                  </a:lnTo>
                  <a:lnTo>
                    <a:pt x="318427" y="27559"/>
                  </a:lnTo>
                  <a:lnTo>
                    <a:pt x="317703" y="28930"/>
                  </a:lnTo>
                  <a:lnTo>
                    <a:pt x="317639" y="29210"/>
                  </a:lnTo>
                  <a:lnTo>
                    <a:pt x="317512" y="31788"/>
                  </a:lnTo>
                  <a:lnTo>
                    <a:pt x="317690" y="32346"/>
                  </a:lnTo>
                  <a:lnTo>
                    <a:pt x="317792" y="32715"/>
                  </a:lnTo>
                  <a:lnTo>
                    <a:pt x="317842" y="32880"/>
                  </a:lnTo>
                  <a:lnTo>
                    <a:pt x="318985" y="34645"/>
                  </a:lnTo>
                  <a:lnTo>
                    <a:pt x="319074" y="34785"/>
                  </a:lnTo>
                  <a:lnTo>
                    <a:pt x="320001" y="35521"/>
                  </a:lnTo>
                  <a:lnTo>
                    <a:pt x="321170" y="35991"/>
                  </a:lnTo>
                  <a:lnTo>
                    <a:pt x="322351" y="36499"/>
                  </a:lnTo>
                  <a:lnTo>
                    <a:pt x="323672" y="36715"/>
                  </a:lnTo>
                  <a:lnTo>
                    <a:pt x="326605" y="36715"/>
                  </a:lnTo>
                  <a:lnTo>
                    <a:pt x="331381" y="34175"/>
                  </a:lnTo>
                  <a:lnTo>
                    <a:pt x="332232" y="32880"/>
                  </a:lnTo>
                  <a:lnTo>
                    <a:pt x="332346" y="32715"/>
                  </a:lnTo>
                  <a:lnTo>
                    <a:pt x="332613" y="31788"/>
                  </a:lnTo>
                  <a:lnTo>
                    <a:pt x="332651" y="28689"/>
                  </a:lnTo>
                  <a:close/>
                </a:path>
                <a:path w="372109" h="160655">
                  <a:moveTo>
                    <a:pt x="337896" y="156298"/>
                  </a:moveTo>
                  <a:lnTo>
                    <a:pt x="330835" y="156298"/>
                  </a:lnTo>
                  <a:lnTo>
                    <a:pt x="331038" y="156159"/>
                  </a:lnTo>
                  <a:lnTo>
                    <a:pt x="331203" y="156159"/>
                  </a:lnTo>
                  <a:lnTo>
                    <a:pt x="331800" y="155397"/>
                  </a:lnTo>
                  <a:lnTo>
                    <a:pt x="332498" y="154063"/>
                  </a:lnTo>
                  <a:lnTo>
                    <a:pt x="332574" y="151091"/>
                  </a:lnTo>
                  <a:lnTo>
                    <a:pt x="332447" y="150647"/>
                  </a:lnTo>
                  <a:lnTo>
                    <a:pt x="332346" y="150304"/>
                  </a:lnTo>
                  <a:lnTo>
                    <a:pt x="331355" y="148678"/>
                  </a:lnTo>
                  <a:lnTo>
                    <a:pt x="331114" y="148285"/>
                  </a:lnTo>
                  <a:lnTo>
                    <a:pt x="330644" y="147891"/>
                  </a:lnTo>
                  <a:lnTo>
                    <a:pt x="330644" y="151561"/>
                  </a:lnTo>
                  <a:lnTo>
                    <a:pt x="330644" y="153720"/>
                  </a:lnTo>
                  <a:lnTo>
                    <a:pt x="330161" y="154698"/>
                  </a:lnTo>
                  <a:lnTo>
                    <a:pt x="328434" y="156159"/>
                  </a:lnTo>
                  <a:lnTo>
                    <a:pt x="327063" y="156527"/>
                  </a:lnTo>
                  <a:lnTo>
                    <a:pt x="323342" y="156527"/>
                  </a:lnTo>
                  <a:lnTo>
                    <a:pt x="319443" y="151561"/>
                  </a:lnTo>
                  <a:lnTo>
                    <a:pt x="319646" y="151091"/>
                  </a:lnTo>
                  <a:lnTo>
                    <a:pt x="319887" y="150647"/>
                  </a:lnTo>
                  <a:lnTo>
                    <a:pt x="320255" y="150304"/>
                  </a:lnTo>
                  <a:lnTo>
                    <a:pt x="321741" y="149072"/>
                  </a:lnTo>
                  <a:lnTo>
                    <a:pt x="323113" y="148678"/>
                  </a:lnTo>
                  <a:lnTo>
                    <a:pt x="326923" y="148678"/>
                  </a:lnTo>
                  <a:lnTo>
                    <a:pt x="328345" y="149072"/>
                  </a:lnTo>
                  <a:lnTo>
                    <a:pt x="330200" y="150647"/>
                  </a:lnTo>
                  <a:lnTo>
                    <a:pt x="330644" y="151561"/>
                  </a:lnTo>
                  <a:lnTo>
                    <a:pt x="330644" y="147891"/>
                  </a:lnTo>
                  <a:lnTo>
                    <a:pt x="330200" y="147510"/>
                  </a:lnTo>
                  <a:lnTo>
                    <a:pt x="327812" y="146443"/>
                  </a:lnTo>
                  <a:lnTo>
                    <a:pt x="326478" y="146164"/>
                  </a:lnTo>
                  <a:lnTo>
                    <a:pt x="323621" y="146164"/>
                  </a:lnTo>
                  <a:lnTo>
                    <a:pt x="317703" y="154063"/>
                  </a:lnTo>
                  <a:lnTo>
                    <a:pt x="318439" y="155397"/>
                  </a:lnTo>
                  <a:lnTo>
                    <a:pt x="319201" y="156159"/>
                  </a:lnTo>
                  <a:lnTo>
                    <a:pt x="319722" y="156527"/>
                  </a:lnTo>
                  <a:lnTo>
                    <a:pt x="317817" y="156527"/>
                  </a:lnTo>
                  <a:lnTo>
                    <a:pt x="317817" y="158762"/>
                  </a:lnTo>
                  <a:lnTo>
                    <a:pt x="337896" y="158762"/>
                  </a:lnTo>
                  <a:lnTo>
                    <a:pt x="337896" y="156298"/>
                  </a:lnTo>
                  <a:close/>
                </a:path>
                <a:path w="372109" h="160655">
                  <a:moveTo>
                    <a:pt x="337921" y="99466"/>
                  </a:moveTo>
                  <a:lnTo>
                    <a:pt x="332625" y="95567"/>
                  </a:lnTo>
                  <a:lnTo>
                    <a:pt x="317817" y="95567"/>
                  </a:lnTo>
                  <a:lnTo>
                    <a:pt x="317817" y="97866"/>
                  </a:lnTo>
                  <a:lnTo>
                    <a:pt x="319544" y="97866"/>
                  </a:lnTo>
                  <a:lnTo>
                    <a:pt x="323138" y="97866"/>
                  </a:lnTo>
                  <a:lnTo>
                    <a:pt x="321792" y="98259"/>
                  </a:lnTo>
                  <a:lnTo>
                    <a:pt x="328155" y="98259"/>
                  </a:lnTo>
                  <a:lnTo>
                    <a:pt x="329514" y="99466"/>
                  </a:lnTo>
                  <a:lnTo>
                    <a:pt x="329895" y="99822"/>
                  </a:lnTo>
                  <a:lnTo>
                    <a:pt x="330034" y="100139"/>
                  </a:lnTo>
                  <a:lnTo>
                    <a:pt x="330136" y="103352"/>
                  </a:lnTo>
                  <a:lnTo>
                    <a:pt x="329806" y="104114"/>
                  </a:lnTo>
                  <a:lnTo>
                    <a:pt x="329679" y="104114"/>
                  </a:lnTo>
                  <a:lnTo>
                    <a:pt x="328536" y="105092"/>
                  </a:lnTo>
                  <a:lnTo>
                    <a:pt x="327977" y="105486"/>
                  </a:lnTo>
                  <a:lnTo>
                    <a:pt x="326720" y="105816"/>
                  </a:lnTo>
                  <a:lnTo>
                    <a:pt x="323088" y="105816"/>
                  </a:lnTo>
                  <a:lnTo>
                    <a:pt x="321906" y="105486"/>
                  </a:lnTo>
                  <a:lnTo>
                    <a:pt x="321348" y="105092"/>
                  </a:lnTo>
                  <a:lnTo>
                    <a:pt x="320217" y="104114"/>
                  </a:lnTo>
                  <a:lnTo>
                    <a:pt x="320078" y="104114"/>
                  </a:lnTo>
                  <a:lnTo>
                    <a:pt x="319709" y="103352"/>
                  </a:lnTo>
                  <a:lnTo>
                    <a:pt x="319646" y="103212"/>
                  </a:lnTo>
                  <a:lnTo>
                    <a:pt x="319532" y="100774"/>
                  </a:lnTo>
                  <a:lnTo>
                    <a:pt x="320001" y="99822"/>
                  </a:lnTo>
                  <a:lnTo>
                    <a:pt x="321564" y="98450"/>
                  </a:lnTo>
                  <a:lnTo>
                    <a:pt x="319544" y="97866"/>
                  </a:lnTo>
                  <a:lnTo>
                    <a:pt x="318185" y="99009"/>
                  </a:lnTo>
                  <a:lnTo>
                    <a:pt x="317614" y="100139"/>
                  </a:lnTo>
                  <a:lnTo>
                    <a:pt x="317512" y="103352"/>
                  </a:lnTo>
                  <a:lnTo>
                    <a:pt x="317741" y="104114"/>
                  </a:lnTo>
                  <a:lnTo>
                    <a:pt x="317842" y="104470"/>
                  </a:lnTo>
                  <a:lnTo>
                    <a:pt x="319112" y="106375"/>
                  </a:lnTo>
                  <a:lnTo>
                    <a:pt x="320001" y="107099"/>
                  </a:lnTo>
                  <a:lnTo>
                    <a:pt x="322351" y="108115"/>
                  </a:lnTo>
                  <a:lnTo>
                    <a:pt x="323646" y="108369"/>
                  </a:lnTo>
                  <a:lnTo>
                    <a:pt x="327037" y="108369"/>
                  </a:lnTo>
                  <a:lnTo>
                    <a:pt x="328510" y="107911"/>
                  </a:lnTo>
                  <a:lnTo>
                    <a:pt x="328663" y="107911"/>
                  </a:lnTo>
                  <a:lnTo>
                    <a:pt x="331431" y="105816"/>
                  </a:lnTo>
                  <a:lnTo>
                    <a:pt x="331647" y="105651"/>
                  </a:lnTo>
                  <a:lnTo>
                    <a:pt x="332346" y="104114"/>
                  </a:lnTo>
                  <a:lnTo>
                    <a:pt x="332282" y="100355"/>
                  </a:lnTo>
                  <a:lnTo>
                    <a:pt x="331736" y="99148"/>
                  </a:lnTo>
                  <a:lnTo>
                    <a:pt x="330225" y="97866"/>
                  </a:lnTo>
                  <a:lnTo>
                    <a:pt x="330695" y="98259"/>
                  </a:lnTo>
                  <a:lnTo>
                    <a:pt x="333667" y="98259"/>
                  </a:lnTo>
                  <a:lnTo>
                    <a:pt x="334391" y="98450"/>
                  </a:lnTo>
                  <a:lnTo>
                    <a:pt x="335114" y="99009"/>
                  </a:lnTo>
                  <a:lnTo>
                    <a:pt x="335940" y="100139"/>
                  </a:lnTo>
                  <a:lnTo>
                    <a:pt x="336042" y="100495"/>
                  </a:lnTo>
                  <a:lnTo>
                    <a:pt x="336143" y="103352"/>
                  </a:lnTo>
                  <a:lnTo>
                    <a:pt x="335876" y="104114"/>
                  </a:lnTo>
                  <a:lnTo>
                    <a:pt x="335153" y="105092"/>
                  </a:lnTo>
                  <a:lnTo>
                    <a:pt x="334403" y="105486"/>
                  </a:lnTo>
                  <a:lnTo>
                    <a:pt x="333895" y="105486"/>
                  </a:lnTo>
                  <a:lnTo>
                    <a:pt x="333870" y="105651"/>
                  </a:lnTo>
                  <a:lnTo>
                    <a:pt x="333756" y="106375"/>
                  </a:lnTo>
                  <a:lnTo>
                    <a:pt x="333641" y="107099"/>
                  </a:lnTo>
                  <a:lnTo>
                    <a:pt x="333514" y="107911"/>
                  </a:lnTo>
                  <a:lnTo>
                    <a:pt x="335089" y="107911"/>
                  </a:lnTo>
                  <a:lnTo>
                    <a:pt x="336245" y="107391"/>
                  </a:lnTo>
                  <a:lnTo>
                    <a:pt x="337921" y="105092"/>
                  </a:lnTo>
                  <a:lnTo>
                    <a:pt x="337921" y="99466"/>
                  </a:lnTo>
                  <a:close/>
                </a:path>
                <a:path w="372109" h="160655">
                  <a:moveTo>
                    <a:pt x="338201" y="119151"/>
                  </a:moveTo>
                  <a:lnTo>
                    <a:pt x="317817" y="109512"/>
                  </a:lnTo>
                  <a:lnTo>
                    <a:pt x="317817" y="111975"/>
                  </a:lnTo>
                  <a:lnTo>
                    <a:pt x="327367" y="115481"/>
                  </a:lnTo>
                  <a:lnTo>
                    <a:pt x="328485" y="115811"/>
                  </a:lnTo>
                  <a:lnTo>
                    <a:pt x="329603" y="116090"/>
                  </a:lnTo>
                  <a:lnTo>
                    <a:pt x="327304" y="116738"/>
                  </a:lnTo>
                  <a:lnTo>
                    <a:pt x="317817" y="120154"/>
                  </a:lnTo>
                  <a:lnTo>
                    <a:pt x="317817" y="122809"/>
                  </a:lnTo>
                  <a:lnTo>
                    <a:pt x="332346" y="117297"/>
                  </a:lnTo>
                  <a:lnTo>
                    <a:pt x="332600" y="117411"/>
                  </a:lnTo>
                  <a:lnTo>
                    <a:pt x="335826" y="119849"/>
                  </a:lnTo>
                  <a:lnTo>
                    <a:pt x="335826" y="120802"/>
                  </a:lnTo>
                  <a:lnTo>
                    <a:pt x="335597" y="121805"/>
                  </a:lnTo>
                  <a:lnTo>
                    <a:pt x="337921" y="121526"/>
                  </a:lnTo>
                  <a:lnTo>
                    <a:pt x="338086" y="120967"/>
                  </a:lnTo>
                  <a:lnTo>
                    <a:pt x="338201" y="120434"/>
                  </a:lnTo>
                  <a:lnTo>
                    <a:pt x="338201" y="119151"/>
                  </a:lnTo>
                  <a:close/>
                </a:path>
                <a:path w="372109" h="160655">
                  <a:moveTo>
                    <a:pt x="354190" y="122097"/>
                  </a:moveTo>
                  <a:lnTo>
                    <a:pt x="351370" y="122097"/>
                  </a:lnTo>
                  <a:lnTo>
                    <a:pt x="351370" y="124548"/>
                  </a:lnTo>
                  <a:lnTo>
                    <a:pt x="354190" y="124548"/>
                  </a:lnTo>
                  <a:lnTo>
                    <a:pt x="354190" y="122097"/>
                  </a:lnTo>
                  <a:close/>
                </a:path>
                <a:path w="372109" h="160655">
                  <a:moveTo>
                    <a:pt x="354190" y="69240"/>
                  </a:moveTo>
                  <a:lnTo>
                    <a:pt x="351370" y="69240"/>
                  </a:lnTo>
                  <a:lnTo>
                    <a:pt x="351370" y="71691"/>
                  </a:lnTo>
                  <a:lnTo>
                    <a:pt x="354190" y="71691"/>
                  </a:lnTo>
                  <a:lnTo>
                    <a:pt x="354190" y="69240"/>
                  </a:lnTo>
                  <a:close/>
                </a:path>
                <a:path w="372109" h="160655">
                  <a:moveTo>
                    <a:pt x="371411" y="131152"/>
                  </a:moveTo>
                  <a:lnTo>
                    <a:pt x="356882" y="126619"/>
                  </a:lnTo>
                  <a:lnTo>
                    <a:pt x="356882" y="128993"/>
                  </a:lnTo>
                  <a:lnTo>
                    <a:pt x="368084" y="132334"/>
                  </a:lnTo>
                  <a:lnTo>
                    <a:pt x="356882" y="135216"/>
                  </a:lnTo>
                  <a:lnTo>
                    <a:pt x="356882" y="137769"/>
                  </a:lnTo>
                  <a:lnTo>
                    <a:pt x="365391" y="140055"/>
                  </a:lnTo>
                  <a:lnTo>
                    <a:pt x="368388" y="140817"/>
                  </a:lnTo>
                  <a:lnTo>
                    <a:pt x="356882" y="143979"/>
                  </a:lnTo>
                  <a:lnTo>
                    <a:pt x="356882" y="146532"/>
                  </a:lnTo>
                  <a:lnTo>
                    <a:pt x="371411" y="142074"/>
                  </a:lnTo>
                  <a:lnTo>
                    <a:pt x="371411" y="139522"/>
                  </a:lnTo>
                  <a:lnTo>
                    <a:pt x="360235" y="136588"/>
                  </a:lnTo>
                  <a:lnTo>
                    <a:pt x="362699" y="136029"/>
                  </a:lnTo>
                  <a:lnTo>
                    <a:pt x="371411" y="133705"/>
                  </a:lnTo>
                  <a:lnTo>
                    <a:pt x="371411" y="131152"/>
                  </a:lnTo>
                  <a:close/>
                </a:path>
                <a:path w="372109" h="160655">
                  <a:moveTo>
                    <a:pt x="371411" y="122097"/>
                  </a:moveTo>
                  <a:lnTo>
                    <a:pt x="356882" y="122097"/>
                  </a:lnTo>
                  <a:lnTo>
                    <a:pt x="356882" y="124548"/>
                  </a:lnTo>
                  <a:lnTo>
                    <a:pt x="371411" y="124548"/>
                  </a:lnTo>
                  <a:lnTo>
                    <a:pt x="371411" y="122097"/>
                  </a:lnTo>
                  <a:close/>
                </a:path>
                <a:path w="372109" h="160655">
                  <a:moveTo>
                    <a:pt x="371411" y="98653"/>
                  </a:moveTo>
                  <a:lnTo>
                    <a:pt x="359791" y="98653"/>
                  </a:lnTo>
                  <a:lnTo>
                    <a:pt x="358559" y="99047"/>
                  </a:lnTo>
                  <a:lnTo>
                    <a:pt x="356997" y="100609"/>
                  </a:lnTo>
                  <a:lnTo>
                    <a:pt x="356577" y="101701"/>
                  </a:lnTo>
                  <a:lnTo>
                    <a:pt x="356577" y="105016"/>
                  </a:lnTo>
                  <a:lnTo>
                    <a:pt x="357441" y="106489"/>
                  </a:lnTo>
                  <a:lnTo>
                    <a:pt x="359117" y="107645"/>
                  </a:lnTo>
                  <a:lnTo>
                    <a:pt x="358330" y="107924"/>
                  </a:lnTo>
                  <a:lnTo>
                    <a:pt x="357695" y="108432"/>
                  </a:lnTo>
                  <a:lnTo>
                    <a:pt x="356793" y="109804"/>
                  </a:lnTo>
                  <a:lnTo>
                    <a:pt x="356577" y="110667"/>
                  </a:lnTo>
                  <a:lnTo>
                    <a:pt x="356577" y="112712"/>
                  </a:lnTo>
                  <a:lnTo>
                    <a:pt x="356793" y="113576"/>
                  </a:lnTo>
                  <a:lnTo>
                    <a:pt x="357670" y="115087"/>
                  </a:lnTo>
                  <a:lnTo>
                    <a:pt x="358228" y="115684"/>
                  </a:lnTo>
                  <a:lnTo>
                    <a:pt x="358927" y="116128"/>
                  </a:lnTo>
                  <a:lnTo>
                    <a:pt x="356882" y="116128"/>
                  </a:lnTo>
                  <a:lnTo>
                    <a:pt x="356882" y="118338"/>
                  </a:lnTo>
                  <a:lnTo>
                    <a:pt x="371411" y="118338"/>
                  </a:lnTo>
                  <a:lnTo>
                    <a:pt x="371411" y="115874"/>
                  </a:lnTo>
                  <a:lnTo>
                    <a:pt x="362559" y="115874"/>
                  </a:lnTo>
                  <a:lnTo>
                    <a:pt x="361556" y="115760"/>
                  </a:lnTo>
                  <a:lnTo>
                    <a:pt x="360159" y="115227"/>
                  </a:lnTo>
                  <a:lnTo>
                    <a:pt x="359625" y="114808"/>
                  </a:lnTo>
                  <a:lnTo>
                    <a:pt x="358902" y="113639"/>
                  </a:lnTo>
                  <a:lnTo>
                    <a:pt x="358698" y="112991"/>
                  </a:lnTo>
                  <a:lnTo>
                    <a:pt x="358698" y="111391"/>
                  </a:lnTo>
                  <a:lnTo>
                    <a:pt x="358978" y="110718"/>
                  </a:lnTo>
                  <a:lnTo>
                    <a:pt x="360070" y="109943"/>
                  </a:lnTo>
                  <a:lnTo>
                    <a:pt x="360883" y="109715"/>
                  </a:lnTo>
                  <a:lnTo>
                    <a:pt x="371411" y="109715"/>
                  </a:lnTo>
                  <a:lnTo>
                    <a:pt x="371411" y="107251"/>
                  </a:lnTo>
                  <a:lnTo>
                    <a:pt x="361505" y="107251"/>
                  </a:lnTo>
                  <a:lnTo>
                    <a:pt x="360413" y="106921"/>
                  </a:lnTo>
                  <a:lnTo>
                    <a:pt x="359067" y="105575"/>
                  </a:lnTo>
                  <a:lnTo>
                    <a:pt x="358698" y="104736"/>
                  </a:lnTo>
                  <a:lnTo>
                    <a:pt x="358698" y="103136"/>
                  </a:lnTo>
                  <a:lnTo>
                    <a:pt x="361302" y="101117"/>
                  </a:lnTo>
                  <a:lnTo>
                    <a:pt x="371411" y="101117"/>
                  </a:lnTo>
                  <a:lnTo>
                    <a:pt x="371411" y="98653"/>
                  </a:lnTo>
                  <a:close/>
                </a:path>
                <a:path w="372109" h="160655">
                  <a:moveTo>
                    <a:pt x="371411" y="75323"/>
                  </a:moveTo>
                  <a:lnTo>
                    <a:pt x="359791" y="75323"/>
                  </a:lnTo>
                  <a:lnTo>
                    <a:pt x="358559" y="75717"/>
                  </a:lnTo>
                  <a:lnTo>
                    <a:pt x="356997" y="77279"/>
                  </a:lnTo>
                  <a:lnTo>
                    <a:pt x="356577" y="78371"/>
                  </a:lnTo>
                  <a:lnTo>
                    <a:pt x="356577" y="81686"/>
                  </a:lnTo>
                  <a:lnTo>
                    <a:pt x="357441" y="83159"/>
                  </a:lnTo>
                  <a:lnTo>
                    <a:pt x="359117" y="84315"/>
                  </a:lnTo>
                  <a:lnTo>
                    <a:pt x="358330" y="84594"/>
                  </a:lnTo>
                  <a:lnTo>
                    <a:pt x="357695" y="85102"/>
                  </a:lnTo>
                  <a:lnTo>
                    <a:pt x="356793" y="86474"/>
                  </a:lnTo>
                  <a:lnTo>
                    <a:pt x="356577" y="87337"/>
                  </a:lnTo>
                  <a:lnTo>
                    <a:pt x="356577" y="89382"/>
                  </a:lnTo>
                  <a:lnTo>
                    <a:pt x="356793" y="90246"/>
                  </a:lnTo>
                  <a:lnTo>
                    <a:pt x="357670" y="91757"/>
                  </a:lnTo>
                  <a:lnTo>
                    <a:pt x="358228" y="92354"/>
                  </a:lnTo>
                  <a:lnTo>
                    <a:pt x="358927" y="92798"/>
                  </a:lnTo>
                  <a:lnTo>
                    <a:pt x="356882" y="92798"/>
                  </a:lnTo>
                  <a:lnTo>
                    <a:pt x="356882" y="95008"/>
                  </a:lnTo>
                  <a:lnTo>
                    <a:pt x="371411" y="95008"/>
                  </a:lnTo>
                  <a:lnTo>
                    <a:pt x="371411" y="92544"/>
                  </a:lnTo>
                  <a:lnTo>
                    <a:pt x="362559" y="92544"/>
                  </a:lnTo>
                  <a:lnTo>
                    <a:pt x="361556" y="92430"/>
                  </a:lnTo>
                  <a:lnTo>
                    <a:pt x="360159" y="91897"/>
                  </a:lnTo>
                  <a:lnTo>
                    <a:pt x="359625" y="91478"/>
                  </a:lnTo>
                  <a:lnTo>
                    <a:pt x="358902" y="90309"/>
                  </a:lnTo>
                  <a:lnTo>
                    <a:pt x="358698" y="89662"/>
                  </a:lnTo>
                  <a:lnTo>
                    <a:pt x="358698" y="88061"/>
                  </a:lnTo>
                  <a:lnTo>
                    <a:pt x="358978" y="87388"/>
                  </a:lnTo>
                  <a:lnTo>
                    <a:pt x="360070" y="86614"/>
                  </a:lnTo>
                  <a:lnTo>
                    <a:pt x="360883" y="86385"/>
                  </a:lnTo>
                  <a:lnTo>
                    <a:pt x="371411" y="86385"/>
                  </a:lnTo>
                  <a:lnTo>
                    <a:pt x="371411" y="83921"/>
                  </a:lnTo>
                  <a:lnTo>
                    <a:pt x="361505" y="83921"/>
                  </a:lnTo>
                  <a:lnTo>
                    <a:pt x="360413" y="83591"/>
                  </a:lnTo>
                  <a:lnTo>
                    <a:pt x="359067" y="82245"/>
                  </a:lnTo>
                  <a:lnTo>
                    <a:pt x="358698" y="81407"/>
                  </a:lnTo>
                  <a:lnTo>
                    <a:pt x="358698" y="79806"/>
                  </a:lnTo>
                  <a:lnTo>
                    <a:pt x="361302" y="77787"/>
                  </a:lnTo>
                  <a:lnTo>
                    <a:pt x="371411" y="77787"/>
                  </a:lnTo>
                  <a:lnTo>
                    <a:pt x="371411" y="75323"/>
                  </a:lnTo>
                  <a:close/>
                </a:path>
                <a:path w="372109" h="160655">
                  <a:moveTo>
                    <a:pt x="371411" y="69240"/>
                  </a:moveTo>
                  <a:lnTo>
                    <a:pt x="356882" y="69240"/>
                  </a:lnTo>
                  <a:lnTo>
                    <a:pt x="356882" y="71691"/>
                  </a:lnTo>
                  <a:lnTo>
                    <a:pt x="371411" y="71691"/>
                  </a:lnTo>
                  <a:lnTo>
                    <a:pt x="371411" y="69240"/>
                  </a:lnTo>
                  <a:close/>
                </a:path>
                <a:path w="372109" h="160655">
                  <a:moveTo>
                    <a:pt x="371411" y="53682"/>
                  </a:moveTo>
                  <a:lnTo>
                    <a:pt x="361365" y="53682"/>
                  </a:lnTo>
                  <a:lnTo>
                    <a:pt x="360553" y="53733"/>
                  </a:lnTo>
                  <a:lnTo>
                    <a:pt x="356577" y="57772"/>
                  </a:lnTo>
                  <a:lnTo>
                    <a:pt x="356577" y="60655"/>
                  </a:lnTo>
                  <a:lnTo>
                    <a:pt x="357378" y="62191"/>
                  </a:lnTo>
                  <a:lnTo>
                    <a:pt x="358952" y="63258"/>
                  </a:lnTo>
                  <a:lnTo>
                    <a:pt x="356882" y="63258"/>
                  </a:lnTo>
                  <a:lnTo>
                    <a:pt x="356882" y="65468"/>
                  </a:lnTo>
                  <a:lnTo>
                    <a:pt x="371411" y="65468"/>
                  </a:lnTo>
                  <a:lnTo>
                    <a:pt x="371411" y="63004"/>
                  </a:lnTo>
                  <a:lnTo>
                    <a:pt x="361645" y="63004"/>
                  </a:lnTo>
                  <a:lnTo>
                    <a:pt x="360375" y="62636"/>
                  </a:lnTo>
                  <a:lnTo>
                    <a:pt x="359041" y="61125"/>
                  </a:lnTo>
                  <a:lnTo>
                    <a:pt x="358698" y="60210"/>
                  </a:lnTo>
                  <a:lnTo>
                    <a:pt x="358698" y="58496"/>
                  </a:lnTo>
                  <a:lnTo>
                    <a:pt x="361581" y="56146"/>
                  </a:lnTo>
                  <a:lnTo>
                    <a:pt x="371411" y="56146"/>
                  </a:lnTo>
                  <a:lnTo>
                    <a:pt x="371411" y="53682"/>
                  </a:lnTo>
                  <a:close/>
                </a:path>
                <a:path w="372109" h="160655">
                  <a:moveTo>
                    <a:pt x="371716" y="152438"/>
                  </a:moveTo>
                  <a:lnTo>
                    <a:pt x="367995" y="147701"/>
                  </a:lnTo>
                  <a:lnTo>
                    <a:pt x="366306" y="147701"/>
                  </a:lnTo>
                  <a:lnTo>
                    <a:pt x="362089" y="155486"/>
                  </a:lnTo>
                  <a:lnTo>
                    <a:pt x="361975" y="155714"/>
                  </a:lnTo>
                  <a:lnTo>
                    <a:pt x="361810" y="156159"/>
                  </a:lnTo>
                  <a:lnTo>
                    <a:pt x="361607" y="156464"/>
                  </a:lnTo>
                  <a:lnTo>
                    <a:pt x="361073" y="156883"/>
                  </a:lnTo>
                  <a:lnTo>
                    <a:pt x="360794" y="156972"/>
                  </a:lnTo>
                  <a:lnTo>
                    <a:pt x="359956" y="156972"/>
                  </a:lnTo>
                  <a:lnTo>
                    <a:pt x="359537" y="156743"/>
                  </a:lnTo>
                  <a:lnTo>
                    <a:pt x="358775" y="155765"/>
                  </a:lnTo>
                  <a:lnTo>
                    <a:pt x="358584" y="154952"/>
                  </a:lnTo>
                  <a:lnTo>
                    <a:pt x="358584" y="152857"/>
                  </a:lnTo>
                  <a:lnTo>
                    <a:pt x="358813" y="152120"/>
                  </a:lnTo>
                  <a:lnTo>
                    <a:pt x="359651" y="151091"/>
                  </a:lnTo>
                  <a:lnTo>
                    <a:pt x="360235" y="150749"/>
                  </a:lnTo>
                  <a:lnTo>
                    <a:pt x="360959" y="150647"/>
                  </a:lnTo>
                  <a:lnTo>
                    <a:pt x="360629" y="148234"/>
                  </a:lnTo>
                  <a:lnTo>
                    <a:pt x="356565" y="152882"/>
                  </a:lnTo>
                  <a:lnTo>
                    <a:pt x="356565" y="154762"/>
                  </a:lnTo>
                  <a:lnTo>
                    <a:pt x="360095" y="159346"/>
                  </a:lnTo>
                  <a:lnTo>
                    <a:pt x="361467" y="159346"/>
                  </a:lnTo>
                  <a:lnTo>
                    <a:pt x="365582" y="152120"/>
                  </a:lnTo>
                  <a:lnTo>
                    <a:pt x="365861" y="151282"/>
                  </a:lnTo>
                  <a:lnTo>
                    <a:pt x="366420" y="150469"/>
                  </a:lnTo>
                  <a:lnTo>
                    <a:pt x="366839" y="150215"/>
                  </a:lnTo>
                  <a:lnTo>
                    <a:pt x="368020" y="150215"/>
                  </a:lnTo>
                  <a:lnTo>
                    <a:pt x="368579" y="150495"/>
                  </a:lnTo>
                  <a:lnTo>
                    <a:pt x="369481" y="151587"/>
                  </a:lnTo>
                  <a:lnTo>
                    <a:pt x="369697" y="152438"/>
                  </a:lnTo>
                  <a:lnTo>
                    <a:pt x="369697" y="154673"/>
                  </a:lnTo>
                  <a:lnTo>
                    <a:pt x="369443" y="155575"/>
                  </a:lnTo>
                  <a:lnTo>
                    <a:pt x="368439" y="156806"/>
                  </a:lnTo>
                  <a:lnTo>
                    <a:pt x="367690" y="157187"/>
                  </a:lnTo>
                  <a:lnTo>
                    <a:pt x="366699" y="157302"/>
                  </a:lnTo>
                  <a:lnTo>
                    <a:pt x="367068" y="159740"/>
                  </a:lnTo>
                  <a:lnTo>
                    <a:pt x="368630" y="159486"/>
                  </a:lnTo>
                  <a:lnTo>
                    <a:pt x="369785" y="158877"/>
                  </a:lnTo>
                  <a:lnTo>
                    <a:pt x="371348" y="156883"/>
                  </a:lnTo>
                  <a:lnTo>
                    <a:pt x="371716" y="155460"/>
                  </a:lnTo>
                  <a:lnTo>
                    <a:pt x="371716" y="152438"/>
                  </a:lnTo>
                  <a:close/>
                </a:path>
              </a:pathLst>
            </a:custGeom>
            <a:solidFill>
              <a:srgbClr val="262626"/>
            </a:solidFill>
          </p:spPr>
          <p:txBody>
            <a:bodyPr wrap="square" lIns="0" tIns="0" rIns="0" bIns="0" rtlCol="0"/>
            <a:lstStyle/>
            <a:p>
              <a:endParaRPr/>
            </a:p>
          </p:txBody>
        </p:sp>
        <p:sp>
          <p:nvSpPr>
            <p:cNvPr id="7" name="object 14">
              <a:extLst>
                <a:ext uri="{FF2B5EF4-FFF2-40B4-BE49-F238E27FC236}">
                  <a16:creationId xmlns:a16="http://schemas.microsoft.com/office/drawing/2014/main" id="{69DFF1F3-96C9-24DE-ADD6-E1B1EA73E617}"/>
                </a:ext>
              </a:extLst>
            </p:cNvPr>
            <p:cNvSpPr/>
            <p:nvPr/>
          </p:nvSpPr>
          <p:spPr>
            <a:xfrm>
              <a:off x="10712399" y="761847"/>
              <a:ext cx="372110" cy="182880"/>
            </a:xfrm>
            <a:custGeom>
              <a:avLst/>
              <a:gdLst/>
              <a:ahLst/>
              <a:cxnLst/>
              <a:rect l="l" t="t" r="r" b="b"/>
              <a:pathLst>
                <a:path w="372109" h="182880">
                  <a:moveTo>
                    <a:pt x="20040" y="76238"/>
                  </a:moveTo>
                  <a:lnTo>
                    <a:pt x="9994" y="76238"/>
                  </a:lnTo>
                  <a:lnTo>
                    <a:pt x="9182" y="76288"/>
                  </a:lnTo>
                  <a:lnTo>
                    <a:pt x="5207" y="80327"/>
                  </a:lnTo>
                  <a:lnTo>
                    <a:pt x="5207" y="83210"/>
                  </a:lnTo>
                  <a:lnTo>
                    <a:pt x="6007" y="84747"/>
                  </a:lnTo>
                  <a:lnTo>
                    <a:pt x="7581" y="85813"/>
                  </a:lnTo>
                  <a:lnTo>
                    <a:pt x="5511" y="85813"/>
                  </a:lnTo>
                  <a:lnTo>
                    <a:pt x="5511" y="88023"/>
                  </a:lnTo>
                  <a:lnTo>
                    <a:pt x="20040" y="88023"/>
                  </a:lnTo>
                  <a:lnTo>
                    <a:pt x="20040" y="85559"/>
                  </a:lnTo>
                  <a:lnTo>
                    <a:pt x="10274" y="85559"/>
                  </a:lnTo>
                  <a:lnTo>
                    <a:pt x="9004" y="85191"/>
                  </a:lnTo>
                  <a:lnTo>
                    <a:pt x="7670" y="83680"/>
                  </a:lnTo>
                  <a:lnTo>
                    <a:pt x="7327" y="82765"/>
                  </a:lnTo>
                  <a:lnTo>
                    <a:pt x="7327" y="81051"/>
                  </a:lnTo>
                  <a:lnTo>
                    <a:pt x="10210" y="78701"/>
                  </a:lnTo>
                  <a:lnTo>
                    <a:pt x="20040" y="78701"/>
                  </a:lnTo>
                  <a:lnTo>
                    <a:pt x="20040" y="76238"/>
                  </a:lnTo>
                  <a:close/>
                </a:path>
                <a:path w="372109" h="182880">
                  <a:moveTo>
                    <a:pt x="20040" y="0"/>
                  </a:moveTo>
                  <a:lnTo>
                    <a:pt x="0" y="0"/>
                  </a:lnTo>
                  <a:lnTo>
                    <a:pt x="0" y="2463"/>
                  </a:lnTo>
                  <a:lnTo>
                    <a:pt x="20040" y="2463"/>
                  </a:lnTo>
                  <a:lnTo>
                    <a:pt x="20040" y="0"/>
                  </a:lnTo>
                  <a:close/>
                </a:path>
                <a:path w="372109" h="182880">
                  <a:moveTo>
                    <a:pt x="20345" y="26454"/>
                  </a:moveTo>
                  <a:lnTo>
                    <a:pt x="18338" y="22555"/>
                  </a:lnTo>
                  <a:lnTo>
                    <a:pt x="18338" y="26454"/>
                  </a:lnTo>
                  <a:lnTo>
                    <a:pt x="18338" y="28892"/>
                  </a:lnTo>
                  <a:lnTo>
                    <a:pt x="18097" y="29451"/>
                  </a:lnTo>
                  <a:lnTo>
                    <a:pt x="17983" y="29705"/>
                  </a:lnTo>
                  <a:lnTo>
                    <a:pt x="17881" y="29933"/>
                  </a:lnTo>
                  <a:lnTo>
                    <a:pt x="16040" y="31521"/>
                  </a:lnTo>
                  <a:lnTo>
                    <a:pt x="14643" y="31915"/>
                  </a:lnTo>
                  <a:lnTo>
                    <a:pt x="10934" y="31915"/>
                  </a:lnTo>
                  <a:lnTo>
                    <a:pt x="9537" y="31521"/>
                  </a:lnTo>
                  <a:lnTo>
                    <a:pt x="7696" y="29933"/>
                  </a:lnTo>
                  <a:lnTo>
                    <a:pt x="7213" y="28892"/>
                  </a:lnTo>
                  <a:lnTo>
                    <a:pt x="7213" y="26454"/>
                  </a:lnTo>
                  <a:lnTo>
                    <a:pt x="10909" y="23380"/>
                  </a:lnTo>
                  <a:lnTo>
                    <a:pt x="14605" y="23380"/>
                  </a:lnTo>
                  <a:lnTo>
                    <a:pt x="16040" y="23799"/>
                  </a:lnTo>
                  <a:lnTo>
                    <a:pt x="17894" y="25450"/>
                  </a:lnTo>
                  <a:lnTo>
                    <a:pt x="18338" y="26454"/>
                  </a:lnTo>
                  <a:lnTo>
                    <a:pt x="18338" y="22555"/>
                  </a:lnTo>
                  <a:lnTo>
                    <a:pt x="18046" y="22263"/>
                  </a:lnTo>
                  <a:lnTo>
                    <a:pt x="15925" y="21145"/>
                  </a:lnTo>
                  <a:lnTo>
                    <a:pt x="14439" y="20866"/>
                  </a:lnTo>
                  <a:lnTo>
                    <a:pt x="10274" y="20866"/>
                  </a:lnTo>
                  <a:lnTo>
                    <a:pt x="5372" y="29933"/>
                  </a:lnTo>
                  <a:lnTo>
                    <a:pt x="5727" y="31000"/>
                  </a:lnTo>
                  <a:lnTo>
                    <a:pt x="8204" y="33845"/>
                  </a:lnTo>
                  <a:lnTo>
                    <a:pt x="8394" y="33845"/>
                  </a:lnTo>
                  <a:lnTo>
                    <a:pt x="10096" y="34467"/>
                  </a:lnTo>
                  <a:lnTo>
                    <a:pt x="15252" y="34467"/>
                  </a:lnTo>
                  <a:lnTo>
                    <a:pt x="17132" y="33845"/>
                  </a:lnTo>
                  <a:lnTo>
                    <a:pt x="19126" y="31915"/>
                  </a:lnTo>
                  <a:lnTo>
                    <a:pt x="19710" y="31356"/>
                  </a:lnTo>
                  <a:lnTo>
                    <a:pt x="20256" y="29933"/>
                  </a:lnTo>
                  <a:lnTo>
                    <a:pt x="20345" y="26454"/>
                  </a:lnTo>
                  <a:close/>
                </a:path>
                <a:path w="372109" h="182880">
                  <a:moveTo>
                    <a:pt x="20345" y="10883"/>
                  </a:moveTo>
                  <a:lnTo>
                    <a:pt x="18338" y="6985"/>
                  </a:lnTo>
                  <a:lnTo>
                    <a:pt x="18338" y="10883"/>
                  </a:lnTo>
                  <a:lnTo>
                    <a:pt x="18338" y="13322"/>
                  </a:lnTo>
                  <a:lnTo>
                    <a:pt x="18097" y="13881"/>
                  </a:lnTo>
                  <a:lnTo>
                    <a:pt x="17983" y="14135"/>
                  </a:lnTo>
                  <a:lnTo>
                    <a:pt x="17881" y="14363"/>
                  </a:lnTo>
                  <a:lnTo>
                    <a:pt x="16040" y="15951"/>
                  </a:lnTo>
                  <a:lnTo>
                    <a:pt x="14643" y="16344"/>
                  </a:lnTo>
                  <a:lnTo>
                    <a:pt x="10934" y="16344"/>
                  </a:lnTo>
                  <a:lnTo>
                    <a:pt x="9537" y="15951"/>
                  </a:lnTo>
                  <a:lnTo>
                    <a:pt x="7696" y="14363"/>
                  </a:lnTo>
                  <a:lnTo>
                    <a:pt x="7213" y="13322"/>
                  </a:lnTo>
                  <a:lnTo>
                    <a:pt x="7213" y="10883"/>
                  </a:lnTo>
                  <a:lnTo>
                    <a:pt x="10909" y="7810"/>
                  </a:lnTo>
                  <a:lnTo>
                    <a:pt x="14605" y="7810"/>
                  </a:lnTo>
                  <a:lnTo>
                    <a:pt x="16040" y="8229"/>
                  </a:lnTo>
                  <a:lnTo>
                    <a:pt x="17894" y="9880"/>
                  </a:lnTo>
                  <a:lnTo>
                    <a:pt x="18338" y="10883"/>
                  </a:lnTo>
                  <a:lnTo>
                    <a:pt x="18338" y="6985"/>
                  </a:lnTo>
                  <a:lnTo>
                    <a:pt x="18046" y="6692"/>
                  </a:lnTo>
                  <a:lnTo>
                    <a:pt x="15925" y="5575"/>
                  </a:lnTo>
                  <a:lnTo>
                    <a:pt x="14439" y="5295"/>
                  </a:lnTo>
                  <a:lnTo>
                    <a:pt x="10274" y="5295"/>
                  </a:lnTo>
                  <a:lnTo>
                    <a:pt x="5372" y="14363"/>
                  </a:lnTo>
                  <a:lnTo>
                    <a:pt x="5727" y="15430"/>
                  </a:lnTo>
                  <a:lnTo>
                    <a:pt x="8204" y="18275"/>
                  </a:lnTo>
                  <a:lnTo>
                    <a:pt x="8394" y="18275"/>
                  </a:lnTo>
                  <a:lnTo>
                    <a:pt x="10096" y="18897"/>
                  </a:lnTo>
                  <a:lnTo>
                    <a:pt x="15252" y="18897"/>
                  </a:lnTo>
                  <a:lnTo>
                    <a:pt x="17132" y="18275"/>
                  </a:lnTo>
                  <a:lnTo>
                    <a:pt x="19126" y="16344"/>
                  </a:lnTo>
                  <a:lnTo>
                    <a:pt x="19710" y="15786"/>
                  </a:lnTo>
                  <a:lnTo>
                    <a:pt x="20256" y="14363"/>
                  </a:lnTo>
                  <a:lnTo>
                    <a:pt x="20345" y="10883"/>
                  </a:lnTo>
                  <a:close/>
                </a:path>
                <a:path w="372109" h="182880">
                  <a:moveTo>
                    <a:pt x="25577" y="46647"/>
                  </a:moveTo>
                  <a:lnTo>
                    <a:pt x="18516" y="46647"/>
                  </a:lnTo>
                  <a:lnTo>
                    <a:pt x="18719" y="46507"/>
                  </a:lnTo>
                  <a:lnTo>
                    <a:pt x="18897" y="46507"/>
                  </a:lnTo>
                  <a:lnTo>
                    <a:pt x="19494" y="45745"/>
                  </a:lnTo>
                  <a:lnTo>
                    <a:pt x="20180" y="44411"/>
                  </a:lnTo>
                  <a:lnTo>
                    <a:pt x="20269" y="41440"/>
                  </a:lnTo>
                  <a:lnTo>
                    <a:pt x="20129" y="40995"/>
                  </a:lnTo>
                  <a:lnTo>
                    <a:pt x="20027" y="40652"/>
                  </a:lnTo>
                  <a:lnTo>
                    <a:pt x="19037" y="39027"/>
                  </a:lnTo>
                  <a:lnTo>
                    <a:pt x="18796" y="38633"/>
                  </a:lnTo>
                  <a:lnTo>
                    <a:pt x="18326" y="38239"/>
                  </a:lnTo>
                  <a:lnTo>
                    <a:pt x="18326" y="41910"/>
                  </a:lnTo>
                  <a:lnTo>
                    <a:pt x="18326" y="44069"/>
                  </a:lnTo>
                  <a:lnTo>
                    <a:pt x="17856" y="45046"/>
                  </a:lnTo>
                  <a:lnTo>
                    <a:pt x="16116" y="46507"/>
                  </a:lnTo>
                  <a:lnTo>
                    <a:pt x="14744" y="46875"/>
                  </a:lnTo>
                  <a:lnTo>
                    <a:pt x="11023" y="46875"/>
                  </a:lnTo>
                  <a:lnTo>
                    <a:pt x="7124" y="41910"/>
                  </a:lnTo>
                  <a:lnTo>
                    <a:pt x="7340" y="41440"/>
                  </a:lnTo>
                  <a:lnTo>
                    <a:pt x="7581" y="40995"/>
                  </a:lnTo>
                  <a:lnTo>
                    <a:pt x="7950" y="40652"/>
                  </a:lnTo>
                  <a:lnTo>
                    <a:pt x="9423" y="39420"/>
                  </a:lnTo>
                  <a:lnTo>
                    <a:pt x="10795" y="39027"/>
                  </a:lnTo>
                  <a:lnTo>
                    <a:pt x="14605" y="39027"/>
                  </a:lnTo>
                  <a:lnTo>
                    <a:pt x="16027" y="39420"/>
                  </a:lnTo>
                  <a:lnTo>
                    <a:pt x="17881" y="40995"/>
                  </a:lnTo>
                  <a:lnTo>
                    <a:pt x="18326" y="41910"/>
                  </a:lnTo>
                  <a:lnTo>
                    <a:pt x="18326" y="38239"/>
                  </a:lnTo>
                  <a:lnTo>
                    <a:pt x="17881" y="37858"/>
                  </a:lnTo>
                  <a:lnTo>
                    <a:pt x="15494" y="36791"/>
                  </a:lnTo>
                  <a:lnTo>
                    <a:pt x="14160" y="36512"/>
                  </a:lnTo>
                  <a:lnTo>
                    <a:pt x="11303" y="36512"/>
                  </a:lnTo>
                  <a:lnTo>
                    <a:pt x="5384" y="44411"/>
                  </a:lnTo>
                  <a:lnTo>
                    <a:pt x="6121" y="45745"/>
                  </a:lnTo>
                  <a:lnTo>
                    <a:pt x="6883" y="46507"/>
                  </a:lnTo>
                  <a:lnTo>
                    <a:pt x="7404" y="46875"/>
                  </a:lnTo>
                  <a:lnTo>
                    <a:pt x="5499" y="46875"/>
                  </a:lnTo>
                  <a:lnTo>
                    <a:pt x="5499" y="49110"/>
                  </a:lnTo>
                  <a:lnTo>
                    <a:pt x="25577" y="49110"/>
                  </a:lnTo>
                  <a:lnTo>
                    <a:pt x="25577" y="46647"/>
                  </a:lnTo>
                  <a:close/>
                </a:path>
                <a:path w="372109" h="182880">
                  <a:moveTo>
                    <a:pt x="25615" y="70142"/>
                  </a:moveTo>
                  <a:lnTo>
                    <a:pt x="20307" y="60617"/>
                  </a:lnTo>
                  <a:lnTo>
                    <a:pt x="5499" y="60617"/>
                  </a:lnTo>
                  <a:lnTo>
                    <a:pt x="5499" y="62915"/>
                  </a:lnTo>
                  <a:lnTo>
                    <a:pt x="7239" y="62915"/>
                  </a:lnTo>
                  <a:lnTo>
                    <a:pt x="10820" y="62915"/>
                  </a:lnTo>
                  <a:lnTo>
                    <a:pt x="9474" y="63309"/>
                  </a:lnTo>
                  <a:lnTo>
                    <a:pt x="15836" y="63309"/>
                  </a:lnTo>
                  <a:lnTo>
                    <a:pt x="17208" y="64516"/>
                  </a:lnTo>
                  <a:lnTo>
                    <a:pt x="17576" y="64871"/>
                  </a:lnTo>
                  <a:lnTo>
                    <a:pt x="17729" y="65189"/>
                  </a:lnTo>
                  <a:lnTo>
                    <a:pt x="17830" y="68402"/>
                  </a:lnTo>
                  <a:lnTo>
                    <a:pt x="17487" y="69164"/>
                  </a:lnTo>
                  <a:lnTo>
                    <a:pt x="17360" y="69164"/>
                  </a:lnTo>
                  <a:lnTo>
                    <a:pt x="16230" y="70142"/>
                  </a:lnTo>
                  <a:lnTo>
                    <a:pt x="15671" y="70535"/>
                  </a:lnTo>
                  <a:lnTo>
                    <a:pt x="14401" y="70866"/>
                  </a:lnTo>
                  <a:lnTo>
                    <a:pt x="10769" y="70866"/>
                  </a:lnTo>
                  <a:lnTo>
                    <a:pt x="9588" y="70535"/>
                  </a:lnTo>
                  <a:lnTo>
                    <a:pt x="9042" y="70142"/>
                  </a:lnTo>
                  <a:lnTo>
                    <a:pt x="7899" y="69164"/>
                  </a:lnTo>
                  <a:lnTo>
                    <a:pt x="7759" y="69164"/>
                  </a:lnTo>
                  <a:lnTo>
                    <a:pt x="7391" y="68402"/>
                  </a:lnTo>
                  <a:lnTo>
                    <a:pt x="7327" y="68262"/>
                  </a:lnTo>
                  <a:lnTo>
                    <a:pt x="7213" y="65824"/>
                  </a:lnTo>
                  <a:lnTo>
                    <a:pt x="7683" y="64871"/>
                  </a:lnTo>
                  <a:lnTo>
                    <a:pt x="9245" y="63500"/>
                  </a:lnTo>
                  <a:lnTo>
                    <a:pt x="7239" y="62915"/>
                  </a:lnTo>
                  <a:lnTo>
                    <a:pt x="5867" y="64058"/>
                  </a:lnTo>
                  <a:lnTo>
                    <a:pt x="5308" y="65189"/>
                  </a:lnTo>
                  <a:lnTo>
                    <a:pt x="5194" y="68402"/>
                  </a:lnTo>
                  <a:lnTo>
                    <a:pt x="5422" y="69164"/>
                  </a:lnTo>
                  <a:lnTo>
                    <a:pt x="5524" y="69519"/>
                  </a:lnTo>
                  <a:lnTo>
                    <a:pt x="6794" y="71424"/>
                  </a:lnTo>
                  <a:lnTo>
                    <a:pt x="7683" y="72148"/>
                  </a:lnTo>
                  <a:lnTo>
                    <a:pt x="10033" y="73164"/>
                  </a:lnTo>
                  <a:lnTo>
                    <a:pt x="11328" y="73418"/>
                  </a:lnTo>
                  <a:lnTo>
                    <a:pt x="14719" y="73418"/>
                  </a:lnTo>
                  <a:lnTo>
                    <a:pt x="16205" y="72961"/>
                  </a:lnTo>
                  <a:lnTo>
                    <a:pt x="16344" y="72961"/>
                  </a:lnTo>
                  <a:lnTo>
                    <a:pt x="19113" y="70866"/>
                  </a:lnTo>
                  <a:lnTo>
                    <a:pt x="19329" y="70700"/>
                  </a:lnTo>
                  <a:lnTo>
                    <a:pt x="20027" y="69164"/>
                  </a:lnTo>
                  <a:lnTo>
                    <a:pt x="19964" y="65405"/>
                  </a:lnTo>
                  <a:lnTo>
                    <a:pt x="19418" y="64198"/>
                  </a:lnTo>
                  <a:lnTo>
                    <a:pt x="18376" y="63309"/>
                  </a:lnTo>
                  <a:lnTo>
                    <a:pt x="21361" y="63309"/>
                  </a:lnTo>
                  <a:lnTo>
                    <a:pt x="23825" y="68402"/>
                  </a:lnTo>
                  <a:lnTo>
                    <a:pt x="23558" y="69164"/>
                  </a:lnTo>
                  <a:lnTo>
                    <a:pt x="22834" y="70142"/>
                  </a:lnTo>
                  <a:lnTo>
                    <a:pt x="22085" y="70535"/>
                  </a:lnTo>
                  <a:lnTo>
                    <a:pt x="21577" y="70535"/>
                  </a:lnTo>
                  <a:lnTo>
                    <a:pt x="21551" y="70700"/>
                  </a:lnTo>
                  <a:lnTo>
                    <a:pt x="21450" y="71424"/>
                  </a:lnTo>
                  <a:lnTo>
                    <a:pt x="21336" y="72148"/>
                  </a:lnTo>
                  <a:lnTo>
                    <a:pt x="21209" y="72961"/>
                  </a:lnTo>
                  <a:lnTo>
                    <a:pt x="22771" y="72961"/>
                  </a:lnTo>
                  <a:lnTo>
                    <a:pt x="23926" y="72440"/>
                  </a:lnTo>
                  <a:lnTo>
                    <a:pt x="25615" y="70142"/>
                  </a:lnTo>
                  <a:close/>
                </a:path>
                <a:path w="372109" h="182880">
                  <a:moveTo>
                    <a:pt x="42037" y="125945"/>
                  </a:moveTo>
                  <a:lnTo>
                    <a:pt x="39217" y="125945"/>
                  </a:lnTo>
                  <a:lnTo>
                    <a:pt x="39217" y="128397"/>
                  </a:lnTo>
                  <a:lnTo>
                    <a:pt x="42037" y="128397"/>
                  </a:lnTo>
                  <a:lnTo>
                    <a:pt x="42037" y="125945"/>
                  </a:lnTo>
                  <a:close/>
                </a:path>
                <a:path w="372109" h="182880">
                  <a:moveTo>
                    <a:pt x="59258" y="147002"/>
                  </a:moveTo>
                  <a:lnTo>
                    <a:pt x="58699" y="147332"/>
                  </a:lnTo>
                  <a:lnTo>
                    <a:pt x="59258" y="147332"/>
                  </a:lnTo>
                  <a:lnTo>
                    <a:pt x="59258" y="147002"/>
                  </a:lnTo>
                  <a:close/>
                </a:path>
                <a:path w="372109" h="182880">
                  <a:moveTo>
                    <a:pt x="59258" y="86931"/>
                  </a:moveTo>
                  <a:lnTo>
                    <a:pt x="47637" y="86931"/>
                  </a:lnTo>
                  <a:lnTo>
                    <a:pt x="46405" y="87325"/>
                  </a:lnTo>
                  <a:lnTo>
                    <a:pt x="44843" y="88887"/>
                  </a:lnTo>
                  <a:lnTo>
                    <a:pt x="44424" y="89979"/>
                  </a:lnTo>
                  <a:lnTo>
                    <a:pt x="44424" y="93294"/>
                  </a:lnTo>
                  <a:lnTo>
                    <a:pt x="45288" y="94767"/>
                  </a:lnTo>
                  <a:lnTo>
                    <a:pt x="46964" y="95923"/>
                  </a:lnTo>
                  <a:lnTo>
                    <a:pt x="46177" y="96202"/>
                  </a:lnTo>
                  <a:lnTo>
                    <a:pt x="45542" y="96710"/>
                  </a:lnTo>
                  <a:lnTo>
                    <a:pt x="44640" y="98082"/>
                  </a:lnTo>
                  <a:lnTo>
                    <a:pt x="44424" y="98945"/>
                  </a:lnTo>
                  <a:lnTo>
                    <a:pt x="44424" y="100990"/>
                  </a:lnTo>
                  <a:lnTo>
                    <a:pt x="44640" y="101854"/>
                  </a:lnTo>
                  <a:lnTo>
                    <a:pt x="45516" y="103365"/>
                  </a:lnTo>
                  <a:lnTo>
                    <a:pt x="46075" y="103962"/>
                  </a:lnTo>
                  <a:lnTo>
                    <a:pt x="46774" y="104406"/>
                  </a:lnTo>
                  <a:lnTo>
                    <a:pt x="44729" y="104406"/>
                  </a:lnTo>
                  <a:lnTo>
                    <a:pt x="44729" y="106616"/>
                  </a:lnTo>
                  <a:lnTo>
                    <a:pt x="59258" y="106616"/>
                  </a:lnTo>
                  <a:lnTo>
                    <a:pt x="59258" y="104152"/>
                  </a:lnTo>
                  <a:lnTo>
                    <a:pt x="50406" y="104152"/>
                  </a:lnTo>
                  <a:lnTo>
                    <a:pt x="49403" y="104038"/>
                  </a:lnTo>
                  <a:lnTo>
                    <a:pt x="48006" y="103505"/>
                  </a:lnTo>
                  <a:lnTo>
                    <a:pt x="47472" y="103085"/>
                  </a:lnTo>
                  <a:lnTo>
                    <a:pt x="46748" y="101917"/>
                  </a:lnTo>
                  <a:lnTo>
                    <a:pt x="46545" y="101269"/>
                  </a:lnTo>
                  <a:lnTo>
                    <a:pt x="46545" y="99669"/>
                  </a:lnTo>
                  <a:lnTo>
                    <a:pt x="46824" y="98996"/>
                  </a:lnTo>
                  <a:lnTo>
                    <a:pt x="47917" y="98221"/>
                  </a:lnTo>
                  <a:lnTo>
                    <a:pt x="48729" y="97993"/>
                  </a:lnTo>
                  <a:lnTo>
                    <a:pt x="59258" y="97993"/>
                  </a:lnTo>
                  <a:lnTo>
                    <a:pt x="59258" y="95529"/>
                  </a:lnTo>
                  <a:lnTo>
                    <a:pt x="49352" y="95529"/>
                  </a:lnTo>
                  <a:lnTo>
                    <a:pt x="48260" y="95199"/>
                  </a:lnTo>
                  <a:lnTo>
                    <a:pt x="46913" y="93853"/>
                  </a:lnTo>
                  <a:lnTo>
                    <a:pt x="46545" y="93014"/>
                  </a:lnTo>
                  <a:lnTo>
                    <a:pt x="46545" y="91414"/>
                  </a:lnTo>
                  <a:lnTo>
                    <a:pt x="49149" y="89395"/>
                  </a:lnTo>
                  <a:lnTo>
                    <a:pt x="59258" y="89395"/>
                  </a:lnTo>
                  <a:lnTo>
                    <a:pt x="59258" y="86931"/>
                  </a:lnTo>
                  <a:close/>
                </a:path>
                <a:path w="372109" h="182880">
                  <a:moveTo>
                    <a:pt x="59270" y="125945"/>
                  </a:moveTo>
                  <a:lnTo>
                    <a:pt x="44742" y="125945"/>
                  </a:lnTo>
                  <a:lnTo>
                    <a:pt x="44742" y="128397"/>
                  </a:lnTo>
                  <a:lnTo>
                    <a:pt x="59270" y="128397"/>
                  </a:lnTo>
                  <a:lnTo>
                    <a:pt x="59270" y="125945"/>
                  </a:lnTo>
                  <a:close/>
                </a:path>
                <a:path w="372109" h="182880">
                  <a:moveTo>
                    <a:pt x="59397" y="153543"/>
                  </a:moveTo>
                  <a:lnTo>
                    <a:pt x="58915" y="152171"/>
                  </a:lnTo>
                  <a:lnTo>
                    <a:pt x="58813" y="151866"/>
                  </a:lnTo>
                  <a:lnTo>
                    <a:pt x="58394" y="151218"/>
                  </a:lnTo>
                  <a:lnTo>
                    <a:pt x="58267" y="151028"/>
                  </a:lnTo>
                  <a:lnTo>
                    <a:pt x="57632" y="150266"/>
                  </a:lnTo>
                  <a:lnTo>
                    <a:pt x="57467" y="150075"/>
                  </a:lnTo>
                  <a:lnTo>
                    <a:pt x="57467" y="153047"/>
                  </a:lnTo>
                  <a:lnTo>
                    <a:pt x="57467" y="156514"/>
                  </a:lnTo>
                  <a:lnTo>
                    <a:pt x="56362" y="157746"/>
                  </a:lnTo>
                  <a:lnTo>
                    <a:pt x="54673" y="157746"/>
                  </a:lnTo>
                  <a:lnTo>
                    <a:pt x="53619" y="157022"/>
                  </a:lnTo>
                  <a:lnTo>
                    <a:pt x="53238" y="156044"/>
                  </a:lnTo>
                  <a:lnTo>
                    <a:pt x="53187" y="155790"/>
                  </a:lnTo>
                  <a:lnTo>
                    <a:pt x="53073" y="155308"/>
                  </a:lnTo>
                  <a:lnTo>
                    <a:pt x="52971" y="154673"/>
                  </a:lnTo>
                  <a:lnTo>
                    <a:pt x="52844" y="153885"/>
                  </a:lnTo>
                  <a:lnTo>
                    <a:pt x="52730" y="153047"/>
                  </a:lnTo>
                  <a:lnTo>
                    <a:pt x="52070" y="150495"/>
                  </a:lnTo>
                  <a:lnTo>
                    <a:pt x="51981" y="150266"/>
                  </a:lnTo>
                  <a:lnTo>
                    <a:pt x="53962" y="150266"/>
                  </a:lnTo>
                  <a:lnTo>
                    <a:pt x="55295" y="150495"/>
                  </a:lnTo>
                  <a:lnTo>
                    <a:pt x="54978" y="150495"/>
                  </a:lnTo>
                  <a:lnTo>
                    <a:pt x="56070" y="151028"/>
                  </a:lnTo>
                  <a:lnTo>
                    <a:pt x="56629" y="151587"/>
                  </a:lnTo>
                  <a:lnTo>
                    <a:pt x="57467" y="153047"/>
                  </a:lnTo>
                  <a:lnTo>
                    <a:pt x="57467" y="150075"/>
                  </a:lnTo>
                  <a:lnTo>
                    <a:pt x="58000" y="150075"/>
                  </a:lnTo>
                  <a:lnTo>
                    <a:pt x="58750" y="149847"/>
                  </a:lnTo>
                  <a:lnTo>
                    <a:pt x="59194" y="149606"/>
                  </a:lnTo>
                  <a:lnTo>
                    <a:pt x="59258" y="147332"/>
                  </a:lnTo>
                  <a:lnTo>
                    <a:pt x="55994" y="147916"/>
                  </a:lnTo>
                  <a:lnTo>
                    <a:pt x="47612" y="147916"/>
                  </a:lnTo>
                  <a:lnTo>
                    <a:pt x="44640" y="151028"/>
                  </a:lnTo>
                  <a:lnTo>
                    <a:pt x="44691" y="156044"/>
                  </a:lnTo>
                  <a:lnTo>
                    <a:pt x="48869" y="159956"/>
                  </a:lnTo>
                  <a:lnTo>
                    <a:pt x="48983" y="159143"/>
                  </a:lnTo>
                  <a:lnTo>
                    <a:pt x="49098" y="158369"/>
                  </a:lnTo>
                  <a:lnTo>
                    <a:pt x="49187" y="157746"/>
                  </a:lnTo>
                  <a:lnTo>
                    <a:pt x="49974" y="157746"/>
                  </a:lnTo>
                  <a:lnTo>
                    <a:pt x="47078" y="157022"/>
                  </a:lnTo>
                  <a:lnTo>
                    <a:pt x="47561" y="157022"/>
                  </a:lnTo>
                  <a:lnTo>
                    <a:pt x="46659" y="155790"/>
                  </a:lnTo>
                  <a:lnTo>
                    <a:pt x="46710" y="151587"/>
                  </a:lnTo>
                  <a:lnTo>
                    <a:pt x="47701" y="150495"/>
                  </a:lnTo>
                  <a:lnTo>
                    <a:pt x="48399" y="150266"/>
                  </a:lnTo>
                  <a:lnTo>
                    <a:pt x="50050" y="150266"/>
                  </a:lnTo>
                  <a:lnTo>
                    <a:pt x="50317" y="151028"/>
                  </a:lnTo>
                  <a:lnTo>
                    <a:pt x="50380" y="151218"/>
                  </a:lnTo>
                  <a:lnTo>
                    <a:pt x="50457" y="151587"/>
                  </a:lnTo>
                  <a:lnTo>
                    <a:pt x="50558" y="152171"/>
                  </a:lnTo>
                  <a:lnTo>
                    <a:pt x="50634" y="152539"/>
                  </a:lnTo>
                  <a:lnTo>
                    <a:pt x="50761" y="153543"/>
                  </a:lnTo>
                  <a:lnTo>
                    <a:pt x="50850" y="154305"/>
                  </a:lnTo>
                  <a:lnTo>
                    <a:pt x="50927" y="154952"/>
                  </a:lnTo>
                  <a:lnTo>
                    <a:pt x="54724" y="160375"/>
                  </a:lnTo>
                  <a:lnTo>
                    <a:pt x="56654" y="160375"/>
                  </a:lnTo>
                  <a:lnTo>
                    <a:pt x="57632" y="159956"/>
                  </a:lnTo>
                  <a:lnTo>
                    <a:pt x="59105" y="158369"/>
                  </a:lnTo>
                  <a:lnTo>
                    <a:pt x="59245" y="158115"/>
                  </a:lnTo>
                  <a:lnTo>
                    <a:pt x="59359" y="157746"/>
                  </a:lnTo>
                  <a:lnTo>
                    <a:pt x="59397" y="153543"/>
                  </a:lnTo>
                  <a:close/>
                </a:path>
                <a:path w="372109" h="182880">
                  <a:moveTo>
                    <a:pt x="59423" y="162928"/>
                  </a:moveTo>
                  <a:lnTo>
                    <a:pt x="59232" y="161582"/>
                  </a:lnTo>
                  <a:lnTo>
                    <a:pt x="57048" y="161950"/>
                  </a:lnTo>
                  <a:lnTo>
                    <a:pt x="57137" y="162394"/>
                  </a:lnTo>
                  <a:lnTo>
                    <a:pt x="57162" y="163410"/>
                  </a:lnTo>
                  <a:lnTo>
                    <a:pt x="57099" y="163690"/>
                  </a:lnTo>
                  <a:lnTo>
                    <a:pt x="56883" y="164084"/>
                  </a:lnTo>
                  <a:lnTo>
                    <a:pt x="56718" y="164223"/>
                  </a:lnTo>
                  <a:lnTo>
                    <a:pt x="56515" y="164299"/>
                  </a:lnTo>
                  <a:lnTo>
                    <a:pt x="56324" y="164414"/>
                  </a:lnTo>
                  <a:lnTo>
                    <a:pt x="55867" y="164439"/>
                  </a:lnTo>
                  <a:lnTo>
                    <a:pt x="46659" y="164439"/>
                  </a:lnTo>
                  <a:lnTo>
                    <a:pt x="46659" y="161950"/>
                  </a:lnTo>
                  <a:lnTo>
                    <a:pt x="44729" y="161950"/>
                  </a:lnTo>
                  <a:lnTo>
                    <a:pt x="44729" y="164439"/>
                  </a:lnTo>
                  <a:lnTo>
                    <a:pt x="39662" y="164439"/>
                  </a:lnTo>
                  <a:lnTo>
                    <a:pt x="41148" y="166878"/>
                  </a:lnTo>
                  <a:lnTo>
                    <a:pt x="44729" y="166878"/>
                  </a:lnTo>
                  <a:lnTo>
                    <a:pt x="44729" y="168668"/>
                  </a:lnTo>
                  <a:lnTo>
                    <a:pt x="46659" y="168668"/>
                  </a:lnTo>
                  <a:lnTo>
                    <a:pt x="46659" y="166878"/>
                  </a:lnTo>
                  <a:lnTo>
                    <a:pt x="56489" y="166878"/>
                  </a:lnTo>
                  <a:lnTo>
                    <a:pt x="57467" y="166789"/>
                  </a:lnTo>
                  <a:lnTo>
                    <a:pt x="58394" y="166370"/>
                  </a:lnTo>
                  <a:lnTo>
                    <a:pt x="58762" y="166039"/>
                  </a:lnTo>
                  <a:lnTo>
                    <a:pt x="59283" y="165061"/>
                  </a:lnTo>
                  <a:lnTo>
                    <a:pt x="59423" y="164363"/>
                  </a:lnTo>
                  <a:lnTo>
                    <a:pt x="59423" y="162928"/>
                  </a:lnTo>
                  <a:close/>
                </a:path>
                <a:path w="372109" h="182880">
                  <a:moveTo>
                    <a:pt x="59563" y="136829"/>
                  </a:moveTo>
                  <a:lnTo>
                    <a:pt x="58978" y="135699"/>
                  </a:lnTo>
                  <a:lnTo>
                    <a:pt x="58864" y="135483"/>
                  </a:lnTo>
                  <a:lnTo>
                    <a:pt x="57442" y="134556"/>
                  </a:lnTo>
                  <a:lnTo>
                    <a:pt x="59258" y="134556"/>
                  </a:lnTo>
                  <a:lnTo>
                    <a:pt x="59258" y="132257"/>
                  </a:lnTo>
                  <a:lnTo>
                    <a:pt x="57327" y="132257"/>
                  </a:lnTo>
                  <a:lnTo>
                    <a:pt x="57327" y="136829"/>
                  </a:lnTo>
                  <a:lnTo>
                    <a:pt x="57327" y="139928"/>
                  </a:lnTo>
                  <a:lnTo>
                    <a:pt x="56984" y="140487"/>
                  </a:lnTo>
                  <a:lnTo>
                    <a:pt x="55283" y="141947"/>
                  </a:lnTo>
                  <a:lnTo>
                    <a:pt x="53886" y="142316"/>
                  </a:lnTo>
                  <a:lnTo>
                    <a:pt x="50101" y="142316"/>
                  </a:lnTo>
                  <a:lnTo>
                    <a:pt x="48679" y="141947"/>
                  </a:lnTo>
                  <a:lnTo>
                    <a:pt x="46888" y="140487"/>
                  </a:lnTo>
                  <a:lnTo>
                    <a:pt x="46609" y="139928"/>
                  </a:lnTo>
                  <a:lnTo>
                    <a:pt x="46532" y="139788"/>
                  </a:lnTo>
                  <a:lnTo>
                    <a:pt x="50050" y="134556"/>
                  </a:lnTo>
                  <a:lnTo>
                    <a:pt x="54203" y="134556"/>
                  </a:lnTo>
                  <a:lnTo>
                    <a:pt x="55372" y="134886"/>
                  </a:lnTo>
                  <a:lnTo>
                    <a:pt x="57137" y="136436"/>
                  </a:lnTo>
                  <a:lnTo>
                    <a:pt x="57327" y="136829"/>
                  </a:lnTo>
                  <a:lnTo>
                    <a:pt x="57327" y="132257"/>
                  </a:lnTo>
                  <a:lnTo>
                    <a:pt x="39204" y="132257"/>
                  </a:lnTo>
                  <a:lnTo>
                    <a:pt x="39204" y="134721"/>
                  </a:lnTo>
                  <a:lnTo>
                    <a:pt x="46405" y="134721"/>
                  </a:lnTo>
                  <a:lnTo>
                    <a:pt x="45821" y="135140"/>
                  </a:lnTo>
                  <a:lnTo>
                    <a:pt x="45339" y="135699"/>
                  </a:lnTo>
                  <a:lnTo>
                    <a:pt x="44615" y="137071"/>
                  </a:lnTo>
                  <a:lnTo>
                    <a:pt x="44551" y="137350"/>
                  </a:lnTo>
                  <a:lnTo>
                    <a:pt x="44424" y="139928"/>
                  </a:lnTo>
                  <a:lnTo>
                    <a:pt x="44602" y="140487"/>
                  </a:lnTo>
                  <a:lnTo>
                    <a:pt x="44704" y="140855"/>
                  </a:lnTo>
                  <a:lnTo>
                    <a:pt x="44754" y="141020"/>
                  </a:lnTo>
                  <a:lnTo>
                    <a:pt x="45897" y="142786"/>
                  </a:lnTo>
                  <a:lnTo>
                    <a:pt x="45986" y="142925"/>
                  </a:lnTo>
                  <a:lnTo>
                    <a:pt x="46913" y="143662"/>
                  </a:lnTo>
                  <a:lnTo>
                    <a:pt x="48082" y="144132"/>
                  </a:lnTo>
                  <a:lnTo>
                    <a:pt x="49263" y="144640"/>
                  </a:lnTo>
                  <a:lnTo>
                    <a:pt x="50584" y="144856"/>
                  </a:lnTo>
                  <a:lnTo>
                    <a:pt x="53517" y="144856"/>
                  </a:lnTo>
                  <a:lnTo>
                    <a:pt x="58293" y="142316"/>
                  </a:lnTo>
                  <a:lnTo>
                    <a:pt x="59143" y="141020"/>
                  </a:lnTo>
                  <a:lnTo>
                    <a:pt x="59258" y="140855"/>
                  </a:lnTo>
                  <a:lnTo>
                    <a:pt x="59524" y="139928"/>
                  </a:lnTo>
                  <a:lnTo>
                    <a:pt x="59563" y="136829"/>
                  </a:lnTo>
                  <a:close/>
                </a:path>
                <a:path w="372109" h="182880">
                  <a:moveTo>
                    <a:pt x="59563" y="115354"/>
                  </a:moveTo>
                  <a:lnTo>
                    <a:pt x="58750" y="113804"/>
                  </a:lnTo>
                  <a:lnTo>
                    <a:pt x="57124" y="112661"/>
                  </a:lnTo>
                  <a:lnTo>
                    <a:pt x="59258" y="112661"/>
                  </a:lnTo>
                  <a:lnTo>
                    <a:pt x="59258" y="110477"/>
                  </a:lnTo>
                  <a:lnTo>
                    <a:pt x="44729" y="110477"/>
                  </a:lnTo>
                  <a:lnTo>
                    <a:pt x="44729" y="112941"/>
                  </a:lnTo>
                  <a:lnTo>
                    <a:pt x="53771" y="112941"/>
                  </a:lnTo>
                  <a:lnTo>
                    <a:pt x="54724" y="113080"/>
                  </a:lnTo>
                  <a:lnTo>
                    <a:pt x="56032" y="113614"/>
                  </a:lnTo>
                  <a:lnTo>
                    <a:pt x="56540" y="114058"/>
                  </a:lnTo>
                  <a:lnTo>
                    <a:pt x="57302" y="115379"/>
                  </a:lnTo>
                  <a:lnTo>
                    <a:pt x="57467" y="116052"/>
                  </a:lnTo>
                  <a:lnTo>
                    <a:pt x="57467" y="117538"/>
                  </a:lnTo>
                  <a:lnTo>
                    <a:pt x="54076" y="119773"/>
                  </a:lnTo>
                  <a:lnTo>
                    <a:pt x="44729" y="119773"/>
                  </a:lnTo>
                  <a:lnTo>
                    <a:pt x="44729" y="122237"/>
                  </a:lnTo>
                  <a:lnTo>
                    <a:pt x="53746" y="122237"/>
                  </a:lnTo>
                  <a:lnTo>
                    <a:pt x="55562" y="122212"/>
                  </a:lnTo>
                  <a:lnTo>
                    <a:pt x="56032" y="122097"/>
                  </a:lnTo>
                  <a:lnTo>
                    <a:pt x="56769" y="121958"/>
                  </a:lnTo>
                  <a:lnTo>
                    <a:pt x="59563" y="118148"/>
                  </a:lnTo>
                  <a:lnTo>
                    <a:pt x="59563" y="115354"/>
                  </a:lnTo>
                  <a:close/>
                </a:path>
                <a:path w="372109" h="182880">
                  <a:moveTo>
                    <a:pt x="59575" y="174993"/>
                  </a:moveTo>
                  <a:lnTo>
                    <a:pt x="55854" y="170256"/>
                  </a:lnTo>
                  <a:lnTo>
                    <a:pt x="54165" y="170256"/>
                  </a:lnTo>
                  <a:lnTo>
                    <a:pt x="49949" y="178041"/>
                  </a:lnTo>
                  <a:lnTo>
                    <a:pt x="49834" y="178269"/>
                  </a:lnTo>
                  <a:lnTo>
                    <a:pt x="49669" y="178714"/>
                  </a:lnTo>
                  <a:lnTo>
                    <a:pt x="49466" y="179019"/>
                  </a:lnTo>
                  <a:lnTo>
                    <a:pt x="48933" y="179438"/>
                  </a:lnTo>
                  <a:lnTo>
                    <a:pt x="48653" y="179527"/>
                  </a:lnTo>
                  <a:lnTo>
                    <a:pt x="47815" y="179527"/>
                  </a:lnTo>
                  <a:lnTo>
                    <a:pt x="47396" y="179298"/>
                  </a:lnTo>
                  <a:lnTo>
                    <a:pt x="46634" y="178320"/>
                  </a:lnTo>
                  <a:lnTo>
                    <a:pt x="46443" y="177507"/>
                  </a:lnTo>
                  <a:lnTo>
                    <a:pt x="46443" y="175412"/>
                  </a:lnTo>
                  <a:lnTo>
                    <a:pt x="46672" y="174675"/>
                  </a:lnTo>
                  <a:lnTo>
                    <a:pt x="47510" y="173647"/>
                  </a:lnTo>
                  <a:lnTo>
                    <a:pt x="48094" y="173304"/>
                  </a:lnTo>
                  <a:lnTo>
                    <a:pt x="48818" y="173202"/>
                  </a:lnTo>
                  <a:lnTo>
                    <a:pt x="48488" y="170789"/>
                  </a:lnTo>
                  <a:lnTo>
                    <a:pt x="44424" y="175437"/>
                  </a:lnTo>
                  <a:lnTo>
                    <a:pt x="44424" y="177317"/>
                  </a:lnTo>
                  <a:lnTo>
                    <a:pt x="47955" y="181902"/>
                  </a:lnTo>
                  <a:lnTo>
                    <a:pt x="49326" y="181902"/>
                  </a:lnTo>
                  <a:lnTo>
                    <a:pt x="53441" y="174675"/>
                  </a:lnTo>
                  <a:lnTo>
                    <a:pt x="53721" y="173837"/>
                  </a:lnTo>
                  <a:lnTo>
                    <a:pt x="54279" y="173024"/>
                  </a:lnTo>
                  <a:lnTo>
                    <a:pt x="54698" y="172770"/>
                  </a:lnTo>
                  <a:lnTo>
                    <a:pt x="55880" y="172770"/>
                  </a:lnTo>
                  <a:lnTo>
                    <a:pt x="56438" y="173050"/>
                  </a:lnTo>
                  <a:lnTo>
                    <a:pt x="57340" y="174142"/>
                  </a:lnTo>
                  <a:lnTo>
                    <a:pt x="57556" y="174993"/>
                  </a:lnTo>
                  <a:lnTo>
                    <a:pt x="57556" y="177228"/>
                  </a:lnTo>
                  <a:lnTo>
                    <a:pt x="57302" y="178130"/>
                  </a:lnTo>
                  <a:lnTo>
                    <a:pt x="56299" y="179362"/>
                  </a:lnTo>
                  <a:lnTo>
                    <a:pt x="55549" y="179743"/>
                  </a:lnTo>
                  <a:lnTo>
                    <a:pt x="54559" y="179857"/>
                  </a:lnTo>
                  <a:lnTo>
                    <a:pt x="54927" y="182295"/>
                  </a:lnTo>
                  <a:lnTo>
                    <a:pt x="56489" y="182041"/>
                  </a:lnTo>
                  <a:lnTo>
                    <a:pt x="57645" y="181432"/>
                  </a:lnTo>
                  <a:lnTo>
                    <a:pt x="59207" y="179438"/>
                  </a:lnTo>
                  <a:lnTo>
                    <a:pt x="59575" y="178015"/>
                  </a:lnTo>
                  <a:lnTo>
                    <a:pt x="59575" y="174993"/>
                  </a:lnTo>
                  <a:close/>
                </a:path>
                <a:path w="372109" h="182880">
                  <a:moveTo>
                    <a:pt x="81102" y="164858"/>
                  </a:moveTo>
                  <a:lnTo>
                    <a:pt x="78270" y="164858"/>
                  </a:lnTo>
                  <a:lnTo>
                    <a:pt x="78270" y="167322"/>
                  </a:lnTo>
                  <a:lnTo>
                    <a:pt x="81102" y="167322"/>
                  </a:lnTo>
                  <a:lnTo>
                    <a:pt x="81102" y="164858"/>
                  </a:lnTo>
                  <a:close/>
                </a:path>
                <a:path w="372109" h="182880">
                  <a:moveTo>
                    <a:pt x="98323" y="164858"/>
                  </a:moveTo>
                  <a:lnTo>
                    <a:pt x="83794" y="164858"/>
                  </a:lnTo>
                  <a:lnTo>
                    <a:pt x="83794" y="167322"/>
                  </a:lnTo>
                  <a:lnTo>
                    <a:pt x="98323" y="167322"/>
                  </a:lnTo>
                  <a:lnTo>
                    <a:pt x="98323" y="164858"/>
                  </a:lnTo>
                  <a:close/>
                </a:path>
                <a:path w="372109" h="182880">
                  <a:moveTo>
                    <a:pt x="98323" y="149313"/>
                  </a:moveTo>
                  <a:lnTo>
                    <a:pt x="88277" y="149313"/>
                  </a:lnTo>
                  <a:lnTo>
                    <a:pt x="87464" y="149364"/>
                  </a:lnTo>
                  <a:lnTo>
                    <a:pt x="83489" y="153403"/>
                  </a:lnTo>
                  <a:lnTo>
                    <a:pt x="83489" y="156286"/>
                  </a:lnTo>
                  <a:lnTo>
                    <a:pt x="84289" y="157822"/>
                  </a:lnTo>
                  <a:lnTo>
                    <a:pt x="85864" y="158889"/>
                  </a:lnTo>
                  <a:lnTo>
                    <a:pt x="83794" y="158889"/>
                  </a:lnTo>
                  <a:lnTo>
                    <a:pt x="83794" y="161099"/>
                  </a:lnTo>
                  <a:lnTo>
                    <a:pt x="98323" y="161099"/>
                  </a:lnTo>
                  <a:lnTo>
                    <a:pt x="98323" y="158635"/>
                  </a:lnTo>
                  <a:lnTo>
                    <a:pt x="88557" y="158635"/>
                  </a:lnTo>
                  <a:lnTo>
                    <a:pt x="87287" y="158267"/>
                  </a:lnTo>
                  <a:lnTo>
                    <a:pt x="85953" y="156756"/>
                  </a:lnTo>
                  <a:lnTo>
                    <a:pt x="85610" y="155841"/>
                  </a:lnTo>
                  <a:lnTo>
                    <a:pt x="85610" y="154127"/>
                  </a:lnTo>
                  <a:lnTo>
                    <a:pt x="88493" y="151777"/>
                  </a:lnTo>
                  <a:lnTo>
                    <a:pt x="98323" y="151777"/>
                  </a:lnTo>
                  <a:lnTo>
                    <a:pt x="98323" y="149313"/>
                  </a:lnTo>
                  <a:close/>
                </a:path>
                <a:path w="372109" h="182880">
                  <a:moveTo>
                    <a:pt x="98323" y="110286"/>
                  </a:moveTo>
                  <a:lnTo>
                    <a:pt x="86702" y="110286"/>
                  </a:lnTo>
                  <a:lnTo>
                    <a:pt x="85471" y="110680"/>
                  </a:lnTo>
                  <a:lnTo>
                    <a:pt x="83908" y="112242"/>
                  </a:lnTo>
                  <a:lnTo>
                    <a:pt x="83489" y="113334"/>
                  </a:lnTo>
                  <a:lnTo>
                    <a:pt x="83489" y="116649"/>
                  </a:lnTo>
                  <a:lnTo>
                    <a:pt x="84353" y="118122"/>
                  </a:lnTo>
                  <a:lnTo>
                    <a:pt x="86029" y="119278"/>
                  </a:lnTo>
                  <a:lnTo>
                    <a:pt x="85242" y="119557"/>
                  </a:lnTo>
                  <a:lnTo>
                    <a:pt x="84607" y="120065"/>
                  </a:lnTo>
                  <a:lnTo>
                    <a:pt x="83705" y="121437"/>
                  </a:lnTo>
                  <a:lnTo>
                    <a:pt x="83489" y="122301"/>
                  </a:lnTo>
                  <a:lnTo>
                    <a:pt x="83489" y="124345"/>
                  </a:lnTo>
                  <a:lnTo>
                    <a:pt x="83705" y="125209"/>
                  </a:lnTo>
                  <a:lnTo>
                    <a:pt x="84582" y="126720"/>
                  </a:lnTo>
                  <a:lnTo>
                    <a:pt x="85140" y="127317"/>
                  </a:lnTo>
                  <a:lnTo>
                    <a:pt x="85839" y="127762"/>
                  </a:lnTo>
                  <a:lnTo>
                    <a:pt x="83794" y="127762"/>
                  </a:lnTo>
                  <a:lnTo>
                    <a:pt x="83794" y="129971"/>
                  </a:lnTo>
                  <a:lnTo>
                    <a:pt x="98323" y="129971"/>
                  </a:lnTo>
                  <a:lnTo>
                    <a:pt x="98323" y="127508"/>
                  </a:lnTo>
                  <a:lnTo>
                    <a:pt x="89471" y="127508"/>
                  </a:lnTo>
                  <a:lnTo>
                    <a:pt x="88468" y="127393"/>
                  </a:lnTo>
                  <a:lnTo>
                    <a:pt x="87071" y="126860"/>
                  </a:lnTo>
                  <a:lnTo>
                    <a:pt x="86537" y="126441"/>
                  </a:lnTo>
                  <a:lnTo>
                    <a:pt x="85813" y="125272"/>
                  </a:lnTo>
                  <a:lnTo>
                    <a:pt x="85610" y="124625"/>
                  </a:lnTo>
                  <a:lnTo>
                    <a:pt x="85610" y="123024"/>
                  </a:lnTo>
                  <a:lnTo>
                    <a:pt x="85890" y="122351"/>
                  </a:lnTo>
                  <a:lnTo>
                    <a:pt x="86982" y="121577"/>
                  </a:lnTo>
                  <a:lnTo>
                    <a:pt x="87795" y="121348"/>
                  </a:lnTo>
                  <a:lnTo>
                    <a:pt x="98323" y="121348"/>
                  </a:lnTo>
                  <a:lnTo>
                    <a:pt x="98323" y="118884"/>
                  </a:lnTo>
                  <a:lnTo>
                    <a:pt x="88417" y="118884"/>
                  </a:lnTo>
                  <a:lnTo>
                    <a:pt x="87325" y="118554"/>
                  </a:lnTo>
                  <a:lnTo>
                    <a:pt x="85979" y="117208"/>
                  </a:lnTo>
                  <a:lnTo>
                    <a:pt x="85610" y="116370"/>
                  </a:lnTo>
                  <a:lnTo>
                    <a:pt x="85610" y="114769"/>
                  </a:lnTo>
                  <a:lnTo>
                    <a:pt x="88214" y="112750"/>
                  </a:lnTo>
                  <a:lnTo>
                    <a:pt x="98323" y="112750"/>
                  </a:lnTo>
                  <a:lnTo>
                    <a:pt x="98323" y="110286"/>
                  </a:lnTo>
                  <a:close/>
                </a:path>
                <a:path w="372109" h="182880">
                  <a:moveTo>
                    <a:pt x="98323" y="94107"/>
                  </a:moveTo>
                  <a:lnTo>
                    <a:pt x="97764" y="94437"/>
                  </a:lnTo>
                  <a:lnTo>
                    <a:pt x="98323" y="94437"/>
                  </a:lnTo>
                  <a:lnTo>
                    <a:pt x="98323" y="94107"/>
                  </a:lnTo>
                  <a:close/>
                </a:path>
                <a:path w="372109" h="182880">
                  <a:moveTo>
                    <a:pt x="98463" y="100647"/>
                  </a:moveTo>
                  <a:lnTo>
                    <a:pt x="97980" y="99275"/>
                  </a:lnTo>
                  <a:lnTo>
                    <a:pt x="97878" y="98971"/>
                  </a:lnTo>
                  <a:lnTo>
                    <a:pt x="97459" y="98323"/>
                  </a:lnTo>
                  <a:lnTo>
                    <a:pt x="97332" y="98132"/>
                  </a:lnTo>
                  <a:lnTo>
                    <a:pt x="96685" y="97370"/>
                  </a:lnTo>
                  <a:lnTo>
                    <a:pt x="96532" y="97180"/>
                  </a:lnTo>
                  <a:lnTo>
                    <a:pt x="96532" y="100152"/>
                  </a:lnTo>
                  <a:lnTo>
                    <a:pt x="96532" y="103619"/>
                  </a:lnTo>
                  <a:lnTo>
                    <a:pt x="95415" y="104851"/>
                  </a:lnTo>
                  <a:lnTo>
                    <a:pt x="93726" y="104851"/>
                  </a:lnTo>
                  <a:lnTo>
                    <a:pt x="92684" y="104127"/>
                  </a:lnTo>
                  <a:lnTo>
                    <a:pt x="91795" y="100152"/>
                  </a:lnTo>
                  <a:lnTo>
                    <a:pt x="91719" y="99644"/>
                  </a:lnTo>
                  <a:lnTo>
                    <a:pt x="91630" y="99275"/>
                  </a:lnTo>
                  <a:lnTo>
                    <a:pt x="91567" y="98971"/>
                  </a:lnTo>
                  <a:lnTo>
                    <a:pt x="91503" y="98691"/>
                  </a:lnTo>
                  <a:lnTo>
                    <a:pt x="91427" y="98323"/>
                  </a:lnTo>
                  <a:lnTo>
                    <a:pt x="91198" y="97764"/>
                  </a:lnTo>
                  <a:lnTo>
                    <a:pt x="91135" y="97599"/>
                  </a:lnTo>
                  <a:lnTo>
                    <a:pt x="91046" y="97370"/>
                  </a:lnTo>
                  <a:lnTo>
                    <a:pt x="93027" y="97370"/>
                  </a:lnTo>
                  <a:lnTo>
                    <a:pt x="94348" y="97599"/>
                  </a:lnTo>
                  <a:lnTo>
                    <a:pt x="94030" y="97599"/>
                  </a:lnTo>
                  <a:lnTo>
                    <a:pt x="95135" y="98132"/>
                  </a:lnTo>
                  <a:lnTo>
                    <a:pt x="95694" y="98691"/>
                  </a:lnTo>
                  <a:lnTo>
                    <a:pt x="96532" y="100152"/>
                  </a:lnTo>
                  <a:lnTo>
                    <a:pt x="96532" y="97180"/>
                  </a:lnTo>
                  <a:lnTo>
                    <a:pt x="97053" y="97180"/>
                  </a:lnTo>
                  <a:lnTo>
                    <a:pt x="97815" y="96951"/>
                  </a:lnTo>
                  <a:lnTo>
                    <a:pt x="98247" y="96710"/>
                  </a:lnTo>
                  <a:lnTo>
                    <a:pt x="98323" y="94437"/>
                  </a:lnTo>
                  <a:lnTo>
                    <a:pt x="95059" y="95021"/>
                  </a:lnTo>
                  <a:lnTo>
                    <a:pt x="86677" y="95021"/>
                  </a:lnTo>
                  <a:lnTo>
                    <a:pt x="83705" y="98132"/>
                  </a:lnTo>
                  <a:lnTo>
                    <a:pt x="83743" y="103149"/>
                  </a:lnTo>
                  <a:lnTo>
                    <a:pt x="87934" y="107061"/>
                  </a:lnTo>
                  <a:lnTo>
                    <a:pt x="88049" y="106248"/>
                  </a:lnTo>
                  <a:lnTo>
                    <a:pt x="88150" y="105473"/>
                  </a:lnTo>
                  <a:lnTo>
                    <a:pt x="88239" y="104851"/>
                  </a:lnTo>
                  <a:lnTo>
                    <a:pt x="89039" y="104851"/>
                  </a:lnTo>
                  <a:lnTo>
                    <a:pt x="86144" y="104127"/>
                  </a:lnTo>
                  <a:lnTo>
                    <a:pt x="86614" y="104127"/>
                  </a:lnTo>
                  <a:lnTo>
                    <a:pt x="85725" y="102895"/>
                  </a:lnTo>
                  <a:lnTo>
                    <a:pt x="85775" y="98691"/>
                  </a:lnTo>
                  <a:lnTo>
                    <a:pt x="86766" y="97599"/>
                  </a:lnTo>
                  <a:lnTo>
                    <a:pt x="87464" y="97370"/>
                  </a:lnTo>
                  <a:lnTo>
                    <a:pt x="89115" y="97370"/>
                  </a:lnTo>
                  <a:lnTo>
                    <a:pt x="89369" y="98132"/>
                  </a:lnTo>
                  <a:lnTo>
                    <a:pt x="89446" y="98323"/>
                  </a:lnTo>
                  <a:lnTo>
                    <a:pt x="89509" y="98691"/>
                  </a:lnTo>
                  <a:lnTo>
                    <a:pt x="89623" y="99275"/>
                  </a:lnTo>
                  <a:lnTo>
                    <a:pt x="89687" y="99644"/>
                  </a:lnTo>
                  <a:lnTo>
                    <a:pt x="89814" y="100647"/>
                  </a:lnTo>
                  <a:lnTo>
                    <a:pt x="89903" y="101409"/>
                  </a:lnTo>
                  <a:lnTo>
                    <a:pt x="89992" y="102057"/>
                  </a:lnTo>
                  <a:lnTo>
                    <a:pt x="93789" y="107480"/>
                  </a:lnTo>
                  <a:lnTo>
                    <a:pt x="95719" y="107480"/>
                  </a:lnTo>
                  <a:lnTo>
                    <a:pt x="96697" y="107061"/>
                  </a:lnTo>
                  <a:lnTo>
                    <a:pt x="98158" y="105473"/>
                  </a:lnTo>
                  <a:lnTo>
                    <a:pt x="98310" y="105219"/>
                  </a:lnTo>
                  <a:lnTo>
                    <a:pt x="98412" y="104851"/>
                  </a:lnTo>
                  <a:lnTo>
                    <a:pt x="98463" y="100647"/>
                  </a:lnTo>
                  <a:close/>
                </a:path>
                <a:path w="372109" h="182880">
                  <a:moveTo>
                    <a:pt x="98628" y="173901"/>
                  </a:moveTo>
                  <a:lnTo>
                    <a:pt x="98183" y="172554"/>
                  </a:lnTo>
                  <a:lnTo>
                    <a:pt x="96304" y="170370"/>
                  </a:lnTo>
                  <a:lnTo>
                    <a:pt x="94996" y="169697"/>
                  </a:lnTo>
                  <a:lnTo>
                    <a:pt x="93306" y="169418"/>
                  </a:lnTo>
                  <a:lnTo>
                    <a:pt x="93002" y="171856"/>
                  </a:lnTo>
                  <a:lnTo>
                    <a:pt x="94234" y="172021"/>
                  </a:lnTo>
                  <a:lnTo>
                    <a:pt x="95161" y="172440"/>
                  </a:lnTo>
                  <a:lnTo>
                    <a:pt x="96329" y="173736"/>
                  </a:lnTo>
                  <a:lnTo>
                    <a:pt x="96608" y="174548"/>
                  </a:lnTo>
                  <a:lnTo>
                    <a:pt x="96608" y="176733"/>
                  </a:lnTo>
                  <a:lnTo>
                    <a:pt x="96189" y="177711"/>
                  </a:lnTo>
                  <a:lnTo>
                    <a:pt x="95300" y="178435"/>
                  </a:lnTo>
                  <a:lnTo>
                    <a:pt x="94424" y="179197"/>
                  </a:lnTo>
                  <a:lnTo>
                    <a:pt x="93002" y="179552"/>
                  </a:lnTo>
                  <a:lnTo>
                    <a:pt x="89141" y="179552"/>
                  </a:lnTo>
                  <a:lnTo>
                    <a:pt x="87744" y="179197"/>
                  </a:lnTo>
                  <a:lnTo>
                    <a:pt x="85940" y="177622"/>
                  </a:lnTo>
                  <a:lnTo>
                    <a:pt x="85496" y="176618"/>
                  </a:lnTo>
                  <a:lnTo>
                    <a:pt x="85496" y="174548"/>
                  </a:lnTo>
                  <a:lnTo>
                    <a:pt x="85750" y="173850"/>
                  </a:lnTo>
                  <a:lnTo>
                    <a:pt x="86753" y="172694"/>
                  </a:lnTo>
                  <a:lnTo>
                    <a:pt x="87490" y="172275"/>
                  </a:lnTo>
                  <a:lnTo>
                    <a:pt x="88442" y="172046"/>
                  </a:lnTo>
                  <a:lnTo>
                    <a:pt x="88074" y="169672"/>
                  </a:lnTo>
                  <a:lnTo>
                    <a:pt x="86614" y="169951"/>
                  </a:lnTo>
                  <a:lnTo>
                    <a:pt x="85471" y="170599"/>
                  </a:lnTo>
                  <a:lnTo>
                    <a:pt x="83908" y="172618"/>
                  </a:lnTo>
                  <a:lnTo>
                    <a:pt x="83477" y="173901"/>
                  </a:lnTo>
                  <a:lnTo>
                    <a:pt x="83477" y="176733"/>
                  </a:lnTo>
                  <a:lnTo>
                    <a:pt x="89560" y="182079"/>
                  </a:lnTo>
                  <a:lnTo>
                    <a:pt x="93560" y="182079"/>
                  </a:lnTo>
                  <a:lnTo>
                    <a:pt x="95415" y="181483"/>
                  </a:lnTo>
                  <a:lnTo>
                    <a:pt x="97980" y="179082"/>
                  </a:lnTo>
                  <a:lnTo>
                    <a:pt x="98628" y="177482"/>
                  </a:lnTo>
                  <a:lnTo>
                    <a:pt x="98628" y="173901"/>
                  </a:lnTo>
                  <a:close/>
                </a:path>
                <a:path w="372109" h="182880">
                  <a:moveTo>
                    <a:pt x="98628" y="137756"/>
                  </a:moveTo>
                  <a:lnTo>
                    <a:pt x="98272" y="136499"/>
                  </a:lnTo>
                  <a:lnTo>
                    <a:pt x="97980" y="136042"/>
                  </a:lnTo>
                  <a:lnTo>
                    <a:pt x="96621" y="134226"/>
                  </a:lnTo>
                  <a:lnTo>
                    <a:pt x="95631" y="133578"/>
                  </a:lnTo>
                  <a:lnTo>
                    <a:pt x="95872" y="133578"/>
                  </a:lnTo>
                  <a:lnTo>
                    <a:pt x="93954" y="133045"/>
                  </a:lnTo>
                  <a:lnTo>
                    <a:pt x="93637" y="135686"/>
                  </a:lnTo>
                  <a:lnTo>
                    <a:pt x="93891" y="135686"/>
                  </a:lnTo>
                  <a:lnTo>
                    <a:pt x="94792" y="136042"/>
                  </a:lnTo>
                  <a:lnTo>
                    <a:pt x="95465" y="136499"/>
                  </a:lnTo>
                  <a:lnTo>
                    <a:pt x="96393" y="137756"/>
                  </a:lnTo>
                  <a:lnTo>
                    <a:pt x="96545" y="138315"/>
                  </a:lnTo>
                  <a:lnTo>
                    <a:pt x="96608" y="140690"/>
                  </a:lnTo>
                  <a:lnTo>
                    <a:pt x="96202" y="141668"/>
                  </a:lnTo>
                  <a:lnTo>
                    <a:pt x="94513" y="143294"/>
                  </a:lnTo>
                  <a:lnTo>
                    <a:pt x="93116" y="143827"/>
                  </a:lnTo>
                  <a:lnTo>
                    <a:pt x="91694" y="143827"/>
                  </a:lnTo>
                  <a:lnTo>
                    <a:pt x="91694" y="135686"/>
                  </a:lnTo>
                  <a:lnTo>
                    <a:pt x="91694" y="133045"/>
                  </a:lnTo>
                  <a:lnTo>
                    <a:pt x="89674" y="133045"/>
                  </a:lnTo>
                  <a:lnTo>
                    <a:pt x="89674" y="135686"/>
                  </a:lnTo>
                  <a:lnTo>
                    <a:pt x="89674" y="143827"/>
                  </a:lnTo>
                  <a:lnTo>
                    <a:pt x="88925" y="143827"/>
                  </a:lnTo>
                  <a:lnTo>
                    <a:pt x="87668" y="143294"/>
                  </a:lnTo>
                  <a:lnTo>
                    <a:pt x="87503" y="143294"/>
                  </a:lnTo>
                  <a:lnTo>
                    <a:pt x="85915" y="141668"/>
                  </a:lnTo>
                  <a:lnTo>
                    <a:pt x="85496" y="140690"/>
                  </a:lnTo>
                  <a:lnTo>
                    <a:pt x="85496" y="138315"/>
                  </a:lnTo>
                  <a:lnTo>
                    <a:pt x="85979" y="137274"/>
                  </a:lnTo>
                  <a:lnTo>
                    <a:pt x="87477" y="136042"/>
                  </a:lnTo>
                  <a:lnTo>
                    <a:pt x="88442" y="135686"/>
                  </a:lnTo>
                  <a:lnTo>
                    <a:pt x="89674" y="135686"/>
                  </a:lnTo>
                  <a:lnTo>
                    <a:pt x="89674" y="133045"/>
                  </a:lnTo>
                  <a:lnTo>
                    <a:pt x="88392" y="133045"/>
                  </a:lnTo>
                  <a:lnTo>
                    <a:pt x="86791" y="133578"/>
                  </a:lnTo>
                  <a:lnTo>
                    <a:pt x="84162" y="136042"/>
                  </a:lnTo>
                  <a:lnTo>
                    <a:pt x="83642" y="137274"/>
                  </a:lnTo>
                  <a:lnTo>
                    <a:pt x="83515" y="141668"/>
                  </a:lnTo>
                  <a:lnTo>
                    <a:pt x="84213" y="143294"/>
                  </a:lnTo>
                  <a:lnTo>
                    <a:pt x="86842" y="145732"/>
                  </a:lnTo>
                  <a:lnTo>
                    <a:pt x="88747" y="146354"/>
                  </a:lnTo>
                  <a:lnTo>
                    <a:pt x="93560" y="146354"/>
                  </a:lnTo>
                  <a:lnTo>
                    <a:pt x="95415" y="145732"/>
                  </a:lnTo>
                  <a:lnTo>
                    <a:pt x="97409" y="143827"/>
                  </a:lnTo>
                  <a:lnTo>
                    <a:pt x="97967" y="143294"/>
                  </a:lnTo>
                  <a:lnTo>
                    <a:pt x="98590" y="141668"/>
                  </a:lnTo>
                  <a:lnTo>
                    <a:pt x="98628" y="137756"/>
                  </a:lnTo>
                  <a:close/>
                </a:path>
                <a:path w="372109" h="182880">
                  <a:moveTo>
                    <a:pt x="137375" y="161632"/>
                  </a:moveTo>
                  <a:lnTo>
                    <a:pt x="125755" y="161632"/>
                  </a:lnTo>
                  <a:lnTo>
                    <a:pt x="124523" y="162026"/>
                  </a:lnTo>
                  <a:lnTo>
                    <a:pt x="122961" y="163588"/>
                  </a:lnTo>
                  <a:lnTo>
                    <a:pt x="122542" y="164680"/>
                  </a:lnTo>
                  <a:lnTo>
                    <a:pt x="122542" y="167995"/>
                  </a:lnTo>
                  <a:lnTo>
                    <a:pt x="123405" y="169468"/>
                  </a:lnTo>
                  <a:lnTo>
                    <a:pt x="125082" y="170624"/>
                  </a:lnTo>
                  <a:lnTo>
                    <a:pt x="124294" y="170903"/>
                  </a:lnTo>
                  <a:lnTo>
                    <a:pt x="123659" y="171411"/>
                  </a:lnTo>
                  <a:lnTo>
                    <a:pt x="122758" y="172783"/>
                  </a:lnTo>
                  <a:lnTo>
                    <a:pt x="122542" y="173647"/>
                  </a:lnTo>
                  <a:lnTo>
                    <a:pt x="122542" y="175691"/>
                  </a:lnTo>
                  <a:lnTo>
                    <a:pt x="122758" y="176555"/>
                  </a:lnTo>
                  <a:lnTo>
                    <a:pt x="123634" y="178066"/>
                  </a:lnTo>
                  <a:lnTo>
                    <a:pt x="124193" y="178663"/>
                  </a:lnTo>
                  <a:lnTo>
                    <a:pt x="124891" y="179108"/>
                  </a:lnTo>
                  <a:lnTo>
                    <a:pt x="122847" y="179108"/>
                  </a:lnTo>
                  <a:lnTo>
                    <a:pt x="122847" y="181317"/>
                  </a:lnTo>
                  <a:lnTo>
                    <a:pt x="137375" y="181317"/>
                  </a:lnTo>
                  <a:lnTo>
                    <a:pt x="137375" y="178854"/>
                  </a:lnTo>
                  <a:lnTo>
                    <a:pt x="128524" y="178854"/>
                  </a:lnTo>
                  <a:lnTo>
                    <a:pt x="127520" y="178739"/>
                  </a:lnTo>
                  <a:lnTo>
                    <a:pt x="126123" y="178206"/>
                  </a:lnTo>
                  <a:lnTo>
                    <a:pt x="125590" y="177787"/>
                  </a:lnTo>
                  <a:lnTo>
                    <a:pt x="124866" y="176618"/>
                  </a:lnTo>
                  <a:lnTo>
                    <a:pt x="124663" y="175971"/>
                  </a:lnTo>
                  <a:lnTo>
                    <a:pt x="124663" y="174371"/>
                  </a:lnTo>
                  <a:lnTo>
                    <a:pt x="124942" y="173697"/>
                  </a:lnTo>
                  <a:lnTo>
                    <a:pt x="126034" y="172923"/>
                  </a:lnTo>
                  <a:lnTo>
                    <a:pt x="126847" y="172694"/>
                  </a:lnTo>
                  <a:lnTo>
                    <a:pt x="137375" y="172694"/>
                  </a:lnTo>
                  <a:lnTo>
                    <a:pt x="137375" y="170230"/>
                  </a:lnTo>
                  <a:lnTo>
                    <a:pt x="127469" y="170230"/>
                  </a:lnTo>
                  <a:lnTo>
                    <a:pt x="126377" y="169900"/>
                  </a:lnTo>
                  <a:lnTo>
                    <a:pt x="125031" y="168554"/>
                  </a:lnTo>
                  <a:lnTo>
                    <a:pt x="124663" y="167716"/>
                  </a:lnTo>
                  <a:lnTo>
                    <a:pt x="124663" y="166116"/>
                  </a:lnTo>
                  <a:lnTo>
                    <a:pt x="127266" y="164096"/>
                  </a:lnTo>
                  <a:lnTo>
                    <a:pt x="137375" y="164096"/>
                  </a:lnTo>
                  <a:lnTo>
                    <a:pt x="137375" y="161632"/>
                  </a:lnTo>
                  <a:close/>
                </a:path>
                <a:path w="372109" h="182880">
                  <a:moveTo>
                    <a:pt x="137375" y="145453"/>
                  </a:moveTo>
                  <a:lnTo>
                    <a:pt x="136817" y="145783"/>
                  </a:lnTo>
                  <a:lnTo>
                    <a:pt x="137375" y="145783"/>
                  </a:lnTo>
                  <a:lnTo>
                    <a:pt x="137375" y="145453"/>
                  </a:lnTo>
                  <a:close/>
                </a:path>
                <a:path w="372109" h="182880">
                  <a:moveTo>
                    <a:pt x="137375" y="139992"/>
                  </a:moveTo>
                  <a:lnTo>
                    <a:pt x="128752" y="139992"/>
                  </a:lnTo>
                  <a:lnTo>
                    <a:pt x="127800" y="139877"/>
                  </a:lnTo>
                  <a:lnTo>
                    <a:pt x="126339" y="139433"/>
                  </a:lnTo>
                  <a:lnTo>
                    <a:pt x="125895" y="139128"/>
                  </a:lnTo>
                  <a:lnTo>
                    <a:pt x="125247" y="138252"/>
                  </a:lnTo>
                  <a:lnTo>
                    <a:pt x="125082" y="137782"/>
                  </a:lnTo>
                  <a:lnTo>
                    <a:pt x="125082" y="136626"/>
                  </a:lnTo>
                  <a:lnTo>
                    <a:pt x="125285" y="136042"/>
                  </a:lnTo>
                  <a:lnTo>
                    <a:pt x="125615" y="135432"/>
                  </a:lnTo>
                  <a:lnTo>
                    <a:pt x="123317" y="134556"/>
                  </a:lnTo>
                  <a:lnTo>
                    <a:pt x="122821" y="135432"/>
                  </a:lnTo>
                  <a:lnTo>
                    <a:pt x="122542" y="136271"/>
                  </a:lnTo>
                  <a:lnTo>
                    <a:pt x="122542" y="137668"/>
                  </a:lnTo>
                  <a:lnTo>
                    <a:pt x="122707" y="138201"/>
                  </a:lnTo>
                  <a:lnTo>
                    <a:pt x="123380" y="139179"/>
                  </a:lnTo>
                  <a:lnTo>
                    <a:pt x="124053" y="139687"/>
                  </a:lnTo>
                  <a:lnTo>
                    <a:pt x="125056" y="140246"/>
                  </a:lnTo>
                  <a:lnTo>
                    <a:pt x="122847" y="140246"/>
                  </a:lnTo>
                  <a:lnTo>
                    <a:pt x="122847" y="142455"/>
                  </a:lnTo>
                  <a:lnTo>
                    <a:pt x="137375" y="142455"/>
                  </a:lnTo>
                  <a:lnTo>
                    <a:pt x="137375" y="139992"/>
                  </a:lnTo>
                  <a:close/>
                </a:path>
                <a:path w="372109" h="182880">
                  <a:moveTo>
                    <a:pt x="137375" y="121056"/>
                  </a:moveTo>
                  <a:lnTo>
                    <a:pt x="128257" y="127165"/>
                  </a:lnTo>
                  <a:lnTo>
                    <a:pt x="122847" y="121627"/>
                  </a:lnTo>
                  <a:lnTo>
                    <a:pt x="122847" y="124828"/>
                  </a:lnTo>
                  <a:lnTo>
                    <a:pt x="128765" y="130644"/>
                  </a:lnTo>
                  <a:lnTo>
                    <a:pt x="117335" y="130644"/>
                  </a:lnTo>
                  <a:lnTo>
                    <a:pt x="117335" y="133108"/>
                  </a:lnTo>
                  <a:lnTo>
                    <a:pt x="137375" y="133108"/>
                  </a:lnTo>
                  <a:lnTo>
                    <a:pt x="137375" y="130644"/>
                  </a:lnTo>
                  <a:lnTo>
                    <a:pt x="131622" y="130644"/>
                  </a:lnTo>
                  <a:lnTo>
                    <a:pt x="129959" y="128905"/>
                  </a:lnTo>
                  <a:lnTo>
                    <a:pt x="137375" y="124091"/>
                  </a:lnTo>
                  <a:lnTo>
                    <a:pt x="137375" y="121056"/>
                  </a:lnTo>
                  <a:close/>
                </a:path>
                <a:path w="372109" h="182880">
                  <a:moveTo>
                    <a:pt x="137375" y="61429"/>
                  </a:moveTo>
                  <a:lnTo>
                    <a:pt x="136817" y="61760"/>
                  </a:lnTo>
                  <a:lnTo>
                    <a:pt x="137375" y="61760"/>
                  </a:lnTo>
                  <a:lnTo>
                    <a:pt x="137375" y="61429"/>
                  </a:lnTo>
                  <a:close/>
                </a:path>
                <a:path w="372109" h="182880">
                  <a:moveTo>
                    <a:pt x="137388" y="77787"/>
                  </a:moveTo>
                  <a:lnTo>
                    <a:pt x="117335" y="77787"/>
                  </a:lnTo>
                  <a:lnTo>
                    <a:pt x="117335" y="80251"/>
                  </a:lnTo>
                  <a:lnTo>
                    <a:pt x="137388" y="80251"/>
                  </a:lnTo>
                  <a:lnTo>
                    <a:pt x="137388" y="77787"/>
                  </a:lnTo>
                  <a:close/>
                </a:path>
                <a:path w="372109" h="182880">
                  <a:moveTo>
                    <a:pt x="137515" y="151993"/>
                  </a:moveTo>
                  <a:lnTo>
                    <a:pt x="137033" y="150622"/>
                  </a:lnTo>
                  <a:lnTo>
                    <a:pt x="136931" y="150317"/>
                  </a:lnTo>
                  <a:lnTo>
                    <a:pt x="136512" y="149669"/>
                  </a:lnTo>
                  <a:lnTo>
                    <a:pt x="136385" y="149479"/>
                  </a:lnTo>
                  <a:lnTo>
                    <a:pt x="135750" y="148717"/>
                  </a:lnTo>
                  <a:lnTo>
                    <a:pt x="135585" y="148526"/>
                  </a:lnTo>
                  <a:lnTo>
                    <a:pt x="135585" y="151498"/>
                  </a:lnTo>
                  <a:lnTo>
                    <a:pt x="135585" y="154965"/>
                  </a:lnTo>
                  <a:lnTo>
                    <a:pt x="134480" y="156197"/>
                  </a:lnTo>
                  <a:lnTo>
                    <a:pt x="132791" y="156197"/>
                  </a:lnTo>
                  <a:lnTo>
                    <a:pt x="131737" y="155473"/>
                  </a:lnTo>
                  <a:lnTo>
                    <a:pt x="131356" y="154495"/>
                  </a:lnTo>
                  <a:lnTo>
                    <a:pt x="131305" y="154241"/>
                  </a:lnTo>
                  <a:lnTo>
                    <a:pt x="131191" y="153758"/>
                  </a:lnTo>
                  <a:lnTo>
                    <a:pt x="131089" y="153123"/>
                  </a:lnTo>
                  <a:lnTo>
                    <a:pt x="130962" y="152336"/>
                  </a:lnTo>
                  <a:lnTo>
                    <a:pt x="130848" y="151498"/>
                  </a:lnTo>
                  <a:lnTo>
                    <a:pt x="130187" y="148945"/>
                  </a:lnTo>
                  <a:lnTo>
                    <a:pt x="130098" y="148717"/>
                  </a:lnTo>
                  <a:lnTo>
                    <a:pt x="132080" y="148717"/>
                  </a:lnTo>
                  <a:lnTo>
                    <a:pt x="133413" y="148945"/>
                  </a:lnTo>
                  <a:lnTo>
                    <a:pt x="133096" y="148945"/>
                  </a:lnTo>
                  <a:lnTo>
                    <a:pt x="134188" y="149479"/>
                  </a:lnTo>
                  <a:lnTo>
                    <a:pt x="134747" y="150037"/>
                  </a:lnTo>
                  <a:lnTo>
                    <a:pt x="135585" y="151498"/>
                  </a:lnTo>
                  <a:lnTo>
                    <a:pt x="135585" y="148526"/>
                  </a:lnTo>
                  <a:lnTo>
                    <a:pt x="136118" y="148526"/>
                  </a:lnTo>
                  <a:lnTo>
                    <a:pt x="136867" y="148297"/>
                  </a:lnTo>
                  <a:lnTo>
                    <a:pt x="137312" y="148056"/>
                  </a:lnTo>
                  <a:lnTo>
                    <a:pt x="137375" y="145783"/>
                  </a:lnTo>
                  <a:lnTo>
                    <a:pt x="134112" y="146367"/>
                  </a:lnTo>
                  <a:lnTo>
                    <a:pt x="125730" y="146367"/>
                  </a:lnTo>
                  <a:lnTo>
                    <a:pt x="122758" y="149479"/>
                  </a:lnTo>
                  <a:lnTo>
                    <a:pt x="122809" y="154495"/>
                  </a:lnTo>
                  <a:lnTo>
                    <a:pt x="126987" y="158407"/>
                  </a:lnTo>
                  <a:lnTo>
                    <a:pt x="127101" y="157594"/>
                  </a:lnTo>
                  <a:lnTo>
                    <a:pt x="127215" y="156819"/>
                  </a:lnTo>
                  <a:lnTo>
                    <a:pt x="127304" y="156197"/>
                  </a:lnTo>
                  <a:lnTo>
                    <a:pt x="128092" y="156197"/>
                  </a:lnTo>
                  <a:lnTo>
                    <a:pt x="125196" y="155473"/>
                  </a:lnTo>
                  <a:lnTo>
                    <a:pt x="125679" y="155473"/>
                  </a:lnTo>
                  <a:lnTo>
                    <a:pt x="124777" y="154241"/>
                  </a:lnTo>
                  <a:lnTo>
                    <a:pt x="124828" y="150037"/>
                  </a:lnTo>
                  <a:lnTo>
                    <a:pt x="125818" y="148945"/>
                  </a:lnTo>
                  <a:lnTo>
                    <a:pt x="126517" y="148717"/>
                  </a:lnTo>
                  <a:lnTo>
                    <a:pt x="128168" y="148717"/>
                  </a:lnTo>
                  <a:lnTo>
                    <a:pt x="128435" y="149479"/>
                  </a:lnTo>
                  <a:lnTo>
                    <a:pt x="128498" y="149669"/>
                  </a:lnTo>
                  <a:lnTo>
                    <a:pt x="128574" y="150037"/>
                  </a:lnTo>
                  <a:lnTo>
                    <a:pt x="128676" y="150622"/>
                  </a:lnTo>
                  <a:lnTo>
                    <a:pt x="128752" y="150990"/>
                  </a:lnTo>
                  <a:lnTo>
                    <a:pt x="128879" y="151993"/>
                  </a:lnTo>
                  <a:lnTo>
                    <a:pt x="128968" y="152755"/>
                  </a:lnTo>
                  <a:lnTo>
                    <a:pt x="129044" y="153403"/>
                  </a:lnTo>
                  <a:lnTo>
                    <a:pt x="132842" y="158826"/>
                  </a:lnTo>
                  <a:lnTo>
                    <a:pt x="134772" y="158826"/>
                  </a:lnTo>
                  <a:lnTo>
                    <a:pt x="135750" y="158407"/>
                  </a:lnTo>
                  <a:lnTo>
                    <a:pt x="137223" y="156819"/>
                  </a:lnTo>
                  <a:lnTo>
                    <a:pt x="137363" y="156565"/>
                  </a:lnTo>
                  <a:lnTo>
                    <a:pt x="137477" y="156197"/>
                  </a:lnTo>
                  <a:lnTo>
                    <a:pt x="137515" y="151993"/>
                  </a:lnTo>
                  <a:close/>
                </a:path>
                <a:path w="372109" h="182880">
                  <a:moveTo>
                    <a:pt x="137515" y="67970"/>
                  </a:moveTo>
                  <a:lnTo>
                    <a:pt x="137033" y="66598"/>
                  </a:lnTo>
                  <a:lnTo>
                    <a:pt x="136931" y="66294"/>
                  </a:lnTo>
                  <a:lnTo>
                    <a:pt x="136512" y="65646"/>
                  </a:lnTo>
                  <a:lnTo>
                    <a:pt x="136385" y="65455"/>
                  </a:lnTo>
                  <a:lnTo>
                    <a:pt x="135750" y="64693"/>
                  </a:lnTo>
                  <a:lnTo>
                    <a:pt x="135585" y="64503"/>
                  </a:lnTo>
                  <a:lnTo>
                    <a:pt x="135585" y="67475"/>
                  </a:lnTo>
                  <a:lnTo>
                    <a:pt x="135585" y="70942"/>
                  </a:lnTo>
                  <a:lnTo>
                    <a:pt x="134480" y="72174"/>
                  </a:lnTo>
                  <a:lnTo>
                    <a:pt x="132791" y="72174"/>
                  </a:lnTo>
                  <a:lnTo>
                    <a:pt x="131737" y="71450"/>
                  </a:lnTo>
                  <a:lnTo>
                    <a:pt x="131356" y="70472"/>
                  </a:lnTo>
                  <a:lnTo>
                    <a:pt x="131305" y="70218"/>
                  </a:lnTo>
                  <a:lnTo>
                    <a:pt x="131191" y="69735"/>
                  </a:lnTo>
                  <a:lnTo>
                    <a:pt x="131089" y="69100"/>
                  </a:lnTo>
                  <a:lnTo>
                    <a:pt x="130962" y="68313"/>
                  </a:lnTo>
                  <a:lnTo>
                    <a:pt x="130848" y="67475"/>
                  </a:lnTo>
                  <a:lnTo>
                    <a:pt x="130187" y="64922"/>
                  </a:lnTo>
                  <a:lnTo>
                    <a:pt x="130098" y="64693"/>
                  </a:lnTo>
                  <a:lnTo>
                    <a:pt x="132080" y="64693"/>
                  </a:lnTo>
                  <a:lnTo>
                    <a:pt x="133413" y="64922"/>
                  </a:lnTo>
                  <a:lnTo>
                    <a:pt x="133096" y="64922"/>
                  </a:lnTo>
                  <a:lnTo>
                    <a:pt x="134188" y="65455"/>
                  </a:lnTo>
                  <a:lnTo>
                    <a:pt x="134747" y="66014"/>
                  </a:lnTo>
                  <a:lnTo>
                    <a:pt x="135585" y="67475"/>
                  </a:lnTo>
                  <a:lnTo>
                    <a:pt x="135585" y="64503"/>
                  </a:lnTo>
                  <a:lnTo>
                    <a:pt x="136118" y="64503"/>
                  </a:lnTo>
                  <a:lnTo>
                    <a:pt x="136867" y="64274"/>
                  </a:lnTo>
                  <a:lnTo>
                    <a:pt x="137312" y="64033"/>
                  </a:lnTo>
                  <a:lnTo>
                    <a:pt x="137375" y="61760"/>
                  </a:lnTo>
                  <a:lnTo>
                    <a:pt x="134112" y="62344"/>
                  </a:lnTo>
                  <a:lnTo>
                    <a:pt x="125730" y="62344"/>
                  </a:lnTo>
                  <a:lnTo>
                    <a:pt x="122758" y="65455"/>
                  </a:lnTo>
                  <a:lnTo>
                    <a:pt x="122809" y="70472"/>
                  </a:lnTo>
                  <a:lnTo>
                    <a:pt x="126987" y="74383"/>
                  </a:lnTo>
                  <a:lnTo>
                    <a:pt x="127101" y="73571"/>
                  </a:lnTo>
                  <a:lnTo>
                    <a:pt x="127215" y="72796"/>
                  </a:lnTo>
                  <a:lnTo>
                    <a:pt x="127304" y="72174"/>
                  </a:lnTo>
                  <a:lnTo>
                    <a:pt x="128092" y="72174"/>
                  </a:lnTo>
                  <a:lnTo>
                    <a:pt x="125196" y="71450"/>
                  </a:lnTo>
                  <a:lnTo>
                    <a:pt x="125679" y="71450"/>
                  </a:lnTo>
                  <a:lnTo>
                    <a:pt x="124777" y="70218"/>
                  </a:lnTo>
                  <a:lnTo>
                    <a:pt x="124828" y="66014"/>
                  </a:lnTo>
                  <a:lnTo>
                    <a:pt x="125818" y="64922"/>
                  </a:lnTo>
                  <a:lnTo>
                    <a:pt x="126517" y="64693"/>
                  </a:lnTo>
                  <a:lnTo>
                    <a:pt x="128168" y="64693"/>
                  </a:lnTo>
                  <a:lnTo>
                    <a:pt x="128435" y="65455"/>
                  </a:lnTo>
                  <a:lnTo>
                    <a:pt x="128498" y="65646"/>
                  </a:lnTo>
                  <a:lnTo>
                    <a:pt x="128574" y="66014"/>
                  </a:lnTo>
                  <a:lnTo>
                    <a:pt x="128676" y="66598"/>
                  </a:lnTo>
                  <a:lnTo>
                    <a:pt x="128752" y="66967"/>
                  </a:lnTo>
                  <a:lnTo>
                    <a:pt x="128879" y="67970"/>
                  </a:lnTo>
                  <a:lnTo>
                    <a:pt x="128968" y="68732"/>
                  </a:lnTo>
                  <a:lnTo>
                    <a:pt x="129044" y="69380"/>
                  </a:lnTo>
                  <a:lnTo>
                    <a:pt x="132842" y="74803"/>
                  </a:lnTo>
                  <a:lnTo>
                    <a:pt x="134772" y="74803"/>
                  </a:lnTo>
                  <a:lnTo>
                    <a:pt x="135750" y="74383"/>
                  </a:lnTo>
                  <a:lnTo>
                    <a:pt x="137223" y="72796"/>
                  </a:lnTo>
                  <a:lnTo>
                    <a:pt x="137363" y="72542"/>
                  </a:lnTo>
                  <a:lnTo>
                    <a:pt x="137477" y="72174"/>
                  </a:lnTo>
                  <a:lnTo>
                    <a:pt x="137515" y="67970"/>
                  </a:lnTo>
                  <a:close/>
                </a:path>
                <a:path w="372109" h="182880">
                  <a:moveTo>
                    <a:pt x="137541" y="99136"/>
                  </a:moveTo>
                  <a:lnTo>
                    <a:pt x="137350" y="97790"/>
                  </a:lnTo>
                  <a:lnTo>
                    <a:pt x="135166" y="98158"/>
                  </a:lnTo>
                  <a:lnTo>
                    <a:pt x="135255" y="98602"/>
                  </a:lnTo>
                  <a:lnTo>
                    <a:pt x="135280" y="99618"/>
                  </a:lnTo>
                  <a:lnTo>
                    <a:pt x="135216" y="99898"/>
                  </a:lnTo>
                  <a:lnTo>
                    <a:pt x="135001" y="100291"/>
                  </a:lnTo>
                  <a:lnTo>
                    <a:pt x="134835" y="100431"/>
                  </a:lnTo>
                  <a:lnTo>
                    <a:pt x="134632" y="100507"/>
                  </a:lnTo>
                  <a:lnTo>
                    <a:pt x="134442" y="100622"/>
                  </a:lnTo>
                  <a:lnTo>
                    <a:pt x="133985" y="100647"/>
                  </a:lnTo>
                  <a:lnTo>
                    <a:pt x="124777" y="100647"/>
                  </a:lnTo>
                  <a:lnTo>
                    <a:pt x="124777" y="98158"/>
                  </a:lnTo>
                  <a:lnTo>
                    <a:pt x="122847" y="98158"/>
                  </a:lnTo>
                  <a:lnTo>
                    <a:pt x="122847" y="100647"/>
                  </a:lnTo>
                  <a:lnTo>
                    <a:pt x="117779" y="100647"/>
                  </a:lnTo>
                  <a:lnTo>
                    <a:pt x="119265" y="103085"/>
                  </a:lnTo>
                  <a:lnTo>
                    <a:pt x="122847" y="103085"/>
                  </a:lnTo>
                  <a:lnTo>
                    <a:pt x="122847" y="104876"/>
                  </a:lnTo>
                  <a:lnTo>
                    <a:pt x="124777" y="104876"/>
                  </a:lnTo>
                  <a:lnTo>
                    <a:pt x="124777" y="103085"/>
                  </a:lnTo>
                  <a:lnTo>
                    <a:pt x="134607" y="103085"/>
                  </a:lnTo>
                  <a:lnTo>
                    <a:pt x="135585" y="102997"/>
                  </a:lnTo>
                  <a:lnTo>
                    <a:pt x="136512" y="102577"/>
                  </a:lnTo>
                  <a:lnTo>
                    <a:pt x="136880" y="102247"/>
                  </a:lnTo>
                  <a:lnTo>
                    <a:pt x="137401" y="101269"/>
                  </a:lnTo>
                  <a:lnTo>
                    <a:pt x="137541" y="100571"/>
                  </a:lnTo>
                  <a:lnTo>
                    <a:pt x="137541" y="99136"/>
                  </a:lnTo>
                  <a:close/>
                </a:path>
                <a:path w="372109" h="182880">
                  <a:moveTo>
                    <a:pt x="137680" y="111328"/>
                  </a:moveTo>
                  <a:lnTo>
                    <a:pt x="137337" y="110070"/>
                  </a:lnTo>
                  <a:lnTo>
                    <a:pt x="137045" y="109613"/>
                  </a:lnTo>
                  <a:lnTo>
                    <a:pt x="135674" y="107797"/>
                  </a:lnTo>
                  <a:lnTo>
                    <a:pt x="134696" y="107149"/>
                  </a:lnTo>
                  <a:lnTo>
                    <a:pt x="134937" y="107149"/>
                  </a:lnTo>
                  <a:lnTo>
                    <a:pt x="133007" y="106616"/>
                  </a:lnTo>
                  <a:lnTo>
                    <a:pt x="132689" y="109258"/>
                  </a:lnTo>
                  <a:lnTo>
                    <a:pt x="132943" y="109258"/>
                  </a:lnTo>
                  <a:lnTo>
                    <a:pt x="133845" y="109613"/>
                  </a:lnTo>
                  <a:lnTo>
                    <a:pt x="134518" y="110070"/>
                  </a:lnTo>
                  <a:lnTo>
                    <a:pt x="135445" y="111328"/>
                  </a:lnTo>
                  <a:lnTo>
                    <a:pt x="135610" y="111887"/>
                  </a:lnTo>
                  <a:lnTo>
                    <a:pt x="135661" y="114261"/>
                  </a:lnTo>
                  <a:lnTo>
                    <a:pt x="135255" y="115239"/>
                  </a:lnTo>
                  <a:lnTo>
                    <a:pt x="133565" y="116865"/>
                  </a:lnTo>
                  <a:lnTo>
                    <a:pt x="132168" y="117398"/>
                  </a:lnTo>
                  <a:lnTo>
                    <a:pt x="130746" y="117398"/>
                  </a:lnTo>
                  <a:lnTo>
                    <a:pt x="130746" y="109258"/>
                  </a:lnTo>
                  <a:lnTo>
                    <a:pt x="130746" y="106616"/>
                  </a:lnTo>
                  <a:lnTo>
                    <a:pt x="128727" y="106616"/>
                  </a:lnTo>
                  <a:lnTo>
                    <a:pt x="128727" y="109258"/>
                  </a:lnTo>
                  <a:lnTo>
                    <a:pt x="128727" y="117398"/>
                  </a:lnTo>
                  <a:lnTo>
                    <a:pt x="127977" y="117398"/>
                  </a:lnTo>
                  <a:lnTo>
                    <a:pt x="126720" y="116865"/>
                  </a:lnTo>
                  <a:lnTo>
                    <a:pt x="126568" y="116865"/>
                  </a:lnTo>
                  <a:lnTo>
                    <a:pt x="124968" y="115239"/>
                  </a:lnTo>
                  <a:lnTo>
                    <a:pt x="124548" y="114261"/>
                  </a:lnTo>
                  <a:lnTo>
                    <a:pt x="124548" y="111887"/>
                  </a:lnTo>
                  <a:lnTo>
                    <a:pt x="125031" y="110845"/>
                  </a:lnTo>
                  <a:lnTo>
                    <a:pt x="126530" y="109613"/>
                  </a:lnTo>
                  <a:lnTo>
                    <a:pt x="127495" y="109258"/>
                  </a:lnTo>
                  <a:lnTo>
                    <a:pt x="128727" y="109258"/>
                  </a:lnTo>
                  <a:lnTo>
                    <a:pt x="128727" y="106616"/>
                  </a:lnTo>
                  <a:lnTo>
                    <a:pt x="127457" y="106616"/>
                  </a:lnTo>
                  <a:lnTo>
                    <a:pt x="125844" y="107149"/>
                  </a:lnTo>
                  <a:lnTo>
                    <a:pt x="123215" y="109613"/>
                  </a:lnTo>
                  <a:lnTo>
                    <a:pt x="122694" y="110845"/>
                  </a:lnTo>
                  <a:lnTo>
                    <a:pt x="122580" y="115239"/>
                  </a:lnTo>
                  <a:lnTo>
                    <a:pt x="123266" y="116865"/>
                  </a:lnTo>
                  <a:lnTo>
                    <a:pt x="125895" y="119303"/>
                  </a:lnTo>
                  <a:lnTo>
                    <a:pt x="127800" y="119926"/>
                  </a:lnTo>
                  <a:lnTo>
                    <a:pt x="132613" y="119926"/>
                  </a:lnTo>
                  <a:lnTo>
                    <a:pt x="134467" y="119303"/>
                  </a:lnTo>
                  <a:lnTo>
                    <a:pt x="136461" y="117398"/>
                  </a:lnTo>
                  <a:lnTo>
                    <a:pt x="137020" y="116865"/>
                  </a:lnTo>
                  <a:lnTo>
                    <a:pt x="137642" y="115239"/>
                  </a:lnTo>
                  <a:lnTo>
                    <a:pt x="137680" y="111328"/>
                  </a:lnTo>
                  <a:close/>
                </a:path>
                <a:path w="372109" h="182880">
                  <a:moveTo>
                    <a:pt x="137680" y="50977"/>
                  </a:moveTo>
                  <a:lnTo>
                    <a:pt x="137236" y="49631"/>
                  </a:lnTo>
                  <a:lnTo>
                    <a:pt x="135356" y="47447"/>
                  </a:lnTo>
                  <a:lnTo>
                    <a:pt x="134048" y="46774"/>
                  </a:lnTo>
                  <a:lnTo>
                    <a:pt x="132359" y="46494"/>
                  </a:lnTo>
                  <a:lnTo>
                    <a:pt x="132054" y="48933"/>
                  </a:lnTo>
                  <a:lnTo>
                    <a:pt x="133286" y="49098"/>
                  </a:lnTo>
                  <a:lnTo>
                    <a:pt x="134213" y="49517"/>
                  </a:lnTo>
                  <a:lnTo>
                    <a:pt x="135382" y="50812"/>
                  </a:lnTo>
                  <a:lnTo>
                    <a:pt x="135661" y="51625"/>
                  </a:lnTo>
                  <a:lnTo>
                    <a:pt x="135661" y="53809"/>
                  </a:lnTo>
                  <a:lnTo>
                    <a:pt x="135242" y="54787"/>
                  </a:lnTo>
                  <a:lnTo>
                    <a:pt x="134353" y="55511"/>
                  </a:lnTo>
                  <a:lnTo>
                    <a:pt x="133477" y="56273"/>
                  </a:lnTo>
                  <a:lnTo>
                    <a:pt x="132054" y="56629"/>
                  </a:lnTo>
                  <a:lnTo>
                    <a:pt x="128193" y="56629"/>
                  </a:lnTo>
                  <a:lnTo>
                    <a:pt x="126796" y="56273"/>
                  </a:lnTo>
                  <a:lnTo>
                    <a:pt x="124993" y="54698"/>
                  </a:lnTo>
                  <a:lnTo>
                    <a:pt x="124548" y="53695"/>
                  </a:lnTo>
                  <a:lnTo>
                    <a:pt x="124548" y="51625"/>
                  </a:lnTo>
                  <a:lnTo>
                    <a:pt x="124802" y="50927"/>
                  </a:lnTo>
                  <a:lnTo>
                    <a:pt x="125806" y="49771"/>
                  </a:lnTo>
                  <a:lnTo>
                    <a:pt x="126542" y="49352"/>
                  </a:lnTo>
                  <a:lnTo>
                    <a:pt x="127495" y="49123"/>
                  </a:lnTo>
                  <a:lnTo>
                    <a:pt x="127127" y="46748"/>
                  </a:lnTo>
                  <a:lnTo>
                    <a:pt x="125666" y="47028"/>
                  </a:lnTo>
                  <a:lnTo>
                    <a:pt x="124523" y="47675"/>
                  </a:lnTo>
                  <a:lnTo>
                    <a:pt x="122961" y="49695"/>
                  </a:lnTo>
                  <a:lnTo>
                    <a:pt x="122529" y="50977"/>
                  </a:lnTo>
                  <a:lnTo>
                    <a:pt x="122529" y="53809"/>
                  </a:lnTo>
                  <a:lnTo>
                    <a:pt x="128612" y="59156"/>
                  </a:lnTo>
                  <a:lnTo>
                    <a:pt x="132613" y="59156"/>
                  </a:lnTo>
                  <a:lnTo>
                    <a:pt x="134467" y="58559"/>
                  </a:lnTo>
                  <a:lnTo>
                    <a:pt x="137033" y="56159"/>
                  </a:lnTo>
                  <a:lnTo>
                    <a:pt x="137680" y="54559"/>
                  </a:lnTo>
                  <a:lnTo>
                    <a:pt x="137680" y="50977"/>
                  </a:lnTo>
                  <a:close/>
                </a:path>
                <a:path w="372109" h="182880">
                  <a:moveTo>
                    <a:pt x="137680" y="36626"/>
                  </a:moveTo>
                  <a:lnTo>
                    <a:pt x="137337" y="35369"/>
                  </a:lnTo>
                  <a:lnTo>
                    <a:pt x="137045" y="34912"/>
                  </a:lnTo>
                  <a:lnTo>
                    <a:pt x="135674" y="33096"/>
                  </a:lnTo>
                  <a:lnTo>
                    <a:pt x="134696" y="32448"/>
                  </a:lnTo>
                  <a:lnTo>
                    <a:pt x="134937" y="32448"/>
                  </a:lnTo>
                  <a:lnTo>
                    <a:pt x="133007" y="31915"/>
                  </a:lnTo>
                  <a:lnTo>
                    <a:pt x="132689" y="34556"/>
                  </a:lnTo>
                  <a:lnTo>
                    <a:pt x="132943" y="34556"/>
                  </a:lnTo>
                  <a:lnTo>
                    <a:pt x="133845" y="34912"/>
                  </a:lnTo>
                  <a:lnTo>
                    <a:pt x="134518" y="35369"/>
                  </a:lnTo>
                  <a:lnTo>
                    <a:pt x="135445" y="36626"/>
                  </a:lnTo>
                  <a:lnTo>
                    <a:pt x="135610" y="37185"/>
                  </a:lnTo>
                  <a:lnTo>
                    <a:pt x="135661" y="39560"/>
                  </a:lnTo>
                  <a:lnTo>
                    <a:pt x="135255" y="40538"/>
                  </a:lnTo>
                  <a:lnTo>
                    <a:pt x="133565" y="42164"/>
                  </a:lnTo>
                  <a:lnTo>
                    <a:pt x="132168" y="42697"/>
                  </a:lnTo>
                  <a:lnTo>
                    <a:pt x="130746" y="42697"/>
                  </a:lnTo>
                  <a:lnTo>
                    <a:pt x="130746" y="34556"/>
                  </a:lnTo>
                  <a:lnTo>
                    <a:pt x="130746" y="31915"/>
                  </a:lnTo>
                  <a:lnTo>
                    <a:pt x="128727" y="31915"/>
                  </a:lnTo>
                  <a:lnTo>
                    <a:pt x="128727" y="34556"/>
                  </a:lnTo>
                  <a:lnTo>
                    <a:pt x="128727" y="42697"/>
                  </a:lnTo>
                  <a:lnTo>
                    <a:pt x="127977" y="42697"/>
                  </a:lnTo>
                  <a:lnTo>
                    <a:pt x="126720" y="42164"/>
                  </a:lnTo>
                  <a:lnTo>
                    <a:pt x="126568" y="42164"/>
                  </a:lnTo>
                  <a:lnTo>
                    <a:pt x="124968" y="40538"/>
                  </a:lnTo>
                  <a:lnTo>
                    <a:pt x="124548" y="39560"/>
                  </a:lnTo>
                  <a:lnTo>
                    <a:pt x="124548" y="37185"/>
                  </a:lnTo>
                  <a:lnTo>
                    <a:pt x="125031" y="36144"/>
                  </a:lnTo>
                  <a:lnTo>
                    <a:pt x="126530" y="34912"/>
                  </a:lnTo>
                  <a:lnTo>
                    <a:pt x="127495" y="34556"/>
                  </a:lnTo>
                  <a:lnTo>
                    <a:pt x="128727" y="34556"/>
                  </a:lnTo>
                  <a:lnTo>
                    <a:pt x="128727" y="31915"/>
                  </a:lnTo>
                  <a:lnTo>
                    <a:pt x="127457" y="31915"/>
                  </a:lnTo>
                  <a:lnTo>
                    <a:pt x="125844" y="32448"/>
                  </a:lnTo>
                  <a:lnTo>
                    <a:pt x="123215" y="34912"/>
                  </a:lnTo>
                  <a:lnTo>
                    <a:pt x="122694" y="36144"/>
                  </a:lnTo>
                  <a:lnTo>
                    <a:pt x="122580" y="40538"/>
                  </a:lnTo>
                  <a:lnTo>
                    <a:pt x="123266" y="42164"/>
                  </a:lnTo>
                  <a:lnTo>
                    <a:pt x="125895" y="44602"/>
                  </a:lnTo>
                  <a:lnTo>
                    <a:pt x="127800" y="45224"/>
                  </a:lnTo>
                  <a:lnTo>
                    <a:pt x="132613" y="45224"/>
                  </a:lnTo>
                  <a:lnTo>
                    <a:pt x="134467" y="44602"/>
                  </a:lnTo>
                  <a:lnTo>
                    <a:pt x="136461" y="42697"/>
                  </a:lnTo>
                  <a:lnTo>
                    <a:pt x="137020" y="42164"/>
                  </a:lnTo>
                  <a:lnTo>
                    <a:pt x="137642" y="40538"/>
                  </a:lnTo>
                  <a:lnTo>
                    <a:pt x="137680" y="36626"/>
                  </a:lnTo>
                  <a:close/>
                </a:path>
                <a:path w="372109" h="182880">
                  <a:moveTo>
                    <a:pt x="142925" y="93294"/>
                  </a:moveTo>
                  <a:lnTo>
                    <a:pt x="135864" y="93294"/>
                  </a:lnTo>
                  <a:lnTo>
                    <a:pt x="136067" y="93154"/>
                  </a:lnTo>
                  <a:lnTo>
                    <a:pt x="136232" y="93154"/>
                  </a:lnTo>
                  <a:lnTo>
                    <a:pt x="136829" y="92392"/>
                  </a:lnTo>
                  <a:lnTo>
                    <a:pt x="137528" y="91059"/>
                  </a:lnTo>
                  <a:lnTo>
                    <a:pt x="137604" y="88087"/>
                  </a:lnTo>
                  <a:lnTo>
                    <a:pt x="137477" y="87642"/>
                  </a:lnTo>
                  <a:lnTo>
                    <a:pt x="137375" y="87299"/>
                  </a:lnTo>
                  <a:lnTo>
                    <a:pt x="136385" y="85674"/>
                  </a:lnTo>
                  <a:lnTo>
                    <a:pt x="136144" y="85280"/>
                  </a:lnTo>
                  <a:lnTo>
                    <a:pt x="135674" y="84886"/>
                  </a:lnTo>
                  <a:lnTo>
                    <a:pt x="135674" y="88557"/>
                  </a:lnTo>
                  <a:lnTo>
                    <a:pt x="135674" y="90716"/>
                  </a:lnTo>
                  <a:lnTo>
                    <a:pt x="135191" y="91694"/>
                  </a:lnTo>
                  <a:lnTo>
                    <a:pt x="133464" y="93154"/>
                  </a:lnTo>
                  <a:lnTo>
                    <a:pt x="132092" y="93522"/>
                  </a:lnTo>
                  <a:lnTo>
                    <a:pt x="128371" y="93522"/>
                  </a:lnTo>
                  <a:lnTo>
                    <a:pt x="124472" y="88557"/>
                  </a:lnTo>
                  <a:lnTo>
                    <a:pt x="124675" y="88087"/>
                  </a:lnTo>
                  <a:lnTo>
                    <a:pt x="124917" y="87642"/>
                  </a:lnTo>
                  <a:lnTo>
                    <a:pt x="125285" y="87299"/>
                  </a:lnTo>
                  <a:lnTo>
                    <a:pt x="126771" y="86067"/>
                  </a:lnTo>
                  <a:lnTo>
                    <a:pt x="128143" y="85674"/>
                  </a:lnTo>
                  <a:lnTo>
                    <a:pt x="131953" y="85674"/>
                  </a:lnTo>
                  <a:lnTo>
                    <a:pt x="133375" y="86067"/>
                  </a:lnTo>
                  <a:lnTo>
                    <a:pt x="135229" y="87642"/>
                  </a:lnTo>
                  <a:lnTo>
                    <a:pt x="135674" y="88557"/>
                  </a:lnTo>
                  <a:lnTo>
                    <a:pt x="135674" y="84886"/>
                  </a:lnTo>
                  <a:lnTo>
                    <a:pt x="135229" y="84505"/>
                  </a:lnTo>
                  <a:lnTo>
                    <a:pt x="132842" y="83439"/>
                  </a:lnTo>
                  <a:lnTo>
                    <a:pt x="131508" y="83159"/>
                  </a:lnTo>
                  <a:lnTo>
                    <a:pt x="128651" y="83159"/>
                  </a:lnTo>
                  <a:lnTo>
                    <a:pt x="122732" y="91059"/>
                  </a:lnTo>
                  <a:lnTo>
                    <a:pt x="123469" y="92392"/>
                  </a:lnTo>
                  <a:lnTo>
                    <a:pt x="124218" y="93154"/>
                  </a:lnTo>
                  <a:lnTo>
                    <a:pt x="124752" y="93522"/>
                  </a:lnTo>
                  <a:lnTo>
                    <a:pt x="122847" y="93522"/>
                  </a:lnTo>
                  <a:lnTo>
                    <a:pt x="122847" y="95758"/>
                  </a:lnTo>
                  <a:lnTo>
                    <a:pt x="142925" y="95758"/>
                  </a:lnTo>
                  <a:lnTo>
                    <a:pt x="142925" y="93294"/>
                  </a:lnTo>
                  <a:close/>
                </a:path>
                <a:path w="372109" h="182880">
                  <a:moveTo>
                    <a:pt x="176441" y="161632"/>
                  </a:moveTo>
                  <a:lnTo>
                    <a:pt x="164820" y="161632"/>
                  </a:lnTo>
                  <a:lnTo>
                    <a:pt x="163588" y="162026"/>
                  </a:lnTo>
                  <a:lnTo>
                    <a:pt x="162026" y="163588"/>
                  </a:lnTo>
                  <a:lnTo>
                    <a:pt x="161607" y="164680"/>
                  </a:lnTo>
                  <a:lnTo>
                    <a:pt x="161607" y="167995"/>
                  </a:lnTo>
                  <a:lnTo>
                    <a:pt x="162471" y="169468"/>
                  </a:lnTo>
                  <a:lnTo>
                    <a:pt x="164147" y="170624"/>
                  </a:lnTo>
                  <a:lnTo>
                    <a:pt x="163360" y="170903"/>
                  </a:lnTo>
                  <a:lnTo>
                    <a:pt x="162725" y="171411"/>
                  </a:lnTo>
                  <a:lnTo>
                    <a:pt x="161823" y="172783"/>
                  </a:lnTo>
                  <a:lnTo>
                    <a:pt x="161607" y="173647"/>
                  </a:lnTo>
                  <a:lnTo>
                    <a:pt x="161607" y="175691"/>
                  </a:lnTo>
                  <a:lnTo>
                    <a:pt x="161823" y="176555"/>
                  </a:lnTo>
                  <a:lnTo>
                    <a:pt x="162699" y="178066"/>
                  </a:lnTo>
                  <a:lnTo>
                    <a:pt x="163258" y="178663"/>
                  </a:lnTo>
                  <a:lnTo>
                    <a:pt x="163957" y="179108"/>
                  </a:lnTo>
                  <a:lnTo>
                    <a:pt x="161912" y="179108"/>
                  </a:lnTo>
                  <a:lnTo>
                    <a:pt x="161912" y="181317"/>
                  </a:lnTo>
                  <a:lnTo>
                    <a:pt x="176441" y="181317"/>
                  </a:lnTo>
                  <a:lnTo>
                    <a:pt x="176441" y="178854"/>
                  </a:lnTo>
                  <a:lnTo>
                    <a:pt x="167589" y="178854"/>
                  </a:lnTo>
                  <a:lnTo>
                    <a:pt x="166585" y="178739"/>
                  </a:lnTo>
                  <a:lnTo>
                    <a:pt x="165188" y="178206"/>
                  </a:lnTo>
                  <a:lnTo>
                    <a:pt x="164655" y="177787"/>
                  </a:lnTo>
                  <a:lnTo>
                    <a:pt x="163931" y="176618"/>
                  </a:lnTo>
                  <a:lnTo>
                    <a:pt x="163728" y="175971"/>
                  </a:lnTo>
                  <a:lnTo>
                    <a:pt x="163728" y="174371"/>
                  </a:lnTo>
                  <a:lnTo>
                    <a:pt x="164007" y="173697"/>
                  </a:lnTo>
                  <a:lnTo>
                    <a:pt x="165100" y="172923"/>
                  </a:lnTo>
                  <a:lnTo>
                    <a:pt x="165912" y="172694"/>
                  </a:lnTo>
                  <a:lnTo>
                    <a:pt x="176441" y="172694"/>
                  </a:lnTo>
                  <a:lnTo>
                    <a:pt x="176441" y="170230"/>
                  </a:lnTo>
                  <a:lnTo>
                    <a:pt x="166535" y="170230"/>
                  </a:lnTo>
                  <a:lnTo>
                    <a:pt x="165442" y="169900"/>
                  </a:lnTo>
                  <a:lnTo>
                    <a:pt x="164096" y="168554"/>
                  </a:lnTo>
                  <a:lnTo>
                    <a:pt x="163728" y="167716"/>
                  </a:lnTo>
                  <a:lnTo>
                    <a:pt x="163728" y="166116"/>
                  </a:lnTo>
                  <a:lnTo>
                    <a:pt x="166331" y="164096"/>
                  </a:lnTo>
                  <a:lnTo>
                    <a:pt x="176441" y="164096"/>
                  </a:lnTo>
                  <a:lnTo>
                    <a:pt x="176441" y="161632"/>
                  </a:lnTo>
                  <a:close/>
                </a:path>
                <a:path w="372109" h="182880">
                  <a:moveTo>
                    <a:pt x="176441" y="77609"/>
                  </a:moveTo>
                  <a:lnTo>
                    <a:pt x="164820" y="77609"/>
                  </a:lnTo>
                  <a:lnTo>
                    <a:pt x="163588" y="78003"/>
                  </a:lnTo>
                  <a:lnTo>
                    <a:pt x="162026" y="79565"/>
                  </a:lnTo>
                  <a:lnTo>
                    <a:pt x="161607" y="80657"/>
                  </a:lnTo>
                  <a:lnTo>
                    <a:pt x="161607" y="83972"/>
                  </a:lnTo>
                  <a:lnTo>
                    <a:pt x="162471" y="85445"/>
                  </a:lnTo>
                  <a:lnTo>
                    <a:pt x="164147" y="86601"/>
                  </a:lnTo>
                  <a:lnTo>
                    <a:pt x="163360" y="86880"/>
                  </a:lnTo>
                  <a:lnTo>
                    <a:pt x="162725" y="87388"/>
                  </a:lnTo>
                  <a:lnTo>
                    <a:pt x="161823" y="88760"/>
                  </a:lnTo>
                  <a:lnTo>
                    <a:pt x="161607" y="89623"/>
                  </a:lnTo>
                  <a:lnTo>
                    <a:pt x="161607" y="91668"/>
                  </a:lnTo>
                  <a:lnTo>
                    <a:pt x="161823" y="92532"/>
                  </a:lnTo>
                  <a:lnTo>
                    <a:pt x="162699" y="94043"/>
                  </a:lnTo>
                  <a:lnTo>
                    <a:pt x="163258" y="94640"/>
                  </a:lnTo>
                  <a:lnTo>
                    <a:pt x="163957" y="95084"/>
                  </a:lnTo>
                  <a:lnTo>
                    <a:pt x="161912" y="95084"/>
                  </a:lnTo>
                  <a:lnTo>
                    <a:pt x="161912" y="97294"/>
                  </a:lnTo>
                  <a:lnTo>
                    <a:pt x="176441" y="97294"/>
                  </a:lnTo>
                  <a:lnTo>
                    <a:pt x="176441" y="94830"/>
                  </a:lnTo>
                  <a:lnTo>
                    <a:pt x="167589" y="94830"/>
                  </a:lnTo>
                  <a:lnTo>
                    <a:pt x="166585" y="94716"/>
                  </a:lnTo>
                  <a:lnTo>
                    <a:pt x="165188" y="94183"/>
                  </a:lnTo>
                  <a:lnTo>
                    <a:pt x="164655" y="93764"/>
                  </a:lnTo>
                  <a:lnTo>
                    <a:pt x="163931" y="92595"/>
                  </a:lnTo>
                  <a:lnTo>
                    <a:pt x="163728" y="91948"/>
                  </a:lnTo>
                  <a:lnTo>
                    <a:pt x="163728" y="90347"/>
                  </a:lnTo>
                  <a:lnTo>
                    <a:pt x="164007" y="89674"/>
                  </a:lnTo>
                  <a:lnTo>
                    <a:pt x="165100" y="88900"/>
                  </a:lnTo>
                  <a:lnTo>
                    <a:pt x="165912" y="88671"/>
                  </a:lnTo>
                  <a:lnTo>
                    <a:pt x="176441" y="88671"/>
                  </a:lnTo>
                  <a:lnTo>
                    <a:pt x="176441" y="86207"/>
                  </a:lnTo>
                  <a:lnTo>
                    <a:pt x="166535" y="86207"/>
                  </a:lnTo>
                  <a:lnTo>
                    <a:pt x="165442" y="85877"/>
                  </a:lnTo>
                  <a:lnTo>
                    <a:pt x="164096" y="84531"/>
                  </a:lnTo>
                  <a:lnTo>
                    <a:pt x="163728" y="83693"/>
                  </a:lnTo>
                  <a:lnTo>
                    <a:pt x="163728" y="82092"/>
                  </a:lnTo>
                  <a:lnTo>
                    <a:pt x="166331" y="80073"/>
                  </a:lnTo>
                  <a:lnTo>
                    <a:pt x="176441" y="80073"/>
                  </a:lnTo>
                  <a:lnTo>
                    <a:pt x="176441" y="77609"/>
                  </a:lnTo>
                  <a:close/>
                </a:path>
                <a:path w="372109" h="182880">
                  <a:moveTo>
                    <a:pt x="176745" y="151168"/>
                  </a:moveTo>
                  <a:lnTo>
                    <a:pt x="175933" y="149618"/>
                  </a:lnTo>
                  <a:lnTo>
                    <a:pt x="174307" y="148475"/>
                  </a:lnTo>
                  <a:lnTo>
                    <a:pt x="176441" y="148475"/>
                  </a:lnTo>
                  <a:lnTo>
                    <a:pt x="176441" y="146291"/>
                  </a:lnTo>
                  <a:lnTo>
                    <a:pt x="161912" y="146291"/>
                  </a:lnTo>
                  <a:lnTo>
                    <a:pt x="161912" y="148755"/>
                  </a:lnTo>
                  <a:lnTo>
                    <a:pt x="170954" y="148755"/>
                  </a:lnTo>
                  <a:lnTo>
                    <a:pt x="171907" y="148894"/>
                  </a:lnTo>
                  <a:lnTo>
                    <a:pt x="173215" y="149428"/>
                  </a:lnTo>
                  <a:lnTo>
                    <a:pt x="173723" y="149872"/>
                  </a:lnTo>
                  <a:lnTo>
                    <a:pt x="174485" y="151193"/>
                  </a:lnTo>
                  <a:lnTo>
                    <a:pt x="174650" y="151866"/>
                  </a:lnTo>
                  <a:lnTo>
                    <a:pt x="174650" y="153352"/>
                  </a:lnTo>
                  <a:lnTo>
                    <a:pt x="171259" y="155587"/>
                  </a:lnTo>
                  <a:lnTo>
                    <a:pt x="161912" y="155587"/>
                  </a:lnTo>
                  <a:lnTo>
                    <a:pt x="161912" y="158051"/>
                  </a:lnTo>
                  <a:lnTo>
                    <a:pt x="170929" y="158051"/>
                  </a:lnTo>
                  <a:lnTo>
                    <a:pt x="172745" y="158026"/>
                  </a:lnTo>
                  <a:lnTo>
                    <a:pt x="173215" y="157911"/>
                  </a:lnTo>
                  <a:lnTo>
                    <a:pt x="173951" y="157772"/>
                  </a:lnTo>
                  <a:lnTo>
                    <a:pt x="176745" y="153962"/>
                  </a:lnTo>
                  <a:lnTo>
                    <a:pt x="176745" y="151168"/>
                  </a:lnTo>
                  <a:close/>
                </a:path>
                <a:path w="372109" h="182880">
                  <a:moveTo>
                    <a:pt x="176745" y="136105"/>
                  </a:moveTo>
                  <a:lnTo>
                    <a:pt x="173024" y="131368"/>
                  </a:lnTo>
                  <a:lnTo>
                    <a:pt x="171335" y="131368"/>
                  </a:lnTo>
                  <a:lnTo>
                    <a:pt x="167119" y="139153"/>
                  </a:lnTo>
                  <a:lnTo>
                    <a:pt x="167005" y="139382"/>
                  </a:lnTo>
                  <a:lnTo>
                    <a:pt x="166839" y="139827"/>
                  </a:lnTo>
                  <a:lnTo>
                    <a:pt x="166636" y="140131"/>
                  </a:lnTo>
                  <a:lnTo>
                    <a:pt x="166103" y="140550"/>
                  </a:lnTo>
                  <a:lnTo>
                    <a:pt x="165823" y="140639"/>
                  </a:lnTo>
                  <a:lnTo>
                    <a:pt x="164985" y="140639"/>
                  </a:lnTo>
                  <a:lnTo>
                    <a:pt x="164566" y="140411"/>
                  </a:lnTo>
                  <a:lnTo>
                    <a:pt x="163804" y="139433"/>
                  </a:lnTo>
                  <a:lnTo>
                    <a:pt x="163614" y="138620"/>
                  </a:lnTo>
                  <a:lnTo>
                    <a:pt x="163614" y="136525"/>
                  </a:lnTo>
                  <a:lnTo>
                    <a:pt x="163842" y="135788"/>
                  </a:lnTo>
                  <a:lnTo>
                    <a:pt x="164680" y="134759"/>
                  </a:lnTo>
                  <a:lnTo>
                    <a:pt x="165265" y="134416"/>
                  </a:lnTo>
                  <a:lnTo>
                    <a:pt x="165989" y="134315"/>
                  </a:lnTo>
                  <a:lnTo>
                    <a:pt x="165658" y="131902"/>
                  </a:lnTo>
                  <a:lnTo>
                    <a:pt x="161594" y="136550"/>
                  </a:lnTo>
                  <a:lnTo>
                    <a:pt x="161594" y="138430"/>
                  </a:lnTo>
                  <a:lnTo>
                    <a:pt x="165125" y="143014"/>
                  </a:lnTo>
                  <a:lnTo>
                    <a:pt x="166497" y="143014"/>
                  </a:lnTo>
                  <a:lnTo>
                    <a:pt x="170611" y="135788"/>
                  </a:lnTo>
                  <a:lnTo>
                    <a:pt x="170891" y="134950"/>
                  </a:lnTo>
                  <a:lnTo>
                    <a:pt x="171450" y="134137"/>
                  </a:lnTo>
                  <a:lnTo>
                    <a:pt x="171869" y="133883"/>
                  </a:lnTo>
                  <a:lnTo>
                    <a:pt x="173050" y="133883"/>
                  </a:lnTo>
                  <a:lnTo>
                    <a:pt x="173609" y="134162"/>
                  </a:lnTo>
                  <a:lnTo>
                    <a:pt x="174510" y="135255"/>
                  </a:lnTo>
                  <a:lnTo>
                    <a:pt x="174726" y="136105"/>
                  </a:lnTo>
                  <a:lnTo>
                    <a:pt x="174726" y="138341"/>
                  </a:lnTo>
                  <a:lnTo>
                    <a:pt x="174472" y="139242"/>
                  </a:lnTo>
                  <a:lnTo>
                    <a:pt x="173469" y="140474"/>
                  </a:lnTo>
                  <a:lnTo>
                    <a:pt x="172720" y="140855"/>
                  </a:lnTo>
                  <a:lnTo>
                    <a:pt x="171729" y="140970"/>
                  </a:lnTo>
                  <a:lnTo>
                    <a:pt x="172097" y="143408"/>
                  </a:lnTo>
                  <a:lnTo>
                    <a:pt x="173659" y="143154"/>
                  </a:lnTo>
                  <a:lnTo>
                    <a:pt x="174815" y="142544"/>
                  </a:lnTo>
                  <a:lnTo>
                    <a:pt x="176377" y="140550"/>
                  </a:lnTo>
                  <a:lnTo>
                    <a:pt x="176745" y="139128"/>
                  </a:lnTo>
                  <a:lnTo>
                    <a:pt x="176745" y="136105"/>
                  </a:lnTo>
                  <a:close/>
                </a:path>
                <a:path w="372109" h="182880">
                  <a:moveTo>
                    <a:pt x="176745" y="120650"/>
                  </a:moveTo>
                  <a:lnTo>
                    <a:pt x="176390" y="119392"/>
                  </a:lnTo>
                  <a:lnTo>
                    <a:pt x="176098" y="118935"/>
                  </a:lnTo>
                  <a:lnTo>
                    <a:pt x="174739" y="117119"/>
                  </a:lnTo>
                  <a:lnTo>
                    <a:pt x="173748" y="116471"/>
                  </a:lnTo>
                  <a:lnTo>
                    <a:pt x="173990" y="116471"/>
                  </a:lnTo>
                  <a:lnTo>
                    <a:pt x="172072" y="115938"/>
                  </a:lnTo>
                  <a:lnTo>
                    <a:pt x="171754" y="118579"/>
                  </a:lnTo>
                  <a:lnTo>
                    <a:pt x="172008" y="118579"/>
                  </a:lnTo>
                  <a:lnTo>
                    <a:pt x="172910" y="118935"/>
                  </a:lnTo>
                  <a:lnTo>
                    <a:pt x="173583" y="119392"/>
                  </a:lnTo>
                  <a:lnTo>
                    <a:pt x="174510" y="120650"/>
                  </a:lnTo>
                  <a:lnTo>
                    <a:pt x="174663" y="121208"/>
                  </a:lnTo>
                  <a:lnTo>
                    <a:pt x="174726" y="123583"/>
                  </a:lnTo>
                  <a:lnTo>
                    <a:pt x="174320" y="124561"/>
                  </a:lnTo>
                  <a:lnTo>
                    <a:pt x="172631" y="126187"/>
                  </a:lnTo>
                  <a:lnTo>
                    <a:pt x="171234" y="126720"/>
                  </a:lnTo>
                  <a:lnTo>
                    <a:pt x="169811" y="126720"/>
                  </a:lnTo>
                  <a:lnTo>
                    <a:pt x="169811" y="118579"/>
                  </a:lnTo>
                  <a:lnTo>
                    <a:pt x="169811" y="115938"/>
                  </a:lnTo>
                  <a:lnTo>
                    <a:pt x="167792" y="115938"/>
                  </a:lnTo>
                  <a:lnTo>
                    <a:pt x="167792" y="118579"/>
                  </a:lnTo>
                  <a:lnTo>
                    <a:pt x="167792" y="126720"/>
                  </a:lnTo>
                  <a:lnTo>
                    <a:pt x="167043" y="126720"/>
                  </a:lnTo>
                  <a:lnTo>
                    <a:pt x="165785" y="126187"/>
                  </a:lnTo>
                  <a:lnTo>
                    <a:pt x="165620" y="126187"/>
                  </a:lnTo>
                  <a:lnTo>
                    <a:pt x="164033" y="124561"/>
                  </a:lnTo>
                  <a:lnTo>
                    <a:pt x="163614" y="123583"/>
                  </a:lnTo>
                  <a:lnTo>
                    <a:pt x="163614" y="121208"/>
                  </a:lnTo>
                  <a:lnTo>
                    <a:pt x="164096" y="120167"/>
                  </a:lnTo>
                  <a:lnTo>
                    <a:pt x="165595" y="118935"/>
                  </a:lnTo>
                  <a:lnTo>
                    <a:pt x="166560" y="118579"/>
                  </a:lnTo>
                  <a:lnTo>
                    <a:pt x="167792" y="118579"/>
                  </a:lnTo>
                  <a:lnTo>
                    <a:pt x="167792" y="115938"/>
                  </a:lnTo>
                  <a:lnTo>
                    <a:pt x="166509" y="115938"/>
                  </a:lnTo>
                  <a:lnTo>
                    <a:pt x="164909" y="116471"/>
                  </a:lnTo>
                  <a:lnTo>
                    <a:pt x="162280" y="118935"/>
                  </a:lnTo>
                  <a:lnTo>
                    <a:pt x="161759" y="120167"/>
                  </a:lnTo>
                  <a:lnTo>
                    <a:pt x="161632" y="124561"/>
                  </a:lnTo>
                  <a:lnTo>
                    <a:pt x="162331" y="126187"/>
                  </a:lnTo>
                  <a:lnTo>
                    <a:pt x="164960" y="128625"/>
                  </a:lnTo>
                  <a:lnTo>
                    <a:pt x="166865" y="129247"/>
                  </a:lnTo>
                  <a:lnTo>
                    <a:pt x="171678" y="129247"/>
                  </a:lnTo>
                  <a:lnTo>
                    <a:pt x="173532" y="128625"/>
                  </a:lnTo>
                  <a:lnTo>
                    <a:pt x="175526" y="126720"/>
                  </a:lnTo>
                  <a:lnTo>
                    <a:pt x="176085" y="126187"/>
                  </a:lnTo>
                  <a:lnTo>
                    <a:pt x="176707" y="124561"/>
                  </a:lnTo>
                  <a:lnTo>
                    <a:pt x="176745" y="120650"/>
                  </a:lnTo>
                  <a:close/>
                </a:path>
                <a:path w="372109" h="182880">
                  <a:moveTo>
                    <a:pt x="176745" y="106032"/>
                  </a:moveTo>
                  <a:lnTo>
                    <a:pt x="175933" y="104482"/>
                  </a:lnTo>
                  <a:lnTo>
                    <a:pt x="174307" y="103339"/>
                  </a:lnTo>
                  <a:lnTo>
                    <a:pt x="176441" y="103339"/>
                  </a:lnTo>
                  <a:lnTo>
                    <a:pt x="176441" y="101155"/>
                  </a:lnTo>
                  <a:lnTo>
                    <a:pt x="161912" y="101155"/>
                  </a:lnTo>
                  <a:lnTo>
                    <a:pt x="161912" y="103619"/>
                  </a:lnTo>
                  <a:lnTo>
                    <a:pt x="170954" y="103619"/>
                  </a:lnTo>
                  <a:lnTo>
                    <a:pt x="171907" y="103759"/>
                  </a:lnTo>
                  <a:lnTo>
                    <a:pt x="173215" y="104292"/>
                  </a:lnTo>
                  <a:lnTo>
                    <a:pt x="173723" y="104736"/>
                  </a:lnTo>
                  <a:lnTo>
                    <a:pt x="174485" y="106057"/>
                  </a:lnTo>
                  <a:lnTo>
                    <a:pt x="174650" y="106730"/>
                  </a:lnTo>
                  <a:lnTo>
                    <a:pt x="174650" y="108216"/>
                  </a:lnTo>
                  <a:lnTo>
                    <a:pt x="171259" y="110451"/>
                  </a:lnTo>
                  <a:lnTo>
                    <a:pt x="161912" y="110451"/>
                  </a:lnTo>
                  <a:lnTo>
                    <a:pt x="161912" y="112915"/>
                  </a:lnTo>
                  <a:lnTo>
                    <a:pt x="170929" y="112915"/>
                  </a:lnTo>
                  <a:lnTo>
                    <a:pt x="172745" y="112890"/>
                  </a:lnTo>
                  <a:lnTo>
                    <a:pt x="173215" y="112776"/>
                  </a:lnTo>
                  <a:lnTo>
                    <a:pt x="173951" y="112636"/>
                  </a:lnTo>
                  <a:lnTo>
                    <a:pt x="176745" y="108826"/>
                  </a:lnTo>
                  <a:lnTo>
                    <a:pt x="176745" y="106032"/>
                  </a:lnTo>
                  <a:close/>
                </a:path>
                <a:path w="372109" h="182880">
                  <a:moveTo>
                    <a:pt x="198120" y="147713"/>
                  </a:moveTo>
                  <a:lnTo>
                    <a:pt x="195300" y="147713"/>
                  </a:lnTo>
                  <a:lnTo>
                    <a:pt x="195300" y="150177"/>
                  </a:lnTo>
                  <a:lnTo>
                    <a:pt x="198120" y="150177"/>
                  </a:lnTo>
                  <a:lnTo>
                    <a:pt x="198120" y="147713"/>
                  </a:lnTo>
                  <a:close/>
                </a:path>
                <a:path w="372109" h="182880">
                  <a:moveTo>
                    <a:pt x="198120" y="88620"/>
                  </a:moveTo>
                  <a:lnTo>
                    <a:pt x="195300" y="88620"/>
                  </a:lnTo>
                  <a:lnTo>
                    <a:pt x="195300" y="91071"/>
                  </a:lnTo>
                  <a:lnTo>
                    <a:pt x="198120" y="91071"/>
                  </a:lnTo>
                  <a:lnTo>
                    <a:pt x="198120" y="88620"/>
                  </a:lnTo>
                  <a:close/>
                </a:path>
                <a:path w="372109" h="182880">
                  <a:moveTo>
                    <a:pt x="215328" y="153962"/>
                  </a:moveTo>
                  <a:lnTo>
                    <a:pt x="205282" y="153962"/>
                  </a:lnTo>
                  <a:lnTo>
                    <a:pt x="204470" y="154012"/>
                  </a:lnTo>
                  <a:lnTo>
                    <a:pt x="200494" y="158051"/>
                  </a:lnTo>
                  <a:lnTo>
                    <a:pt x="200494" y="160934"/>
                  </a:lnTo>
                  <a:lnTo>
                    <a:pt x="201295" y="162471"/>
                  </a:lnTo>
                  <a:lnTo>
                    <a:pt x="202869" y="163537"/>
                  </a:lnTo>
                  <a:lnTo>
                    <a:pt x="200799" y="163537"/>
                  </a:lnTo>
                  <a:lnTo>
                    <a:pt x="200799" y="165747"/>
                  </a:lnTo>
                  <a:lnTo>
                    <a:pt x="215328" y="165747"/>
                  </a:lnTo>
                  <a:lnTo>
                    <a:pt x="215328" y="163283"/>
                  </a:lnTo>
                  <a:lnTo>
                    <a:pt x="205562" y="163283"/>
                  </a:lnTo>
                  <a:lnTo>
                    <a:pt x="204292" y="162915"/>
                  </a:lnTo>
                  <a:lnTo>
                    <a:pt x="202958" y="161404"/>
                  </a:lnTo>
                  <a:lnTo>
                    <a:pt x="202615" y="160489"/>
                  </a:lnTo>
                  <a:lnTo>
                    <a:pt x="202615" y="158775"/>
                  </a:lnTo>
                  <a:lnTo>
                    <a:pt x="205498" y="156425"/>
                  </a:lnTo>
                  <a:lnTo>
                    <a:pt x="215328" y="156425"/>
                  </a:lnTo>
                  <a:lnTo>
                    <a:pt x="215328" y="153962"/>
                  </a:lnTo>
                  <a:close/>
                </a:path>
                <a:path w="372109" h="182880">
                  <a:moveTo>
                    <a:pt x="215328" y="137642"/>
                  </a:moveTo>
                  <a:lnTo>
                    <a:pt x="200799" y="132156"/>
                  </a:lnTo>
                  <a:lnTo>
                    <a:pt x="200799" y="134683"/>
                  </a:lnTo>
                  <a:lnTo>
                    <a:pt x="210731" y="138290"/>
                  </a:lnTo>
                  <a:lnTo>
                    <a:pt x="212420" y="138823"/>
                  </a:lnTo>
                  <a:lnTo>
                    <a:pt x="211404" y="139103"/>
                  </a:lnTo>
                  <a:lnTo>
                    <a:pt x="210451" y="139407"/>
                  </a:lnTo>
                  <a:lnTo>
                    <a:pt x="200799" y="142875"/>
                  </a:lnTo>
                  <a:lnTo>
                    <a:pt x="200799" y="145453"/>
                  </a:lnTo>
                  <a:lnTo>
                    <a:pt x="215328" y="139941"/>
                  </a:lnTo>
                  <a:lnTo>
                    <a:pt x="215328" y="137642"/>
                  </a:lnTo>
                  <a:close/>
                </a:path>
                <a:path w="372109" h="182880">
                  <a:moveTo>
                    <a:pt x="215328" y="111963"/>
                  </a:moveTo>
                  <a:lnTo>
                    <a:pt x="206705" y="111963"/>
                  </a:lnTo>
                  <a:lnTo>
                    <a:pt x="205752" y="111848"/>
                  </a:lnTo>
                  <a:lnTo>
                    <a:pt x="204292" y="111404"/>
                  </a:lnTo>
                  <a:lnTo>
                    <a:pt x="203847" y="111099"/>
                  </a:lnTo>
                  <a:lnTo>
                    <a:pt x="203200" y="110223"/>
                  </a:lnTo>
                  <a:lnTo>
                    <a:pt x="203034" y="109753"/>
                  </a:lnTo>
                  <a:lnTo>
                    <a:pt x="203034" y="108597"/>
                  </a:lnTo>
                  <a:lnTo>
                    <a:pt x="203238" y="108013"/>
                  </a:lnTo>
                  <a:lnTo>
                    <a:pt x="203568" y="107403"/>
                  </a:lnTo>
                  <a:lnTo>
                    <a:pt x="201269" y="106527"/>
                  </a:lnTo>
                  <a:lnTo>
                    <a:pt x="200774" y="107403"/>
                  </a:lnTo>
                  <a:lnTo>
                    <a:pt x="200494" y="108242"/>
                  </a:lnTo>
                  <a:lnTo>
                    <a:pt x="200494" y="109639"/>
                  </a:lnTo>
                  <a:lnTo>
                    <a:pt x="200660" y="110172"/>
                  </a:lnTo>
                  <a:lnTo>
                    <a:pt x="201333" y="111150"/>
                  </a:lnTo>
                  <a:lnTo>
                    <a:pt x="202006" y="111658"/>
                  </a:lnTo>
                  <a:lnTo>
                    <a:pt x="203009" y="112217"/>
                  </a:lnTo>
                  <a:lnTo>
                    <a:pt x="200799" y="112217"/>
                  </a:lnTo>
                  <a:lnTo>
                    <a:pt x="200799" y="114427"/>
                  </a:lnTo>
                  <a:lnTo>
                    <a:pt x="215328" y="114427"/>
                  </a:lnTo>
                  <a:lnTo>
                    <a:pt x="215328" y="111963"/>
                  </a:lnTo>
                  <a:close/>
                </a:path>
                <a:path w="372109" h="182880">
                  <a:moveTo>
                    <a:pt x="215341" y="147713"/>
                  </a:moveTo>
                  <a:lnTo>
                    <a:pt x="200799" y="147713"/>
                  </a:lnTo>
                  <a:lnTo>
                    <a:pt x="200799" y="150177"/>
                  </a:lnTo>
                  <a:lnTo>
                    <a:pt x="215341" y="150177"/>
                  </a:lnTo>
                  <a:lnTo>
                    <a:pt x="215341" y="147713"/>
                  </a:lnTo>
                  <a:close/>
                </a:path>
                <a:path w="372109" h="182880">
                  <a:moveTo>
                    <a:pt x="215341" y="88620"/>
                  </a:moveTo>
                  <a:lnTo>
                    <a:pt x="200799" y="88620"/>
                  </a:lnTo>
                  <a:lnTo>
                    <a:pt x="200799" y="91071"/>
                  </a:lnTo>
                  <a:lnTo>
                    <a:pt x="215341" y="91071"/>
                  </a:lnTo>
                  <a:lnTo>
                    <a:pt x="215341" y="88620"/>
                  </a:lnTo>
                  <a:close/>
                </a:path>
                <a:path w="372109" h="182880">
                  <a:moveTo>
                    <a:pt x="215493" y="80467"/>
                  </a:moveTo>
                  <a:lnTo>
                    <a:pt x="215303" y="79121"/>
                  </a:lnTo>
                  <a:lnTo>
                    <a:pt x="213118" y="79489"/>
                  </a:lnTo>
                  <a:lnTo>
                    <a:pt x="213207" y="79933"/>
                  </a:lnTo>
                  <a:lnTo>
                    <a:pt x="213233" y="80949"/>
                  </a:lnTo>
                  <a:lnTo>
                    <a:pt x="213169" y="81229"/>
                  </a:lnTo>
                  <a:lnTo>
                    <a:pt x="212953" y="81622"/>
                  </a:lnTo>
                  <a:lnTo>
                    <a:pt x="212788" y="81762"/>
                  </a:lnTo>
                  <a:lnTo>
                    <a:pt x="212585" y="81838"/>
                  </a:lnTo>
                  <a:lnTo>
                    <a:pt x="212394" y="81953"/>
                  </a:lnTo>
                  <a:lnTo>
                    <a:pt x="211937" y="81978"/>
                  </a:lnTo>
                  <a:lnTo>
                    <a:pt x="202730" y="81978"/>
                  </a:lnTo>
                  <a:lnTo>
                    <a:pt x="202730" y="79489"/>
                  </a:lnTo>
                  <a:lnTo>
                    <a:pt x="200799" y="79489"/>
                  </a:lnTo>
                  <a:lnTo>
                    <a:pt x="200799" y="81978"/>
                  </a:lnTo>
                  <a:lnTo>
                    <a:pt x="195732" y="81978"/>
                  </a:lnTo>
                  <a:lnTo>
                    <a:pt x="197218" y="84416"/>
                  </a:lnTo>
                  <a:lnTo>
                    <a:pt x="200799" y="84416"/>
                  </a:lnTo>
                  <a:lnTo>
                    <a:pt x="200799" y="86207"/>
                  </a:lnTo>
                  <a:lnTo>
                    <a:pt x="202730" y="86207"/>
                  </a:lnTo>
                  <a:lnTo>
                    <a:pt x="202730" y="84416"/>
                  </a:lnTo>
                  <a:lnTo>
                    <a:pt x="212559" y="84416"/>
                  </a:lnTo>
                  <a:lnTo>
                    <a:pt x="213537" y="84328"/>
                  </a:lnTo>
                  <a:lnTo>
                    <a:pt x="214464" y="83908"/>
                  </a:lnTo>
                  <a:lnTo>
                    <a:pt x="214833" y="83578"/>
                  </a:lnTo>
                  <a:lnTo>
                    <a:pt x="215353" y="82600"/>
                  </a:lnTo>
                  <a:lnTo>
                    <a:pt x="215493" y="81902"/>
                  </a:lnTo>
                  <a:lnTo>
                    <a:pt x="215493" y="80467"/>
                  </a:lnTo>
                  <a:close/>
                </a:path>
                <a:path w="372109" h="182880">
                  <a:moveTo>
                    <a:pt x="215633" y="174485"/>
                  </a:moveTo>
                  <a:lnTo>
                    <a:pt x="214820" y="172935"/>
                  </a:lnTo>
                  <a:lnTo>
                    <a:pt x="213194" y="171792"/>
                  </a:lnTo>
                  <a:lnTo>
                    <a:pt x="215328" y="171792"/>
                  </a:lnTo>
                  <a:lnTo>
                    <a:pt x="215328" y="169608"/>
                  </a:lnTo>
                  <a:lnTo>
                    <a:pt x="200799" y="169608"/>
                  </a:lnTo>
                  <a:lnTo>
                    <a:pt x="200799" y="172072"/>
                  </a:lnTo>
                  <a:lnTo>
                    <a:pt x="209842" y="172072"/>
                  </a:lnTo>
                  <a:lnTo>
                    <a:pt x="210794" y="172212"/>
                  </a:lnTo>
                  <a:lnTo>
                    <a:pt x="212102" y="172745"/>
                  </a:lnTo>
                  <a:lnTo>
                    <a:pt x="212610" y="173189"/>
                  </a:lnTo>
                  <a:lnTo>
                    <a:pt x="213372" y="174510"/>
                  </a:lnTo>
                  <a:lnTo>
                    <a:pt x="213537" y="175183"/>
                  </a:lnTo>
                  <a:lnTo>
                    <a:pt x="213537" y="176669"/>
                  </a:lnTo>
                  <a:lnTo>
                    <a:pt x="210146" y="178904"/>
                  </a:lnTo>
                  <a:lnTo>
                    <a:pt x="200799" y="178904"/>
                  </a:lnTo>
                  <a:lnTo>
                    <a:pt x="200799" y="181368"/>
                  </a:lnTo>
                  <a:lnTo>
                    <a:pt x="209816" y="181368"/>
                  </a:lnTo>
                  <a:lnTo>
                    <a:pt x="211632" y="181343"/>
                  </a:lnTo>
                  <a:lnTo>
                    <a:pt x="212102" y="181229"/>
                  </a:lnTo>
                  <a:lnTo>
                    <a:pt x="212839" y="181089"/>
                  </a:lnTo>
                  <a:lnTo>
                    <a:pt x="215633" y="177279"/>
                  </a:lnTo>
                  <a:lnTo>
                    <a:pt x="215633" y="174485"/>
                  </a:lnTo>
                  <a:close/>
                </a:path>
                <a:path w="372109" h="182880">
                  <a:moveTo>
                    <a:pt x="215633" y="122186"/>
                  </a:moveTo>
                  <a:lnTo>
                    <a:pt x="215290" y="120929"/>
                  </a:lnTo>
                  <a:lnTo>
                    <a:pt x="214998" y="120472"/>
                  </a:lnTo>
                  <a:lnTo>
                    <a:pt x="213626" y="118656"/>
                  </a:lnTo>
                  <a:lnTo>
                    <a:pt x="212648" y="118008"/>
                  </a:lnTo>
                  <a:lnTo>
                    <a:pt x="212890" y="118008"/>
                  </a:lnTo>
                  <a:lnTo>
                    <a:pt x="210959" y="117475"/>
                  </a:lnTo>
                  <a:lnTo>
                    <a:pt x="210642" y="120116"/>
                  </a:lnTo>
                  <a:lnTo>
                    <a:pt x="210896" y="120116"/>
                  </a:lnTo>
                  <a:lnTo>
                    <a:pt x="211797" y="120472"/>
                  </a:lnTo>
                  <a:lnTo>
                    <a:pt x="212471" y="120929"/>
                  </a:lnTo>
                  <a:lnTo>
                    <a:pt x="213398" y="122186"/>
                  </a:lnTo>
                  <a:lnTo>
                    <a:pt x="213563" y="122745"/>
                  </a:lnTo>
                  <a:lnTo>
                    <a:pt x="213614" y="125120"/>
                  </a:lnTo>
                  <a:lnTo>
                    <a:pt x="213207" y="126098"/>
                  </a:lnTo>
                  <a:lnTo>
                    <a:pt x="211518" y="127723"/>
                  </a:lnTo>
                  <a:lnTo>
                    <a:pt x="210121" y="128257"/>
                  </a:lnTo>
                  <a:lnTo>
                    <a:pt x="208699" y="128257"/>
                  </a:lnTo>
                  <a:lnTo>
                    <a:pt x="208699" y="120116"/>
                  </a:lnTo>
                  <a:lnTo>
                    <a:pt x="208699" y="117475"/>
                  </a:lnTo>
                  <a:lnTo>
                    <a:pt x="206679" y="117475"/>
                  </a:lnTo>
                  <a:lnTo>
                    <a:pt x="206679" y="120116"/>
                  </a:lnTo>
                  <a:lnTo>
                    <a:pt x="206679" y="128257"/>
                  </a:lnTo>
                  <a:lnTo>
                    <a:pt x="205930" y="128257"/>
                  </a:lnTo>
                  <a:lnTo>
                    <a:pt x="204673" y="127723"/>
                  </a:lnTo>
                  <a:lnTo>
                    <a:pt x="204520" y="127723"/>
                  </a:lnTo>
                  <a:lnTo>
                    <a:pt x="202920" y="126098"/>
                  </a:lnTo>
                  <a:lnTo>
                    <a:pt x="202501" y="125120"/>
                  </a:lnTo>
                  <a:lnTo>
                    <a:pt x="202501" y="122745"/>
                  </a:lnTo>
                  <a:lnTo>
                    <a:pt x="202984" y="121704"/>
                  </a:lnTo>
                  <a:lnTo>
                    <a:pt x="204482" y="120472"/>
                  </a:lnTo>
                  <a:lnTo>
                    <a:pt x="205447" y="120116"/>
                  </a:lnTo>
                  <a:lnTo>
                    <a:pt x="206679" y="120116"/>
                  </a:lnTo>
                  <a:lnTo>
                    <a:pt x="206679" y="117475"/>
                  </a:lnTo>
                  <a:lnTo>
                    <a:pt x="205409" y="117475"/>
                  </a:lnTo>
                  <a:lnTo>
                    <a:pt x="203796" y="118008"/>
                  </a:lnTo>
                  <a:lnTo>
                    <a:pt x="201168" y="120472"/>
                  </a:lnTo>
                  <a:lnTo>
                    <a:pt x="200647" y="121704"/>
                  </a:lnTo>
                  <a:lnTo>
                    <a:pt x="200533" y="126098"/>
                  </a:lnTo>
                  <a:lnTo>
                    <a:pt x="201218" y="127723"/>
                  </a:lnTo>
                  <a:lnTo>
                    <a:pt x="203847" y="130162"/>
                  </a:lnTo>
                  <a:lnTo>
                    <a:pt x="205752" y="130784"/>
                  </a:lnTo>
                  <a:lnTo>
                    <a:pt x="210566" y="130784"/>
                  </a:lnTo>
                  <a:lnTo>
                    <a:pt x="212420" y="130162"/>
                  </a:lnTo>
                  <a:lnTo>
                    <a:pt x="214414" y="128257"/>
                  </a:lnTo>
                  <a:lnTo>
                    <a:pt x="214972" y="127723"/>
                  </a:lnTo>
                  <a:lnTo>
                    <a:pt x="215595" y="126098"/>
                  </a:lnTo>
                  <a:lnTo>
                    <a:pt x="215633" y="122186"/>
                  </a:lnTo>
                  <a:close/>
                </a:path>
                <a:path w="372109" h="182880">
                  <a:moveTo>
                    <a:pt x="215646" y="98755"/>
                  </a:moveTo>
                  <a:lnTo>
                    <a:pt x="211924" y="94018"/>
                  </a:lnTo>
                  <a:lnTo>
                    <a:pt x="210235" y="94018"/>
                  </a:lnTo>
                  <a:lnTo>
                    <a:pt x="206019" y="101803"/>
                  </a:lnTo>
                  <a:lnTo>
                    <a:pt x="205905" y="102031"/>
                  </a:lnTo>
                  <a:lnTo>
                    <a:pt x="205740" y="102476"/>
                  </a:lnTo>
                  <a:lnTo>
                    <a:pt x="205536" y="102781"/>
                  </a:lnTo>
                  <a:lnTo>
                    <a:pt x="205003" y="103200"/>
                  </a:lnTo>
                  <a:lnTo>
                    <a:pt x="204724" y="103289"/>
                  </a:lnTo>
                  <a:lnTo>
                    <a:pt x="203885" y="103289"/>
                  </a:lnTo>
                  <a:lnTo>
                    <a:pt x="203466" y="103060"/>
                  </a:lnTo>
                  <a:lnTo>
                    <a:pt x="202704" y="102082"/>
                  </a:lnTo>
                  <a:lnTo>
                    <a:pt x="202514" y="101269"/>
                  </a:lnTo>
                  <a:lnTo>
                    <a:pt x="202514" y="99174"/>
                  </a:lnTo>
                  <a:lnTo>
                    <a:pt x="202742" y="98437"/>
                  </a:lnTo>
                  <a:lnTo>
                    <a:pt x="203581" y="97409"/>
                  </a:lnTo>
                  <a:lnTo>
                    <a:pt x="204165" y="97066"/>
                  </a:lnTo>
                  <a:lnTo>
                    <a:pt x="204889" y="96964"/>
                  </a:lnTo>
                  <a:lnTo>
                    <a:pt x="204558" y="94551"/>
                  </a:lnTo>
                  <a:lnTo>
                    <a:pt x="200494" y="99199"/>
                  </a:lnTo>
                  <a:lnTo>
                    <a:pt x="200494" y="101079"/>
                  </a:lnTo>
                  <a:lnTo>
                    <a:pt x="204025" y="105664"/>
                  </a:lnTo>
                  <a:lnTo>
                    <a:pt x="205397" y="105664"/>
                  </a:lnTo>
                  <a:lnTo>
                    <a:pt x="209511" y="98437"/>
                  </a:lnTo>
                  <a:lnTo>
                    <a:pt x="209791" y="97599"/>
                  </a:lnTo>
                  <a:lnTo>
                    <a:pt x="210350" y="96786"/>
                  </a:lnTo>
                  <a:lnTo>
                    <a:pt x="210769" y="96532"/>
                  </a:lnTo>
                  <a:lnTo>
                    <a:pt x="211950" y="96532"/>
                  </a:lnTo>
                  <a:lnTo>
                    <a:pt x="212509" y="96812"/>
                  </a:lnTo>
                  <a:lnTo>
                    <a:pt x="213410" y="97904"/>
                  </a:lnTo>
                  <a:lnTo>
                    <a:pt x="213626" y="98755"/>
                  </a:lnTo>
                  <a:lnTo>
                    <a:pt x="213626" y="100990"/>
                  </a:lnTo>
                  <a:lnTo>
                    <a:pt x="213372" y="101892"/>
                  </a:lnTo>
                  <a:lnTo>
                    <a:pt x="212369" y="103124"/>
                  </a:lnTo>
                  <a:lnTo>
                    <a:pt x="211620" y="103505"/>
                  </a:lnTo>
                  <a:lnTo>
                    <a:pt x="210629" y="103619"/>
                  </a:lnTo>
                  <a:lnTo>
                    <a:pt x="210997" y="106057"/>
                  </a:lnTo>
                  <a:lnTo>
                    <a:pt x="212559" y="105803"/>
                  </a:lnTo>
                  <a:lnTo>
                    <a:pt x="213715" y="105194"/>
                  </a:lnTo>
                  <a:lnTo>
                    <a:pt x="215277" y="103200"/>
                  </a:lnTo>
                  <a:lnTo>
                    <a:pt x="215646" y="101777"/>
                  </a:lnTo>
                  <a:lnTo>
                    <a:pt x="215646" y="98755"/>
                  </a:lnTo>
                  <a:close/>
                </a:path>
                <a:path w="372109" h="182880">
                  <a:moveTo>
                    <a:pt x="221183" y="74815"/>
                  </a:moveTo>
                  <a:lnTo>
                    <a:pt x="200799" y="65176"/>
                  </a:lnTo>
                  <a:lnTo>
                    <a:pt x="200799" y="67640"/>
                  </a:lnTo>
                  <a:lnTo>
                    <a:pt x="210350" y="71145"/>
                  </a:lnTo>
                  <a:lnTo>
                    <a:pt x="211467" y="71475"/>
                  </a:lnTo>
                  <a:lnTo>
                    <a:pt x="212585" y="71755"/>
                  </a:lnTo>
                  <a:lnTo>
                    <a:pt x="210286" y="72402"/>
                  </a:lnTo>
                  <a:lnTo>
                    <a:pt x="200799" y="75819"/>
                  </a:lnTo>
                  <a:lnTo>
                    <a:pt x="200799" y="78473"/>
                  </a:lnTo>
                  <a:lnTo>
                    <a:pt x="215328" y="72961"/>
                  </a:lnTo>
                  <a:lnTo>
                    <a:pt x="215582" y="73075"/>
                  </a:lnTo>
                  <a:lnTo>
                    <a:pt x="218808" y="75514"/>
                  </a:lnTo>
                  <a:lnTo>
                    <a:pt x="218808" y="76466"/>
                  </a:lnTo>
                  <a:lnTo>
                    <a:pt x="218579" y="77470"/>
                  </a:lnTo>
                  <a:lnTo>
                    <a:pt x="220903" y="77190"/>
                  </a:lnTo>
                  <a:lnTo>
                    <a:pt x="221068" y="76631"/>
                  </a:lnTo>
                  <a:lnTo>
                    <a:pt x="221183" y="76098"/>
                  </a:lnTo>
                  <a:lnTo>
                    <a:pt x="221183" y="74815"/>
                  </a:lnTo>
                  <a:close/>
                </a:path>
                <a:path w="372109" h="182880">
                  <a:moveTo>
                    <a:pt x="254393" y="176923"/>
                  </a:moveTo>
                  <a:lnTo>
                    <a:pt x="254203" y="175577"/>
                  </a:lnTo>
                  <a:lnTo>
                    <a:pt x="252018" y="175945"/>
                  </a:lnTo>
                  <a:lnTo>
                    <a:pt x="252107" y="176390"/>
                  </a:lnTo>
                  <a:lnTo>
                    <a:pt x="252133" y="177406"/>
                  </a:lnTo>
                  <a:lnTo>
                    <a:pt x="252069" y="177685"/>
                  </a:lnTo>
                  <a:lnTo>
                    <a:pt x="251853" y="178079"/>
                  </a:lnTo>
                  <a:lnTo>
                    <a:pt x="251688" y="178219"/>
                  </a:lnTo>
                  <a:lnTo>
                    <a:pt x="251485" y="178295"/>
                  </a:lnTo>
                  <a:lnTo>
                    <a:pt x="251294" y="178409"/>
                  </a:lnTo>
                  <a:lnTo>
                    <a:pt x="250837" y="178435"/>
                  </a:lnTo>
                  <a:lnTo>
                    <a:pt x="241630" y="178435"/>
                  </a:lnTo>
                  <a:lnTo>
                    <a:pt x="241630" y="175945"/>
                  </a:lnTo>
                  <a:lnTo>
                    <a:pt x="239699" y="175945"/>
                  </a:lnTo>
                  <a:lnTo>
                    <a:pt x="239699" y="178435"/>
                  </a:lnTo>
                  <a:lnTo>
                    <a:pt x="234632" y="178435"/>
                  </a:lnTo>
                  <a:lnTo>
                    <a:pt x="236118" y="180873"/>
                  </a:lnTo>
                  <a:lnTo>
                    <a:pt x="239699" y="180873"/>
                  </a:lnTo>
                  <a:lnTo>
                    <a:pt x="239699" y="182664"/>
                  </a:lnTo>
                  <a:lnTo>
                    <a:pt x="241630" y="182664"/>
                  </a:lnTo>
                  <a:lnTo>
                    <a:pt x="241630" y="180873"/>
                  </a:lnTo>
                  <a:lnTo>
                    <a:pt x="251460" y="180873"/>
                  </a:lnTo>
                  <a:lnTo>
                    <a:pt x="252437" y="180784"/>
                  </a:lnTo>
                  <a:lnTo>
                    <a:pt x="253365" y="180365"/>
                  </a:lnTo>
                  <a:lnTo>
                    <a:pt x="253733" y="180035"/>
                  </a:lnTo>
                  <a:lnTo>
                    <a:pt x="254254" y="179057"/>
                  </a:lnTo>
                  <a:lnTo>
                    <a:pt x="254393" y="178358"/>
                  </a:lnTo>
                  <a:lnTo>
                    <a:pt x="254393" y="176923"/>
                  </a:lnTo>
                  <a:close/>
                </a:path>
                <a:path w="372109" h="182880">
                  <a:moveTo>
                    <a:pt x="254533" y="166446"/>
                  </a:moveTo>
                  <a:lnTo>
                    <a:pt x="252526" y="162547"/>
                  </a:lnTo>
                  <a:lnTo>
                    <a:pt x="252526" y="166446"/>
                  </a:lnTo>
                  <a:lnTo>
                    <a:pt x="252526" y="168884"/>
                  </a:lnTo>
                  <a:lnTo>
                    <a:pt x="252285" y="169443"/>
                  </a:lnTo>
                  <a:lnTo>
                    <a:pt x="252171" y="169697"/>
                  </a:lnTo>
                  <a:lnTo>
                    <a:pt x="252069" y="169926"/>
                  </a:lnTo>
                  <a:lnTo>
                    <a:pt x="250228" y="171513"/>
                  </a:lnTo>
                  <a:lnTo>
                    <a:pt x="248831" y="171907"/>
                  </a:lnTo>
                  <a:lnTo>
                    <a:pt x="245122" y="171907"/>
                  </a:lnTo>
                  <a:lnTo>
                    <a:pt x="243725" y="171513"/>
                  </a:lnTo>
                  <a:lnTo>
                    <a:pt x="241884" y="169926"/>
                  </a:lnTo>
                  <a:lnTo>
                    <a:pt x="241401" y="168884"/>
                  </a:lnTo>
                  <a:lnTo>
                    <a:pt x="241401" y="166446"/>
                  </a:lnTo>
                  <a:lnTo>
                    <a:pt x="245097" y="163372"/>
                  </a:lnTo>
                  <a:lnTo>
                    <a:pt x="248793" y="163372"/>
                  </a:lnTo>
                  <a:lnTo>
                    <a:pt x="250228" y="163791"/>
                  </a:lnTo>
                  <a:lnTo>
                    <a:pt x="252082" y="165442"/>
                  </a:lnTo>
                  <a:lnTo>
                    <a:pt x="252526" y="166446"/>
                  </a:lnTo>
                  <a:lnTo>
                    <a:pt x="252526" y="162547"/>
                  </a:lnTo>
                  <a:lnTo>
                    <a:pt x="252234" y="162255"/>
                  </a:lnTo>
                  <a:lnTo>
                    <a:pt x="250113" y="161137"/>
                  </a:lnTo>
                  <a:lnTo>
                    <a:pt x="248627" y="160858"/>
                  </a:lnTo>
                  <a:lnTo>
                    <a:pt x="244462" y="160858"/>
                  </a:lnTo>
                  <a:lnTo>
                    <a:pt x="239560" y="169926"/>
                  </a:lnTo>
                  <a:lnTo>
                    <a:pt x="239915" y="170992"/>
                  </a:lnTo>
                  <a:lnTo>
                    <a:pt x="242392" y="173837"/>
                  </a:lnTo>
                  <a:lnTo>
                    <a:pt x="242582" y="173837"/>
                  </a:lnTo>
                  <a:lnTo>
                    <a:pt x="244284" y="174459"/>
                  </a:lnTo>
                  <a:lnTo>
                    <a:pt x="249440" y="174459"/>
                  </a:lnTo>
                  <a:lnTo>
                    <a:pt x="251320" y="173837"/>
                  </a:lnTo>
                  <a:lnTo>
                    <a:pt x="253314" y="171907"/>
                  </a:lnTo>
                  <a:lnTo>
                    <a:pt x="253898" y="171348"/>
                  </a:lnTo>
                  <a:lnTo>
                    <a:pt x="254444" y="169926"/>
                  </a:lnTo>
                  <a:lnTo>
                    <a:pt x="254533" y="166446"/>
                  </a:lnTo>
                  <a:close/>
                </a:path>
                <a:path w="372109" h="182880">
                  <a:moveTo>
                    <a:pt x="254533" y="137642"/>
                  </a:moveTo>
                  <a:lnTo>
                    <a:pt x="250812" y="132905"/>
                  </a:lnTo>
                  <a:lnTo>
                    <a:pt x="249123" y="132905"/>
                  </a:lnTo>
                  <a:lnTo>
                    <a:pt x="244906" y="140690"/>
                  </a:lnTo>
                  <a:lnTo>
                    <a:pt x="244792" y="140919"/>
                  </a:lnTo>
                  <a:lnTo>
                    <a:pt x="244627" y="141363"/>
                  </a:lnTo>
                  <a:lnTo>
                    <a:pt x="244424" y="141668"/>
                  </a:lnTo>
                  <a:lnTo>
                    <a:pt x="243890" y="142087"/>
                  </a:lnTo>
                  <a:lnTo>
                    <a:pt x="243611" y="142176"/>
                  </a:lnTo>
                  <a:lnTo>
                    <a:pt x="242773" y="142176"/>
                  </a:lnTo>
                  <a:lnTo>
                    <a:pt x="242354" y="141947"/>
                  </a:lnTo>
                  <a:lnTo>
                    <a:pt x="241592" y="140970"/>
                  </a:lnTo>
                  <a:lnTo>
                    <a:pt x="241401" y="140157"/>
                  </a:lnTo>
                  <a:lnTo>
                    <a:pt x="241401" y="138061"/>
                  </a:lnTo>
                  <a:lnTo>
                    <a:pt x="241630" y="137325"/>
                  </a:lnTo>
                  <a:lnTo>
                    <a:pt x="242468" y="136296"/>
                  </a:lnTo>
                  <a:lnTo>
                    <a:pt x="243052" y="135953"/>
                  </a:lnTo>
                  <a:lnTo>
                    <a:pt x="243776" y="135851"/>
                  </a:lnTo>
                  <a:lnTo>
                    <a:pt x="243446" y="133438"/>
                  </a:lnTo>
                  <a:lnTo>
                    <a:pt x="239382" y="138087"/>
                  </a:lnTo>
                  <a:lnTo>
                    <a:pt x="239382" y="139966"/>
                  </a:lnTo>
                  <a:lnTo>
                    <a:pt x="242912" y="144551"/>
                  </a:lnTo>
                  <a:lnTo>
                    <a:pt x="244284" y="144551"/>
                  </a:lnTo>
                  <a:lnTo>
                    <a:pt x="248399" y="137325"/>
                  </a:lnTo>
                  <a:lnTo>
                    <a:pt x="248678" y="136486"/>
                  </a:lnTo>
                  <a:lnTo>
                    <a:pt x="249237" y="135674"/>
                  </a:lnTo>
                  <a:lnTo>
                    <a:pt x="249656" y="135420"/>
                  </a:lnTo>
                  <a:lnTo>
                    <a:pt x="250837" y="135420"/>
                  </a:lnTo>
                  <a:lnTo>
                    <a:pt x="251396" y="135699"/>
                  </a:lnTo>
                  <a:lnTo>
                    <a:pt x="252298" y="136791"/>
                  </a:lnTo>
                  <a:lnTo>
                    <a:pt x="252514" y="137642"/>
                  </a:lnTo>
                  <a:lnTo>
                    <a:pt x="252514" y="139877"/>
                  </a:lnTo>
                  <a:lnTo>
                    <a:pt x="252260" y="140779"/>
                  </a:lnTo>
                  <a:lnTo>
                    <a:pt x="251256" y="142011"/>
                  </a:lnTo>
                  <a:lnTo>
                    <a:pt x="250507" y="142392"/>
                  </a:lnTo>
                  <a:lnTo>
                    <a:pt x="249516" y="142506"/>
                  </a:lnTo>
                  <a:lnTo>
                    <a:pt x="249885" y="144945"/>
                  </a:lnTo>
                  <a:lnTo>
                    <a:pt x="251447" y="144691"/>
                  </a:lnTo>
                  <a:lnTo>
                    <a:pt x="252603" y="144081"/>
                  </a:lnTo>
                  <a:lnTo>
                    <a:pt x="254165" y="142087"/>
                  </a:lnTo>
                  <a:lnTo>
                    <a:pt x="254533" y="140665"/>
                  </a:lnTo>
                  <a:lnTo>
                    <a:pt x="254533" y="137642"/>
                  </a:lnTo>
                  <a:close/>
                </a:path>
                <a:path w="372109" h="182880">
                  <a:moveTo>
                    <a:pt x="260083" y="155702"/>
                  </a:moveTo>
                  <a:lnTo>
                    <a:pt x="239699" y="146062"/>
                  </a:lnTo>
                  <a:lnTo>
                    <a:pt x="239699" y="148526"/>
                  </a:lnTo>
                  <a:lnTo>
                    <a:pt x="249250" y="152031"/>
                  </a:lnTo>
                  <a:lnTo>
                    <a:pt x="250367" y="152361"/>
                  </a:lnTo>
                  <a:lnTo>
                    <a:pt x="251485" y="152641"/>
                  </a:lnTo>
                  <a:lnTo>
                    <a:pt x="249186" y="153289"/>
                  </a:lnTo>
                  <a:lnTo>
                    <a:pt x="239699" y="156705"/>
                  </a:lnTo>
                  <a:lnTo>
                    <a:pt x="239699" y="159359"/>
                  </a:lnTo>
                  <a:lnTo>
                    <a:pt x="254228" y="153847"/>
                  </a:lnTo>
                  <a:lnTo>
                    <a:pt x="254482" y="153962"/>
                  </a:lnTo>
                  <a:lnTo>
                    <a:pt x="257708" y="156400"/>
                  </a:lnTo>
                  <a:lnTo>
                    <a:pt x="257708" y="157353"/>
                  </a:lnTo>
                  <a:lnTo>
                    <a:pt x="257479" y="158356"/>
                  </a:lnTo>
                  <a:lnTo>
                    <a:pt x="259803" y="158076"/>
                  </a:lnTo>
                  <a:lnTo>
                    <a:pt x="259969" y="157518"/>
                  </a:lnTo>
                  <a:lnTo>
                    <a:pt x="260083" y="156984"/>
                  </a:lnTo>
                  <a:lnTo>
                    <a:pt x="260083" y="155702"/>
                  </a:lnTo>
                  <a:close/>
                </a:path>
                <a:path w="372109" h="182880">
                  <a:moveTo>
                    <a:pt x="276225" y="172631"/>
                  </a:moveTo>
                  <a:lnTo>
                    <a:pt x="273405" y="172631"/>
                  </a:lnTo>
                  <a:lnTo>
                    <a:pt x="273405" y="175094"/>
                  </a:lnTo>
                  <a:lnTo>
                    <a:pt x="276225" y="175094"/>
                  </a:lnTo>
                  <a:lnTo>
                    <a:pt x="276225" y="172631"/>
                  </a:lnTo>
                  <a:close/>
                </a:path>
                <a:path w="372109" h="182880">
                  <a:moveTo>
                    <a:pt x="293446" y="150888"/>
                  </a:moveTo>
                  <a:lnTo>
                    <a:pt x="284822" y="150888"/>
                  </a:lnTo>
                  <a:lnTo>
                    <a:pt x="283870" y="150774"/>
                  </a:lnTo>
                  <a:lnTo>
                    <a:pt x="282409" y="150329"/>
                  </a:lnTo>
                  <a:lnTo>
                    <a:pt x="281965" y="150025"/>
                  </a:lnTo>
                  <a:lnTo>
                    <a:pt x="281317" y="149148"/>
                  </a:lnTo>
                  <a:lnTo>
                    <a:pt x="281152" y="148678"/>
                  </a:lnTo>
                  <a:lnTo>
                    <a:pt x="281152" y="147523"/>
                  </a:lnTo>
                  <a:lnTo>
                    <a:pt x="281355" y="146939"/>
                  </a:lnTo>
                  <a:lnTo>
                    <a:pt x="281686" y="146329"/>
                  </a:lnTo>
                  <a:lnTo>
                    <a:pt x="279387" y="145453"/>
                  </a:lnTo>
                  <a:lnTo>
                    <a:pt x="278892" y="146329"/>
                  </a:lnTo>
                  <a:lnTo>
                    <a:pt x="278612" y="147167"/>
                  </a:lnTo>
                  <a:lnTo>
                    <a:pt x="278612" y="148564"/>
                  </a:lnTo>
                  <a:lnTo>
                    <a:pt x="278777" y="149098"/>
                  </a:lnTo>
                  <a:lnTo>
                    <a:pt x="279450" y="150075"/>
                  </a:lnTo>
                  <a:lnTo>
                    <a:pt x="280123" y="150583"/>
                  </a:lnTo>
                  <a:lnTo>
                    <a:pt x="281127" y="151142"/>
                  </a:lnTo>
                  <a:lnTo>
                    <a:pt x="278917" y="151142"/>
                  </a:lnTo>
                  <a:lnTo>
                    <a:pt x="278917" y="153352"/>
                  </a:lnTo>
                  <a:lnTo>
                    <a:pt x="293446" y="153352"/>
                  </a:lnTo>
                  <a:lnTo>
                    <a:pt x="293446" y="150888"/>
                  </a:lnTo>
                  <a:close/>
                </a:path>
                <a:path w="372109" h="182880">
                  <a:moveTo>
                    <a:pt x="293446" y="131457"/>
                  </a:moveTo>
                  <a:lnTo>
                    <a:pt x="292887" y="131787"/>
                  </a:lnTo>
                  <a:lnTo>
                    <a:pt x="293446" y="131787"/>
                  </a:lnTo>
                  <a:lnTo>
                    <a:pt x="293446" y="131457"/>
                  </a:lnTo>
                  <a:close/>
                </a:path>
                <a:path w="372109" h="182880">
                  <a:moveTo>
                    <a:pt x="293446" y="125996"/>
                  </a:moveTo>
                  <a:lnTo>
                    <a:pt x="284822" y="125996"/>
                  </a:lnTo>
                  <a:lnTo>
                    <a:pt x="283870" y="125882"/>
                  </a:lnTo>
                  <a:lnTo>
                    <a:pt x="282409" y="125437"/>
                  </a:lnTo>
                  <a:lnTo>
                    <a:pt x="281965" y="125133"/>
                  </a:lnTo>
                  <a:lnTo>
                    <a:pt x="281317" y="124256"/>
                  </a:lnTo>
                  <a:lnTo>
                    <a:pt x="281152" y="123786"/>
                  </a:lnTo>
                  <a:lnTo>
                    <a:pt x="281152" y="122631"/>
                  </a:lnTo>
                  <a:lnTo>
                    <a:pt x="281355" y="122047"/>
                  </a:lnTo>
                  <a:lnTo>
                    <a:pt x="281686" y="121437"/>
                  </a:lnTo>
                  <a:lnTo>
                    <a:pt x="279387" y="120561"/>
                  </a:lnTo>
                  <a:lnTo>
                    <a:pt x="278892" y="121437"/>
                  </a:lnTo>
                  <a:lnTo>
                    <a:pt x="278612" y="122275"/>
                  </a:lnTo>
                  <a:lnTo>
                    <a:pt x="278612" y="123672"/>
                  </a:lnTo>
                  <a:lnTo>
                    <a:pt x="278777" y="124206"/>
                  </a:lnTo>
                  <a:lnTo>
                    <a:pt x="279450" y="125183"/>
                  </a:lnTo>
                  <a:lnTo>
                    <a:pt x="280123" y="125691"/>
                  </a:lnTo>
                  <a:lnTo>
                    <a:pt x="281127" y="126250"/>
                  </a:lnTo>
                  <a:lnTo>
                    <a:pt x="278917" y="126250"/>
                  </a:lnTo>
                  <a:lnTo>
                    <a:pt x="278917" y="128460"/>
                  </a:lnTo>
                  <a:lnTo>
                    <a:pt x="293446" y="128460"/>
                  </a:lnTo>
                  <a:lnTo>
                    <a:pt x="293446" y="125996"/>
                  </a:lnTo>
                  <a:close/>
                </a:path>
                <a:path w="372109" h="182880">
                  <a:moveTo>
                    <a:pt x="293458" y="178917"/>
                  </a:moveTo>
                  <a:lnTo>
                    <a:pt x="273405" y="178917"/>
                  </a:lnTo>
                  <a:lnTo>
                    <a:pt x="273405" y="181368"/>
                  </a:lnTo>
                  <a:lnTo>
                    <a:pt x="293458" y="181368"/>
                  </a:lnTo>
                  <a:lnTo>
                    <a:pt x="293458" y="178917"/>
                  </a:lnTo>
                  <a:close/>
                </a:path>
                <a:path w="372109" h="182880">
                  <a:moveTo>
                    <a:pt x="293458" y="172631"/>
                  </a:moveTo>
                  <a:lnTo>
                    <a:pt x="278930" y="172631"/>
                  </a:lnTo>
                  <a:lnTo>
                    <a:pt x="278930" y="175094"/>
                  </a:lnTo>
                  <a:lnTo>
                    <a:pt x="293458" y="175094"/>
                  </a:lnTo>
                  <a:lnTo>
                    <a:pt x="293458" y="172631"/>
                  </a:lnTo>
                  <a:close/>
                </a:path>
                <a:path w="372109" h="182880">
                  <a:moveTo>
                    <a:pt x="293585" y="137998"/>
                  </a:moveTo>
                  <a:lnTo>
                    <a:pt x="291655" y="134531"/>
                  </a:lnTo>
                  <a:lnTo>
                    <a:pt x="291655" y="137502"/>
                  </a:lnTo>
                  <a:lnTo>
                    <a:pt x="291655" y="140970"/>
                  </a:lnTo>
                  <a:lnTo>
                    <a:pt x="290550" y="142201"/>
                  </a:lnTo>
                  <a:lnTo>
                    <a:pt x="288861" y="142201"/>
                  </a:lnTo>
                  <a:lnTo>
                    <a:pt x="287807" y="141478"/>
                  </a:lnTo>
                  <a:lnTo>
                    <a:pt x="287426" y="140500"/>
                  </a:lnTo>
                  <a:lnTo>
                    <a:pt x="287375" y="140246"/>
                  </a:lnTo>
                  <a:lnTo>
                    <a:pt x="287261" y="139763"/>
                  </a:lnTo>
                  <a:lnTo>
                    <a:pt x="287159" y="139128"/>
                  </a:lnTo>
                  <a:lnTo>
                    <a:pt x="287045" y="138341"/>
                  </a:lnTo>
                  <a:lnTo>
                    <a:pt x="286918" y="137502"/>
                  </a:lnTo>
                  <a:lnTo>
                    <a:pt x="286334" y="135115"/>
                  </a:lnTo>
                  <a:lnTo>
                    <a:pt x="286270" y="134950"/>
                  </a:lnTo>
                  <a:lnTo>
                    <a:pt x="286169" y="134721"/>
                  </a:lnTo>
                  <a:lnTo>
                    <a:pt x="288150" y="134721"/>
                  </a:lnTo>
                  <a:lnTo>
                    <a:pt x="289483" y="134950"/>
                  </a:lnTo>
                  <a:lnTo>
                    <a:pt x="289166" y="134950"/>
                  </a:lnTo>
                  <a:lnTo>
                    <a:pt x="290258" y="135483"/>
                  </a:lnTo>
                  <a:lnTo>
                    <a:pt x="290817" y="136042"/>
                  </a:lnTo>
                  <a:lnTo>
                    <a:pt x="291655" y="137502"/>
                  </a:lnTo>
                  <a:lnTo>
                    <a:pt x="291655" y="134531"/>
                  </a:lnTo>
                  <a:lnTo>
                    <a:pt x="292188" y="134531"/>
                  </a:lnTo>
                  <a:lnTo>
                    <a:pt x="292938" y="134302"/>
                  </a:lnTo>
                  <a:lnTo>
                    <a:pt x="293382" y="134061"/>
                  </a:lnTo>
                  <a:lnTo>
                    <a:pt x="293446" y="131787"/>
                  </a:lnTo>
                  <a:lnTo>
                    <a:pt x="290182" y="132372"/>
                  </a:lnTo>
                  <a:lnTo>
                    <a:pt x="281800" y="132372"/>
                  </a:lnTo>
                  <a:lnTo>
                    <a:pt x="278828" y="135483"/>
                  </a:lnTo>
                  <a:lnTo>
                    <a:pt x="278879" y="140500"/>
                  </a:lnTo>
                  <a:lnTo>
                    <a:pt x="283057" y="144411"/>
                  </a:lnTo>
                  <a:lnTo>
                    <a:pt x="283171" y="143598"/>
                  </a:lnTo>
                  <a:lnTo>
                    <a:pt x="283286" y="142824"/>
                  </a:lnTo>
                  <a:lnTo>
                    <a:pt x="283375" y="142201"/>
                  </a:lnTo>
                  <a:lnTo>
                    <a:pt x="284162" y="142201"/>
                  </a:lnTo>
                  <a:lnTo>
                    <a:pt x="281266" y="141478"/>
                  </a:lnTo>
                  <a:lnTo>
                    <a:pt x="281749" y="141478"/>
                  </a:lnTo>
                  <a:lnTo>
                    <a:pt x="280847" y="140246"/>
                  </a:lnTo>
                  <a:lnTo>
                    <a:pt x="280898" y="136042"/>
                  </a:lnTo>
                  <a:lnTo>
                    <a:pt x="281889" y="134950"/>
                  </a:lnTo>
                  <a:lnTo>
                    <a:pt x="282587" y="134721"/>
                  </a:lnTo>
                  <a:lnTo>
                    <a:pt x="284238" y="134721"/>
                  </a:lnTo>
                  <a:lnTo>
                    <a:pt x="285038" y="138760"/>
                  </a:lnTo>
                  <a:lnTo>
                    <a:pt x="285115" y="139407"/>
                  </a:lnTo>
                  <a:lnTo>
                    <a:pt x="288912" y="144830"/>
                  </a:lnTo>
                  <a:lnTo>
                    <a:pt x="290842" y="144830"/>
                  </a:lnTo>
                  <a:lnTo>
                    <a:pt x="291820" y="144411"/>
                  </a:lnTo>
                  <a:lnTo>
                    <a:pt x="293293" y="142824"/>
                  </a:lnTo>
                  <a:lnTo>
                    <a:pt x="293433" y="142570"/>
                  </a:lnTo>
                  <a:lnTo>
                    <a:pt x="293547" y="142201"/>
                  </a:lnTo>
                  <a:lnTo>
                    <a:pt x="293585" y="137998"/>
                  </a:lnTo>
                  <a:close/>
                </a:path>
                <a:path w="372109" h="182880">
                  <a:moveTo>
                    <a:pt x="293751" y="160883"/>
                  </a:moveTo>
                  <a:lnTo>
                    <a:pt x="293077" y="159397"/>
                  </a:lnTo>
                  <a:lnTo>
                    <a:pt x="292468" y="158838"/>
                  </a:lnTo>
                  <a:lnTo>
                    <a:pt x="291744" y="158178"/>
                  </a:lnTo>
                  <a:lnTo>
                    <a:pt x="291744" y="161721"/>
                  </a:lnTo>
                  <a:lnTo>
                    <a:pt x="291630" y="164325"/>
                  </a:lnTo>
                  <a:lnTo>
                    <a:pt x="291122" y="165163"/>
                  </a:lnTo>
                  <a:lnTo>
                    <a:pt x="289369" y="166255"/>
                  </a:lnTo>
                  <a:lnTo>
                    <a:pt x="288937" y="166458"/>
                  </a:lnTo>
                  <a:lnTo>
                    <a:pt x="287820" y="166649"/>
                  </a:lnTo>
                  <a:lnTo>
                    <a:pt x="284314" y="166649"/>
                  </a:lnTo>
                  <a:lnTo>
                    <a:pt x="282968" y="166255"/>
                  </a:lnTo>
                  <a:lnTo>
                    <a:pt x="281101" y="164693"/>
                  </a:lnTo>
                  <a:lnTo>
                    <a:pt x="280619" y="163766"/>
                  </a:lnTo>
                  <a:lnTo>
                    <a:pt x="280619" y="161721"/>
                  </a:lnTo>
                  <a:lnTo>
                    <a:pt x="281012" y="160883"/>
                  </a:lnTo>
                  <a:lnTo>
                    <a:pt x="281914" y="160020"/>
                  </a:lnTo>
                  <a:lnTo>
                    <a:pt x="282892" y="159232"/>
                  </a:lnTo>
                  <a:lnTo>
                    <a:pt x="284289" y="158838"/>
                  </a:lnTo>
                  <a:lnTo>
                    <a:pt x="288010" y="158838"/>
                  </a:lnTo>
                  <a:lnTo>
                    <a:pt x="289420" y="159232"/>
                  </a:lnTo>
                  <a:lnTo>
                    <a:pt x="291338" y="160883"/>
                  </a:lnTo>
                  <a:lnTo>
                    <a:pt x="291744" y="161721"/>
                  </a:lnTo>
                  <a:lnTo>
                    <a:pt x="291744" y="158178"/>
                  </a:lnTo>
                  <a:lnTo>
                    <a:pt x="290525" y="157048"/>
                  </a:lnTo>
                  <a:lnTo>
                    <a:pt x="290766" y="157048"/>
                  </a:lnTo>
                  <a:lnTo>
                    <a:pt x="288467" y="156324"/>
                  </a:lnTo>
                  <a:lnTo>
                    <a:pt x="284937" y="156324"/>
                  </a:lnTo>
                  <a:lnTo>
                    <a:pt x="283959" y="156489"/>
                  </a:lnTo>
                  <a:lnTo>
                    <a:pt x="278726" y="164325"/>
                  </a:lnTo>
                  <a:lnTo>
                    <a:pt x="279273" y="165417"/>
                  </a:lnTo>
                  <a:lnTo>
                    <a:pt x="280568" y="166458"/>
                  </a:lnTo>
                  <a:lnTo>
                    <a:pt x="273392" y="166458"/>
                  </a:lnTo>
                  <a:lnTo>
                    <a:pt x="273392" y="168922"/>
                  </a:lnTo>
                  <a:lnTo>
                    <a:pt x="293446" y="168922"/>
                  </a:lnTo>
                  <a:lnTo>
                    <a:pt x="293446" y="166649"/>
                  </a:lnTo>
                  <a:lnTo>
                    <a:pt x="291592" y="166649"/>
                  </a:lnTo>
                  <a:lnTo>
                    <a:pt x="293052" y="165671"/>
                  </a:lnTo>
                  <a:lnTo>
                    <a:pt x="293751" y="164325"/>
                  </a:lnTo>
                  <a:lnTo>
                    <a:pt x="293751" y="160883"/>
                  </a:lnTo>
                  <a:close/>
                </a:path>
                <a:path w="372109" h="182880">
                  <a:moveTo>
                    <a:pt x="299300" y="116840"/>
                  </a:moveTo>
                  <a:lnTo>
                    <a:pt x="278917" y="107200"/>
                  </a:lnTo>
                  <a:lnTo>
                    <a:pt x="278917" y="109664"/>
                  </a:lnTo>
                  <a:lnTo>
                    <a:pt x="288467" y="113169"/>
                  </a:lnTo>
                  <a:lnTo>
                    <a:pt x="289585" y="113499"/>
                  </a:lnTo>
                  <a:lnTo>
                    <a:pt x="290703" y="113779"/>
                  </a:lnTo>
                  <a:lnTo>
                    <a:pt x="288404" y="114427"/>
                  </a:lnTo>
                  <a:lnTo>
                    <a:pt x="278917" y="117843"/>
                  </a:lnTo>
                  <a:lnTo>
                    <a:pt x="278917" y="120497"/>
                  </a:lnTo>
                  <a:lnTo>
                    <a:pt x="293446" y="114985"/>
                  </a:lnTo>
                  <a:lnTo>
                    <a:pt x="293700" y="115100"/>
                  </a:lnTo>
                  <a:lnTo>
                    <a:pt x="296926" y="117538"/>
                  </a:lnTo>
                  <a:lnTo>
                    <a:pt x="296926" y="118491"/>
                  </a:lnTo>
                  <a:lnTo>
                    <a:pt x="296697" y="119494"/>
                  </a:lnTo>
                  <a:lnTo>
                    <a:pt x="299021" y="119214"/>
                  </a:lnTo>
                  <a:lnTo>
                    <a:pt x="299186" y="118656"/>
                  </a:lnTo>
                  <a:lnTo>
                    <a:pt x="299300" y="118122"/>
                  </a:lnTo>
                  <a:lnTo>
                    <a:pt x="299300" y="116840"/>
                  </a:lnTo>
                  <a:close/>
                </a:path>
                <a:path w="372109" h="182880">
                  <a:moveTo>
                    <a:pt x="332676" y="144360"/>
                  </a:moveTo>
                  <a:lnTo>
                    <a:pt x="318147" y="139827"/>
                  </a:lnTo>
                  <a:lnTo>
                    <a:pt x="318147" y="142201"/>
                  </a:lnTo>
                  <a:lnTo>
                    <a:pt x="329349" y="145542"/>
                  </a:lnTo>
                  <a:lnTo>
                    <a:pt x="318147" y="148424"/>
                  </a:lnTo>
                  <a:lnTo>
                    <a:pt x="318147" y="150977"/>
                  </a:lnTo>
                  <a:lnTo>
                    <a:pt x="326656" y="153263"/>
                  </a:lnTo>
                  <a:lnTo>
                    <a:pt x="329653" y="154025"/>
                  </a:lnTo>
                  <a:lnTo>
                    <a:pt x="318147" y="157187"/>
                  </a:lnTo>
                  <a:lnTo>
                    <a:pt x="318147" y="159740"/>
                  </a:lnTo>
                  <a:lnTo>
                    <a:pt x="332676" y="155282"/>
                  </a:lnTo>
                  <a:lnTo>
                    <a:pt x="332676" y="152730"/>
                  </a:lnTo>
                  <a:lnTo>
                    <a:pt x="321500" y="149796"/>
                  </a:lnTo>
                  <a:lnTo>
                    <a:pt x="323964" y="149237"/>
                  </a:lnTo>
                  <a:lnTo>
                    <a:pt x="332676" y="146913"/>
                  </a:lnTo>
                  <a:lnTo>
                    <a:pt x="332676" y="144360"/>
                  </a:lnTo>
                  <a:close/>
                </a:path>
                <a:path w="372109" h="182880">
                  <a:moveTo>
                    <a:pt x="332676" y="125971"/>
                  </a:moveTo>
                  <a:lnTo>
                    <a:pt x="322630" y="125971"/>
                  </a:lnTo>
                  <a:lnTo>
                    <a:pt x="321818" y="126022"/>
                  </a:lnTo>
                  <a:lnTo>
                    <a:pt x="317842" y="130060"/>
                  </a:lnTo>
                  <a:lnTo>
                    <a:pt x="317842" y="132943"/>
                  </a:lnTo>
                  <a:lnTo>
                    <a:pt x="318643" y="134480"/>
                  </a:lnTo>
                  <a:lnTo>
                    <a:pt x="320217" y="135547"/>
                  </a:lnTo>
                  <a:lnTo>
                    <a:pt x="318147" y="135547"/>
                  </a:lnTo>
                  <a:lnTo>
                    <a:pt x="318147" y="137756"/>
                  </a:lnTo>
                  <a:lnTo>
                    <a:pt x="332676" y="137756"/>
                  </a:lnTo>
                  <a:lnTo>
                    <a:pt x="332676" y="135293"/>
                  </a:lnTo>
                  <a:lnTo>
                    <a:pt x="322910" y="135293"/>
                  </a:lnTo>
                  <a:lnTo>
                    <a:pt x="321640" y="134924"/>
                  </a:lnTo>
                  <a:lnTo>
                    <a:pt x="320306" y="133413"/>
                  </a:lnTo>
                  <a:lnTo>
                    <a:pt x="319963" y="132499"/>
                  </a:lnTo>
                  <a:lnTo>
                    <a:pt x="319963" y="130784"/>
                  </a:lnTo>
                  <a:lnTo>
                    <a:pt x="322846" y="128435"/>
                  </a:lnTo>
                  <a:lnTo>
                    <a:pt x="332676" y="128435"/>
                  </a:lnTo>
                  <a:lnTo>
                    <a:pt x="332676" y="125971"/>
                  </a:lnTo>
                  <a:close/>
                </a:path>
                <a:path w="372109" h="182880">
                  <a:moveTo>
                    <a:pt x="332676" y="110375"/>
                  </a:moveTo>
                  <a:lnTo>
                    <a:pt x="322059" y="110375"/>
                  </a:lnTo>
                  <a:lnTo>
                    <a:pt x="320967" y="110540"/>
                  </a:lnTo>
                  <a:lnTo>
                    <a:pt x="319493" y="111213"/>
                  </a:lnTo>
                  <a:lnTo>
                    <a:pt x="318897" y="111798"/>
                  </a:lnTo>
                  <a:lnTo>
                    <a:pt x="318058" y="113372"/>
                  </a:lnTo>
                  <a:lnTo>
                    <a:pt x="317842" y="114312"/>
                  </a:lnTo>
                  <a:lnTo>
                    <a:pt x="317842" y="117144"/>
                  </a:lnTo>
                  <a:lnTo>
                    <a:pt x="318503" y="118605"/>
                  </a:lnTo>
                  <a:lnTo>
                    <a:pt x="319824" y="119722"/>
                  </a:lnTo>
                  <a:lnTo>
                    <a:pt x="312623" y="119722"/>
                  </a:lnTo>
                  <a:lnTo>
                    <a:pt x="312623" y="122186"/>
                  </a:lnTo>
                  <a:lnTo>
                    <a:pt x="332676" y="122186"/>
                  </a:lnTo>
                  <a:lnTo>
                    <a:pt x="332676" y="119722"/>
                  </a:lnTo>
                  <a:lnTo>
                    <a:pt x="323608" y="119722"/>
                  </a:lnTo>
                  <a:lnTo>
                    <a:pt x="322707" y="119608"/>
                  </a:lnTo>
                  <a:lnTo>
                    <a:pt x="321424" y="119049"/>
                  </a:lnTo>
                  <a:lnTo>
                    <a:pt x="320916" y="118605"/>
                  </a:lnTo>
                  <a:lnTo>
                    <a:pt x="320128" y="117309"/>
                  </a:lnTo>
                  <a:lnTo>
                    <a:pt x="319938" y="116611"/>
                  </a:lnTo>
                  <a:lnTo>
                    <a:pt x="319938" y="114935"/>
                  </a:lnTo>
                  <a:lnTo>
                    <a:pt x="320217" y="114173"/>
                  </a:lnTo>
                  <a:lnTo>
                    <a:pt x="321335" y="113118"/>
                  </a:lnTo>
                  <a:lnTo>
                    <a:pt x="322237" y="112839"/>
                  </a:lnTo>
                  <a:lnTo>
                    <a:pt x="332676" y="112839"/>
                  </a:lnTo>
                  <a:lnTo>
                    <a:pt x="332676" y="110375"/>
                  </a:lnTo>
                  <a:close/>
                </a:path>
                <a:path w="372109" h="182880">
                  <a:moveTo>
                    <a:pt x="332676" y="94081"/>
                  </a:moveTo>
                  <a:lnTo>
                    <a:pt x="332117" y="94411"/>
                  </a:lnTo>
                  <a:lnTo>
                    <a:pt x="332676" y="94411"/>
                  </a:lnTo>
                  <a:lnTo>
                    <a:pt x="332676" y="94081"/>
                  </a:lnTo>
                  <a:close/>
                </a:path>
                <a:path w="372109" h="182880">
                  <a:moveTo>
                    <a:pt x="332689" y="88646"/>
                  </a:moveTo>
                  <a:lnTo>
                    <a:pt x="312635" y="88646"/>
                  </a:lnTo>
                  <a:lnTo>
                    <a:pt x="312635" y="91097"/>
                  </a:lnTo>
                  <a:lnTo>
                    <a:pt x="332689" y="91097"/>
                  </a:lnTo>
                  <a:lnTo>
                    <a:pt x="332689" y="88646"/>
                  </a:lnTo>
                  <a:close/>
                </a:path>
                <a:path w="372109" h="182880">
                  <a:moveTo>
                    <a:pt x="332689" y="82423"/>
                  </a:moveTo>
                  <a:lnTo>
                    <a:pt x="312635" y="82423"/>
                  </a:lnTo>
                  <a:lnTo>
                    <a:pt x="312635" y="84886"/>
                  </a:lnTo>
                  <a:lnTo>
                    <a:pt x="332689" y="84886"/>
                  </a:lnTo>
                  <a:lnTo>
                    <a:pt x="332689" y="82423"/>
                  </a:lnTo>
                  <a:close/>
                </a:path>
                <a:path w="372109" h="182880">
                  <a:moveTo>
                    <a:pt x="332816" y="100622"/>
                  </a:moveTo>
                  <a:lnTo>
                    <a:pt x="332333" y="99250"/>
                  </a:lnTo>
                  <a:lnTo>
                    <a:pt x="332232" y="98945"/>
                  </a:lnTo>
                  <a:lnTo>
                    <a:pt x="331812" y="98298"/>
                  </a:lnTo>
                  <a:lnTo>
                    <a:pt x="331685" y="98107"/>
                  </a:lnTo>
                  <a:lnTo>
                    <a:pt x="331038" y="97345"/>
                  </a:lnTo>
                  <a:lnTo>
                    <a:pt x="330885" y="97155"/>
                  </a:lnTo>
                  <a:lnTo>
                    <a:pt x="330885" y="100126"/>
                  </a:lnTo>
                  <a:lnTo>
                    <a:pt x="330885" y="103593"/>
                  </a:lnTo>
                  <a:lnTo>
                    <a:pt x="329768" y="104825"/>
                  </a:lnTo>
                  <a:lnTo>
                    <a:pt x="328079" y="104825"/>
                  </a:lnTo>
                  <a:lnTo>
                    <a:pt x="327037" y="104101"/>
                  </a:lnTo>
                  <a:lnTo>
                    <a:pt x="326148" y="100126"/>
                  </a:lnTo>
                  <a:lnTo>
                    <a:pt x="326072" y="99618"/>
                  </a:lnTo>
                  <a:lnTo>
                    <a:pt x="325983" y="99250"/>
                  </a:lnTo>
                  <a:lnTo>
                    <a:pt x="325920" y="98945"/>
                  </a:lnTo>
                  <a:lnTo>
                    <a:pt x="325856" y="98666"/>
                  </a:lnTo>
                  <a:lnTo>
                    <a:pt x="325780" y="98298"/>
                  </a:lnTo>
                  <a:lnTo>
                    <a:pt x="325551" y="97739"/>
                  </a:lnTo>
                  <a:lnTo>
                    <a:pt x="325488" y="97574"/>
                  </a:lnTo>
                  <a:lnTo>
                    <a:pt x="325399" y="97345"/>
                  </a:lnTo>
                  <a:lnTo>
                    <a:pt x="327380" y="97345"/>
                  </a:lnTo>
                  <a:lnTo>
                    <a:pt x="328701" y="97574"/>
                  </a:lnTo>
                  <a:lnTo>
                    <a:pt x="328383" y="97574"/>
                  </a:lnTo>
                  <a:lnTo>
                    <a:pt x="329488" y="98107"/>
                  </a:lnTo>
                  <a:lnTo>
                    <a:pt x="330047" y="98666"/>
                  </a:lnTo>
                  <a:lnTo>
                    <a:pt x="330885" y="100126"/>
                  </a:lnTo>
                  <a:lnTo>
                    <a:pt x="330885" y="97155"/>
                  </a:lnTo>
                  <a:lnTo>
                    <a:pt x="331406" y="97155"/>
                  </a:lnTo>
                  <a:lnTo>
                    <a:pt x="332168" y="96926"/>
                  </a:lnTo>
                  <a:lnTo>
                    <a:pt x="332600" y="96685"/>
                  </a:lnTo>
                  <a:lnTo>
                    <a:pt x="332676" y="94411"/>
                  </a:lnTo>
                  <a:lnTo>
                    <a:pt x="329412" y="94996"/>
                  </a:lnTo>
                  <a:lnTo>
                    <a:pt x="321030" y="94996"/>
                  </a:lnTo>
                  <a:lnTo>
                    <a:pt x="318058" y="98107"/>
                  </a:lnTo>
                  <a:lnTo>
                    <a:pt x="318096" y="103124"/>
                  </a:lnTo>
                  <a:lnTo>
                    <a:pt x="322287" y="107035"/>
                  </a:lnTo>
                  <a:lnTo>
                    <a:pt x="322402" y="106222"/>
                  </a:lnTo>
                  <a:lnTo>
                    <a:pt x="322503" y="105448"/>
                  </a:lnTo>
                  <a:lnTo>
                    <a:pt x="322592" y="104825"/>
                  </a:lnTo>
                  <a:lnTo>
                    <a:pt x="323392" y="104825"/>
                  </a:lnTo>
                  <a:lnTo>
                    <a:pt x="320497" y="104101"/>
                  </a:lnTo>
                  <a:lnTo>
                    <a:pt x="320967" y="104101"/>
                  </a:lnTo>
                  <a:lnTo>
                    <a:pt x="320078" y="102870"/>
                  </a:lnTo>
                  <a:lnTo>
                    <a:pt x="320128" y="98666"/>
                  </a:lnTo>
                  <a:lnTo>
                    <a:pt x="321119" y="97574"/>
                  </a:lnTo>
                  <a:lnTo>
                    <a:pt x="321818" y="97345"/>
                  </a:lnTo>
                  <a:lnTo>
                    <a:pt x="323469" y="97345"/>
                  </a:lnTo>
                  <a:lnTo>
                    <a:pt x="323723" y="98107"/>
                  </a:lnTo>
                  <a:lnTo>
                    <a:pt x="323799" y="98298"/>
                  </a:lnTo>
                  <a:lnTo>
                    <a:pt x="323862" y="98666"/>
                  </a:lnTo>
                  <a:lnTo>
                    <a:pt x="323977" y="99250"/>
                  </a:lnTo>
                  <a:lnTo>
                    <a:pt x="324040" y="99618"/>
                  </a:lnTo>
                  <a:lnTo>
                    <a:pt x="324167" y="100622"/>
                  </a:lnTo>
                  <a:lnTo>
                    <a:pt x="324256" y="101384"/>
                  </a:lnTo>
                  <a:lnTo>
                    <a:pt x="324345" y="102031"/>
                  </a:lnTo>
                  <a:lnTo>
                    <a:pt x="328142" y="107454"/>
                  </a:lnTo>
                  <a:lnTo>
                    <a:pt x="330073" y="107454"/>
                  </a:lnTo>
                  <a:lnTo>
                    <a:pt x="331050" y="107035"/>
                  </a:lnTo>
                  <a:lnTo>
                    <a:pt x="332511" y="105448"/>
                  </a:lnTo>
                  <a:lnTo>
                    <a:pt x="332663" y="105194"/>
                  </a:lnTo>
                  <a:lnTo>
                    <a:pt x="332765" y="104825"/>
                  </a:lnTo>
                  <a:lnTo>
                    <a:pt x="332816" y="100622"/>
                  </a:lnTo>
                  <a:close/>
                </a:path>
                <a:path w="372109" h="182880">
                  <a:moveTo>
                    <a:pt x="332841" y="176923"/>
                  </a:moveTo>
                  <a:lnTo>
                    <a:pt x="332651" y="175577"/>
                  </a:lnTo>
                  <a:lnTo>
                    <a:pt x="330466" y="175945"/>
                  </a:lnTo>
                  <a:lnTo>
                    <a:pt x="330555" y="176390"/>
                  </a:lnTo>
                  <a:lnTo>
                    <a:pt x="330581" y="177406"/>
                  </a:lnTo>
                  <a:lnTo>
                    <a:pt x="330517" y="177685"/>
                  </a:lnTo>
                  <a:lnTo>
                    <a:pt x="330301" y="178079"/>
                  </a:lnTo>
                  <a:lnTo>
                    <a:pt x="330136" y="178219"/>
                  </a:lnTo>
                  <a:lnTo>
                    <a:pt x="329933" y="178295"/>
                  </a:lnTo>
                  <a:lnTo>
                    <a:pt x="329742" y="178409"/>
                  </a:lnTo>
                  <a:lnTo>
                    <a:pt x="329285" y="178435"/>
                  </a:lnTo>
                  <a:lnTo>
                    <a:pt x="320078" y="178435"/>
                  </a:lnTo>
                  <a:lnTo>
                    <a:pt x="320078" y="175945"/>
                  </a:lnTo>
                  <a:lnTo>
                    <a:pt x="318147" y="175945"/>
                  </a:lnTo>
                  <a:lnTo>
                    <a:pt x="318147" y="178435"/>
                  </a:lnTo>
                  <a:lnTo>
                    <a:pt x="313080" y="178435"/>
                  </a:lnTo>
                  <a:lnTo>
                    <a:pt x="314566" y="180873"/>
                  </a:lnTo>
                  <a:lnTo>
                    <a:pt x="318147" y="180873"/>
                  </a:lnTo>
                  <a:lnTo>
                    <a:pt x="318147" y="182664"/>
                  </a:lnTo>
                  <a:lnTo>
                    <a:pt x="320078" y="182664"/>
                  </a:lnTo>
                  <a:lnTo>
                    <a:pt x="320078" y="180873"/>
                  </a:lnTo>
                  <a:lnTo>
                    <a:pt x="329907" y="180873"/>
                  </a:lnTo>
                  <a:lnTo>
                    <a:pt x="330885" y="180784"/>
                  </a:lnTo>
                  <a:lnTo>
                    <a:pt x="331812" y="180365"/>
                  </a:lnTo>
                  <a:lnTo>
                    <a:pt x="332181" y="180035"/>
                  </a:lnTo>
                  <a:lnTo>
                    <a:pt x="332701" y="179057"/>
                  </a:lnTo>
                  <a:lnTo>
                    <a:pt x="332841" y="178358"/>
                  </a:lnTo>
                  <a:lnTo>
                    <a:pt x="332841" y="176923"/>
                  </a:lnTo>
                  <a:close/>
                </a:path>
                <a:path w="372109" h="182880">
                  <a:moveTo>
                    <a:pt x="332981" y="166446"/>
                  </a:moveTo>
                  <a:lnTo>
                    <a:pt x="330974" y="162547"/>
                  </a:lnTo>
                  <a:lnTo>
                    <a:pt x="330974" y="166446"/>
                  </a:lnTo>
                  <a:lnTo>
                    <a:pt x="330974" y="168884"/>
                  </a:lnTo>
                  <a:lnTo>
                    <a:pt x="330720" y="169443"/>
                  </a:lnTo>
                  <a:lnTo>
                    <a:pt x="330619" y="169697"/>
                  </a:lnTo>
                  <a:lnTo>
                    <a:pt x="330517" y="169926"/>
                  </a:lnTo>
                  <a:lnTo>
                    <a:pt x="328676" y="171513"/>
                  </a:lnTo>
                  <a:lnTo>
                    <a:pt x="327279" y="171907"/>
                  </a:lnTo>
                  <a:lnTo>
                    <a:pt x="323570" y="171907"/>
                  </a:lnTo>
                  <a:lnTo>
                    <a:pt x="322173" y="171513"/>
                  </a:lnTo>
                  <a:lnTo>
                    <a:pt x="320332" y="169926"/>
                  </a:lnTo>
                  <a:lnTo>
                    <a:pt x="319849" y="168884"/>
                  </a:lnTo>
                  <a:lnTo>
                    <a:pt x="319849" y="166446"/>
                  </a:lnTo>
                  <a:lnTo>
                    <a:pt x="323545" y="163372"/>
                  </a:lnTo>
                  <a:lnTo>
                    <a:pt x="327240" y="163372"/>
                  </a:lnTo>
                  <a:lnTo>
                    <a:pt x="328676" y="163791"/>
                  </a:lnTo>
                  <a:lnTo>
                    <a:pt x="330530" y="165442"/>
                  </a:lnTo>
                  <a:lnTo>
                    <a:pt x="330974" y="166446"/>
                  </a:lnTo>
                  <a:lnTo>
                    <a:pt x="330974" y="162547"/>
                  </a:lnTo>
                  <a:lnTo>
                    <a:pt x="330682" y="162255"/>
                  </a:lnTo>
                  <a:lnTo>
                    <a:pt x="328561" y="161137"/>
                  </a:lnTo>
                  <a:lnTo>
                    <a:pt x="327075" y="160858"/>
                  </a:lnTo>
                  <a:lnTo>
                    <a:pt x="322910" y="160858"/>
                  </a:lnTo>
                  <a:lnTo>
                    <a:pt x="317995" y="169926"/>
                  </a:lnTo>
                  <a:lnTo>
                    <a:pt x="318363" y="170992"/>
                  </a:lnTo>
                  <a:lnTo>
                    <a:pt x="320840" y="173837"/>
                  </a:lnTo>
                  <a:lnTo>
                    <a:pt x="321030" y="173837"/>
                  </a:lnTo>
                  <a:lnTo>
                    <a:pt x="322732" y="174459"/>
                  </a:lnTo>
                  <a:lnTo>
                    <a:pt x="327888" y="174459"/>
                  </a:lnTo>
                  <a:lnTo>
                    <a:pt x="329768" y="173837"/>
                  </a:lnTo>
                  <a:lnTo>
                    <a:pt x="331749" y="171907"/>
                  </a:lnTo>
                  <a:lnTo>
                    <a:pt x="332346" y="171348"/>
                  </a:lnTo>
                  <a:lnTo>
                    <a:pt x="332892" y="169926"/>
                  </a:lnTo>
                  <a:lnTo>
                    <a:pt x="332981" y="166446"/>
                  </a:lnTo>
                  <a:close/>
                </a:path>
                <a:path w="372109" h="182880">
                  <a:moveTo>
                    <a:pt x="371563" y="132067"/>
                  </a:moveTo>
                  <a:lnTo>
                    <a:pt x="359943" y="132067"/>
                  </a:lnTo>
                  <a:lnTo>
                    <a:pt x="358711" y="132461"/>
                  </a:lnTo>
                  <a:lnTo>
                    <a:pt x="357149" y="134023"/>
                  </a:lnTo>
                  <a:lnTo>
                    <a:pt x="356730" y="135115"/>
                  </a:lnTo>
                  <a:lnTo>
                    <a:pt x="356730" y="138430"/>
                  </a:lnTo>
                  <a:lnTo>
                    <a:pt x="357593" y="139903"/>
                  </a:lnTo>
                  <a:lnTo>
                    <a:pt x="359270" y="141058"/>
                  </a:lnTo>
                  <a:lnTo>
                    <a:pt x="358482" y="141338"/>
                  </a:lnTo>
                  <a:lnTo>
                    <a:pt x="357847" y="141846"/>
                  </a:lnTo>
                  <a:lnTo>
                    <a:pt x="356946" y="143217"/>
                  </a:lnTo>
                  <a:lnTo>
                    <a:pt x="356730" y="144081"/>
                  </a:lnTo>
                  <a:lnTo>
                    <a:pt x="356730" y="146126"/>
                  </a:lnTo>
                  <a:lnTo>
                    <a:pt x="356946" y="146989"/>
                  </a:lnTo>
                  <a:lnTo>
                    <a:pt x="357822" y="148501"/>
                  </a:lnTo>
                  <a:lnTo>
                    <a:pt x="358381" y="149098"/>
                  </a:lnTo>
                  <a:lnTo>
                    <a:pt x="359079" y="149542"/>
                  </a:lnTo>
                  <a:lnTo>
                    <a:pt x="357035" y="149542"/>
                  </a:lnTo>
                  <a:lnTo>
                    <a:pt x="357035" y="151752"/>
                  </a:lnTo>
                  <a:lnTo>
                    <a:pt x="371563" y="151752"/>
                  </a:lnTo>
                  <a:lnTo>
                    <a:pt x="371563" y="149288"/>
                  </a:lnTo>
                  <a:lnTo>
                    <a:pt x="362712" y="149288"/>
                  </a:lnTo>
                  <a:lnTo>
                    <a:pt x="361708" y="149174"/>
                  </a:lnTo>
                  <a:lnTo>
                    <a:pt x="360311" y="148640"/>
                  </a:lnTo>
                  <a:lnTo>
                    <a:pt x="359778" y="148221"/>
                  </a:lnTo>
                  <a:lnTo>
                    <a:pt x="359054" y="147053"/>
                  </a:lnTo>
                  <a:lnTo>
                    <a:pt x="358851" y="146405"/>
                  </a:lnTo>
                  <a:lnTo>
                    <a:pt x="358851" y="144805"/>
                  </a:lnTo>
                  <a:lnTo>
                    <a:pt x="359130" y="144132"/>
                  </a:lnTo>
                  <a:lnTo>
                    <a:pt x="360222" y="143357"/>
                  </a:lnTo>
                  <a:lnTo>
                    <a:pt x="361035" y="143129"/>
                  </a:lnTo>
                  <a:lnTo>
                    <a:pt x="371563" y="143129"/>
                  </a:lnTo>
                  <a:lnTo>
                    <a:pt x="371563" y="140665"/>
                  </a:lnTo>
                  <a:lnTo>
                    <a:pt x="361657" y="140665"/>
                  </a:lnTo>
                  <a:lnTo>
                    <a:pt x="360565" y="140335"/>
                  </a:lnTo>
                  <a:lnTo>
                    <a:pt x="359219" y="138988"/>
                  </a:lnTo>
                  <a:lnTo>
                    <a:pt x="358851" y="138150"/>
                  </a:lnTo>
                  <a:lnTo>
                    <a:pt x="358851" y="136550"/>
                  </a:lnTo>
                  <a:lnTo>
                    <a:pt x="361454" y="134531"/>
                  </a:lnTo>
                  <a:lnTo>
                    <a:pt x="371563" y="134531"/>
                  </a:lnTo>
                  <a:lnTo>
                    <a:pt x="371563" y="132067"/>
                  </a:lnTo>
                  <a:close/>
                </a:path>
                <a:path w="372109" h="182880">
                  <a:moveTo>
                    <a:pt x="371563" y="108737"/>
                  </a:moveTo>
                  <a:lnTo>
                    <a:pt x="359943" y="108737"/>
                  </a:lnTo>
                  <a:lnTo>
                    <a:pt x="358711" y="109131"/>
                  </a:lnTo>
                  <a:lnTo>
                    <a:pt x="357149" y="110693"/>
                  </a:lnTo>
                  <a:lnTo>
                    <a:pt x="356730" y="111785"/>
                  </a:lnTo>
                  <a:lnTo>
                    <a:pt x="356730" y="115100"/>
                  </a:lnTo>
                  <a:lnTo>
                    <a:pt x="357593" y="116573"/>
                  </a:lnTo>
                  <a:lnTo>
                    <a:pt x="359270" y="117729"/>
                  </a:lnTo>
                  <a:lnTo>
                    <a:pt x="358482" y="118008"/>
                  </a:lnTo>
                  <a:lnTo>
                    <a:pt x="357847" y="118516"/>
                  </a:lnTo>
                  <a:lnTo>
                    <a:pt x="356946" y="119888"/>
                  </a:lnTo>
                  <a:lnTo>
                    <a:pt x="356730" y="120751"/>
                  </a:lnTo>
                  <a:lnTo>
                    <a:pt x="356730" y="122796"/>
                  </a:lnTo>
                  <a:lnTo>
                    <a:pt x="356946" y="123659"/>
                  </a:lnTo>
                  <a:lnTo>
                    <a:pt x="357822" y="125171"/>
                  </a:lnTo>
                  <a:lnTo>
                    <a:pt x="358381" y="125768"/>
                  </a:lnTo>
                  <a:lnTo>
                    <a:pt x="359079" y="126212"/>
                  </a:lnTo>
                  <a:lnTo>
                    <a:pt x="357035" y="126212"/>
                  </a:lnTo>
                  <a:lnTo>
                    <a:pt x="357035" y="128422"/>
                  </a:lnTo>
                  <a:lnTo>
                    <a:pt x="371563" y="128422"/>
                  </a:lnTo>
                  <a:lnTo>
                    <a:pt x="371563" y="125958"/>
                  </a:lnTo>
                  <a:lnTo>
                    <a:pt x="362712" y="125958"/>
                  </a:lnTo>
                  <a:lnTo>
                    <a:pt x="361708" y="125844"/>
                  </a:lnTo>
                  <a:lnTo>
                    <a:pt x="360311" y="125310"/>
                  </a:lnTo>
                  <a:lnTo>
                    <a:pt x="359778" y="124891"/>
                  </a:lnTo>
                  <a:lnTo>
                    <a:pt x="359054" y="123723"/>
                  </a:lnTo>
                  <a:lnTo>
                    <a:pt x="358851" y="123075"/>
                  </a:lnTo>
                  <a:lnTo>
                    <a:pt x="358851" y="121475"/>
                  </a:lnTo>
                  <a:lnTo>
                    <a:pt x="359130" y="120802"/>
                  </a:lnTo>
                  <a:lnTo>
                    <a:pt x="360222" y="120027"/>
                  </a:lnTo>
                  <a:lnTo>
                    <a:pt x="361035" y="119799"/>
                  </a:lnTo>
                  <a:lnTo>
                    <a:pt x="371563" y="119799"/>
                  </a:lnTo>
                  <a:lnTo>
                    <a:pt x="371563" y="117335"/>
                  </a:lnTo>
                  <a:lnTo>
                    <a:pt x="361657" y="117335"/>
                  </a:lnTo>
                  <a:lnTo>
                    <a:pt x="360565" y="117005"/>
                  </a:lnTo>
                  <a:lnTo>
                    <a:pt x="359219" y="115658"/>
                  </a:lnTo>
                  <a:lnTo>
                    <a:pt x="358851" y="114820"/>
                  </a:lnTo>
                  <a:lnTo>
                    <a:pt x="358851" y="113220"/>
                  </a:lnTo>
                  <a:lnTo>
                    <a:pt x="361454" y="111201"/>
                  </a:lnTo>
                  <a:lnTo>
                    <a:pt x="371563" y="111201"/>
                  </a:lnTo>
                  <a:lnTo>
                    <a:pt x="371563" y="108737"/>
                  </a:lnTo>
                  <a:close/>
                </a:path>
                <a:path w="372109" h="182880">
                  <a:moveTo>
                    <a:pt x="371563" y="77749"/>
                  </a:moveTo>
                  <a:lnTo>
                    <a:pt x="361518" y="77749"/>
                  </a:lnTo>
                  <a:lnTo>
                    <a:pt x="360705" y="77800"/>
                  </a:lnTo>
                  <a:lnTo>
                    <a:pt x="356730" y="81838"/>
                  </a:lnTo>
                  <a:lnTo>
                    <a:pt x="356730" y="84721"/>
                  </a:lnTo>
                  <a:lnTo>
                    <a:pt x="357530" y="86258"/>
                  </a:lnTo>
                  <a:lnTo>
                    <a:pt x="359105" y="87325"/>
                  </a:lnTo>
                  <a:lnTo>
                    <a:pt x="357035" y="87325"/>
                  </a:lnTo>
                  <a:lnTo>
                    <a:pt x="357035" y="89535"/>
                  </a:lnTo>
                  <a:lnTo>
                    <a:pt x="371563" y="89535"/>
                  </a:lnTo>
                  <a:lnTo>
                    <a:pt x="371563" y="87071"/>
                  </a:lnTo>
                  <a:lnTo>
                    <a:pt x="361797" y="87071"/>
                  </a:lnTo>
                  <a:lnTo>
                    <a:pt x="360527" y="86702"/>
                  </a:lnTo>
                  <a:lnTo>
                    <a:pt x="359194" y="85191"/>
                  </a:lnTo>
                  <a:lnTo>
                    <a:pt x="358851" y="84277"/>
                  </a:lnTo>
                  <a:lnTo>
                    <a:pt x="358851" y="82562"/>
                  </a:lnTo>
                  <a:lnTo>
                    <a:pt x="361734" y="80213"/>
                  </a:lnTo>
                  <a:lnTo>
                    <a:pt x="371563" y="80213"/>
                  </a:lnTo>
                  <a:lnTo>
                    <a:pt x="371563" y="77749"/>
                  </a:lnTo>
                  <a:close/>
                </a:path>
                <a:path w="372109" h="182880">
                  <a:moveTo>
                    <a:pt x="371868" y="173901"/>
                  </a:moveTo>
                  <a:lnTo>
                    <a:pt x="371424" y="172554"/>
                  </a:lnTo>
                  <a:lnTo>
                    <a:pt x="369544" y="170370"/>
                  </a:lnTo>
                  <a:lnTo>
                    <a:pt x="368236" y="169697"/>
                  </a:lnTo>
                  <a:lnTo>
                    <a:pt x="366547" y="169418"/>
                  </a:lnTo>
                  <a:lnTo>
                    <a:pt x="366242" y="171856"/>
                  </a:lnTo>
                  <a:lnTo>
                    <a:pt x="367474" y="172021"/>
                  </a:lnTo>
                  <a:lnTo>
                    <a:pt x="368401" y="172440"/>
                  </a:lnTo>
                  <a:lnTo>
                    <a:pt x="369570" y="173736"/>
                  </a:lnTo>
                  <a:lnTo>
                    <a:pt x="369849" y="174548"/>
                  </a:lnTo>
                  <a:lnTo>
                    <a:pt x="369849" y="176733"/>
                  </a:lnTo>
                  <a:lnTo>
                    <a:pt x="369430" y="177711"/>
                  </a:lnTo>
                  <a:lnTo>
                    <a:pt x="368541" y="178435"/>
                  </a:lnTo>
                  <a:lnTo>
                    <a:pt x="367665" y="179197"/>
                  </a:lnTo>
                  <a:lnTo>
                    <a:pt x="366242" y="179552"/>
                  </a:lnTo>
                  <a:lnTo>
                    <a:pt x="362381" y="179552"/>
                  </a:lnTo>
                  <a:lnTo>
                    <a:pt x="360984" y="179197"/>
                  </a:lnTo>
                  <a:lnTo>
                    <a:pt x="359181" y="177622"/>
                  </a:lnTo>
                  <a:lnTo>
                    <a:pt x="358736" y="176618"/>
                  </a:lnTo>
                  <a:lnTo>
                    <a:pt x="358736" y="174548"/>
                  </a:lnTo>
                  <a:lnTo>
                    <a:pt x="358990" y="173850"/>
                  </a:lnTo>
                  <a:lnTo>
                    <a:pt x="359994" y="172694"/>
                  </a:lnTo>
                  <a:lnTo>
                    <a:pt x="360730" y="172275"/>
                  </a:lnTo>
                  <a:lnTo>
                    <a:pt x="361683" y="172046"/>
                  </a:lnTo>
                  <a:lnTo>
                    <a:pt x="361315" y="169672"/>
                  </a:lnTo>
                  <a:lnTo>
                    <a:pt x="359854" y="169951"/>
                  </a:lnTo>
                  <a:lnTo>
                    <a:pt x="358711" y="170599"/>
                  </a:lnTo>
                  <a:lnTo>
                    <a:pt x="357149" y="172618"/>
                  </a:lnTo>
                  <a:lnTo>
                    <a:pt x="356717" y="173901"/>
                  </a:lnTo>
                  <a:lnTo>
                    <a:pt x="356717" y="176733"/>
                  </a:lnTo>
                  <a:lnTo>
                    <a:pt x="362800" y="182079"/>
                  </a:lnTo>
                  <a:lnTo>
                    <a:pt x="366801" y="182079"/>
                  </a:lnTo>
                  <a:lnTo>
                    <a:pt x="368655" y="181483"/>
                  </a:lnTo>
                  <a:lnTo>
                    <a:pt x="371221" y="179082"/>
                  </a:lnTo>
                  <a:lnTo>
                    <a:pt x="371868" y="177482"/>
                  </a:lnTo>
                  <a:lnTo>
                    <a:pt x="371868" y="173901"/>
                  </a:lnTo>
                  <a:close/>
                </a:path>
                <a:path w="372109" h="182880">
                  <a:moveTo>
                    <a:pt x="371868" y="160223"/>
                  </a:moveTo>
                  <a:lnTo>
                    <a:pt x="369862" y="156324"/>
                  </a:lnTo>
                  <a:lnTo>
                    <a:pt x="369862" y="160223"/>
                  </a:lnTo>
                  <a:lnTo>
                    <a:pt x="369862" y="162661"/>
                  </a:lnTo>
                  <a:lnTo>
                    <a:pt x="369620" y="163220"/>
                  </a:lnTo>
                  <a:lnTo>
                    <a:pt x="369506" y="163474"/>
                  </a:lnTo>
                  <a:lnTo>
                    <a:pt x="369404" y="163703"/>
                  </a:lnTo>
                  <a:lnTo>
                    <a:pt x="367563" y="165290"/>
                  </a:lnTo>
                  <a:lnTo>
                    <a:pt x="366166" y="165684"/>
                  </a:lnTo>
                  <a:lnTo>
                    <a:pt x="362458" y="165684"/>
                  </a:lnTo>
                  <a:lnTo>
                    <a:pt x="361061" y="165290"/>
                  </a:lnTo>
                  <a:lnTo>
                    <a:pt x="359219" y="163703"/>
                  </a:lnTo>
                  <a:lnTo>
                    <a:pt x="358736" y="162661"/>
                  </a:lnTo>
                  <a:lnTo>
                    <a:pt x="358736" y="160223"/>
                  </a:lnTo>
                  <a:lnTo>
                    <a:pt x="359117" y="159448"/>
                  </a:lnTo>
                  <a:lnTo>
                    <a:pt x="359219" y="159219"/>
                  </a:lnTo>
                  <a:lnTo>
                    <a:pt x="360146" y="158381"/>
                  </a:lnTo>
                  <a:lnTo>
                    <a:pt x="361086" y="157568"/>
                  </a:lnTo>
                  <a:lnTo>
                    <a:pt x="362432" y="157149"/>
                  </a:lnTo>
                  <a:lnTo>
                    <a:pt x="366128" y="157149"/>
                  </a:lnTo>
                  <a:lnTo>
                    <a:pt x="367563" y="157568"/>
                  </a:lnTo>
                  <a:lnTo>
                    <a:pt x="369417" y="159219"/>
                  </a:lnTo>
                  <a:lnTo>
                    <a:pt x="369862" y="160223"/>
                  </a:lnTo>
                  <a:lnTo>
                    <a:pt x="369862" y="156324"/>
                  </a:lnTo>
                  <a:lnTo>
                    <a:pt x="369570" y="156032"/>
                  </a:lnTo>
                  <a:lnTo>
                    <a:pt x="367449" y="154914"/>
                  </a:lnTo>
                  <a:lnTo>
                    <a:pt x="365963" y="154635"/>
                  </a:lnTo>
                  <a:lnTo>
                    <a:pt x="361797" y="154635"/>
                  </a:lnTo>
                  <a:lnTo>
                    <a:pt x="356895" y="163703"/>
                  </a:lnTo>
                  <a:lnTo>
                    <a:pt x="357251" y="164769"/>
                  </a:lnTo>
                  <a:lnTo>
                    <a:pt x="359727" y="167614"/>
                  </a:lnTo>
                  <a:lnTo>
                    <a:pt x="359918" y="167614"/>
                  </a:lnTo>
                  <a:lnTo>
                    <a:pt x="361619" y="168236"/>
                  </a:lnTo>
                  <a:lnTo>
                    <a:pt x="366776" y="168236"/>
                  </a:lnTo>
                  <a:lnTo>
                    <a:pt x="368655" y="167614"/>
                  </a:lnTo>
                  <a:lnTo>
                    <a:pt x="370649" y="165684"/>
                  </a:lnTo>
                  <a:lnTo>
                    <a:pt x="371233" y="165125"/>
                  </a:lnTo>
                  <a:lnTo>
                    <a:pt x="371779" y="163703"/>
                  </a:lnTo>
                  <a:lnTo>
                    <a:pt x="371868" y="160223"/>
                  </a:lnTo>
                  <a:close/>
                </a:path>
                <a:path w="372109" h="182880">
                  <a:moveTo>
                    <a:pt x="371868" y="98272"/>
                  </a:moveTo>
                  <a:lnTo>
                    <a:pt x="371055" y="96723"/>
                  </a:lnTo>
                  <a:lnTo>
                    <a:pt x="369430" y="95580"/>
                  </a:lnTo>
                  <a:lnTo>
                    <a:pt x="371563" y="95580"/>
                  </a:lnTo>
                  <a:lnTo>
                    <a:pt x="371563" y="93395"/>
                  </a:lnTo>
                  <a:lnTo>
                    <a:pt x="357035" y="93395"/>
                  </a:lnTo>
                  <a:lnTo>
                    <a:pt x="357035" y="95859"/>
                  </a:lnTo>
                  <a:lnTo>
                    <a:pt x="366077" y="95859"/>
                  </a:lnTo>
                  <a:lnTo>
                    <a:pt x="367030" y="95999"/>
                  </a:lnTo>
                  <a:lnTo>
                    <a:pt x="368338" y="96532"/>
                  </a:lnTo>
                  <a:lnTo>
                    <a:pt x="368846" y="96977"/>
                  </a:lnTo>
                  <a:lnTo>
                    <a:pt x="369608" y="98298"/>
                  </a:lnTo>
                  <a:lnTo>
                    <a:pt x="369773" y="98971"/>
                  </a:lnTo>
                  <a:lnTo>
                    <a:pt x="369773" y="100457"/>
                  </a:lnTo>
                  <a:lnTo>
                    <a:pt x="366382" y="102692"/>
                  </a:lnTo>
                  <a:lnTo>
                    <a:pt x="357035" y="102692"/>
                  </a:lnTo>
                  <a:lnTo>
                    <a:pt x="357035" y="105156"/>
                  </a:lnTo>
                  <a:lnTo>
                    <a:pt x="366052" y="105156"/>
                  </a:lnTo>
                  <a:lnTo>
                    <a:pt x="367868" y="105130"/>
                  </a:lnTo>
                  <a:lnTo>
                    <a:pt x="368338" y="105016"/>
                  </a:lnTo>
                  <a:lnTo>
                    <a:pt x="369074" y="104876"/>
                  </a:lnTo>
                  <a:lnTo>
                    <a:pt x="371868" y="101066"/>
                  </a:lnTo>
                  <a:lnTo>
                    <a:pt x="371868" y="98272"/>
                  </a:lnTo>
                  <a:close/>
                </a:path>
              </a:pathLst>
            </a:custGeom>
            <a:solidFill>
              <a:srgbClr val="262626"/>
            </a:solidFill>
          </p:spPr>
          <p:txBody>
            <a:bodyPr wrap="square" lIns="0" tIns="0" rIns="0" bIns="0" rtlCol="0"/>
            <a:lstStyle/>
            <a:p>
              <a:endParaRPr/>
            </a:p>
          </p:txBody>
        </p:sp>
        <p:sp>
          <p:nvSpPr>
            <p:cNvPr id="8" name="object 15">
              <a:extLst>
                <a:ext uri="{FF2B5EF4-FFF2-40B4-BE49-F238E27FC236}">
                  <a16:creationId xmlns:a16="http://schemas.microsoft.com/office/drawing/2014/main" id="{9EC1EB9D-3135-97FD-D0AF-12A146BBBD6B}"/>
                </a:ext>
              </a:extLst>
            </p:cNvPr>
            <p:cNvSpPr/>
            <p:nvPr/>
          </p:nvSpPr>
          <p:spPr>
            <a:xfrm>
              <a:off x="11063922" y="725296"/>
              <a:ext cx="333375" cy="219710"/>
            </a:xfrm>
            <a:custGeom>
              <a:avLst/>
              <a:gdLst/>
              <a:ahLst/>
              <a:cxnLst/>
              <a:rect l="l" t="t" r="r" b="b"/>
              <a:pathLst>
                <a:path w="333375" h="219709">
                  <a:moveTo>
                    <a:pt x="2819" y="108064"/>
                  </a:moveTo>
                  <a:lnTo>
                    <a:pt x="0" y="108064"/>
                  </a:lnTo>
                  <a:lnTo>
                    <a:pt x="0" y="110515"/>
                  </a:lnTo>
                  <a:lnTo>
                    <a:pt x="2819" y="110515"/>
                  </a:lnTo>
                  <a:lnTo>
                    <a:pt x="2819" y="108064"/>
                  </a:lnTo>
                  <a:close/>
                </a:path>
                <a:path w="333375" h="219709">
                  <a:moveTo>
                    <a:pt x="20040" y="114300"/>
                  </a:moveTo>
                  <a:lnTo>
                    <a:pt x="9994" y="114300"/>
                  </a:lnTo>
                  <a:lnTo>
                    <a:pt x="9182" y="114350"/>
                  </a:lnTo>
                  <a:lnTo>
                    <a:pt x="5207" y="118389"/>
                  </a:lnTo>
                  <a:lnTo>
                    <a:pt x="5207" y="121272"/>
                  </a:lnTo>
                  <a:lnTo>
                    <a:pt x="6007" y="122809"/>
                  </a:lnTo>
                  <a:lnTo>
                    <a:pt x="7581" y="123875"/>
                  </a:lnTo>
                  <a:lnTo>
                    <a:pt x="5511" y="123875"/>
                  </a:lnTo>
                  <a:lnTo>
                    <a:pt x="5511" y="126085"/>
                  </a:lnTo>
                  <a:lnTo>
                    <a:pt x="20040" y="126085"/>
                  </a:lnTo>
                  <a:lnTo>
                    <a:pt x="20040" y="123621"/>
                  </a:lnTo>
                  <a:lnTo>
                    <a:pt x="10274" y="123621"/>
                  </a:lnTo>
                  <a:lnTo>
                    <a:pt x="9004" y="123253"/>
                  </a:lnTo>
                  <a:lnTo>
                    <a:pt x="7670" y="121742"/>
                  </a:lnTo>
                  <a:lnTo>
                    <a:pt x="7327" y="120827"/>
                  </a:lnTo>
                  <a:lnTo>
                    <a:pt x="7327" y="119113"/>
                  </a:lnTo>
                  <a:lnTo>
                    <a:pt x="10210" y="116763"/>
                  </a:lnTo>
                  <a:lnTo>
                    <a:pt x="20040" y="116763"/>
                  </a:lnTo>
                  <a:lnTo>
                    <a:pt x="20040" y="114300"/>
                  </a:lnTo>
                  <a:close/>
                </a:path>
                <a:path w="333375" h="219709">
                  <a:moveTo>
                    <a:pt x="20040" y="108064"/>
                  </a:moveTo>
                  <a:lnTo>
                    <a:pt x="5511" y="108064"/>
                  </a:lnTo>
                  <a:lnTo>
                    <a:pt x="5511" y="110515"/>
                  </a:lnTo>
                  <a:lnTo>
                    <a:pt x="20040" y="110515"/>
                  </a:lnTo>
                  <a:lnTo>
                    <a:pt x="20040" y="108064"/>
                  </a:lnTo>
                  <a:close/>
                </a:path>
                <a:path w="333375" h="219709">
                  <a:moveTo>
                    <a:pt x="20040" y="33388"/>
                  </a:moveTo>
                  <a:lnTo>
                    <a:pt x="9994" y="33388"/>
                  </a:lnTo>
                  <a:lnTo>
                    <a:pt x="9182" y="33439"/>
                  </a:lnTo>
                  <a:lnTo>
                    <a:pt x="5207" y="37477"/>
                  </a:lnTo>
                  <a:lnTo>
                    <a:pt x="5207" y="40360"/>
                  </a:lnTo>
                  <a:lnTo>
                    <a:pt x="6007" y="41897"/>
                  </a:lnTo>
                  <a:lnTo>
                    <a:pt x="7581" y="42964"/>
                  </a:lnTo>
                  <a:lnTo>
                    <a:pt x="5511" y="42964"/>
                  </a:lnTo>
                  <a:lnTo>
                    <a:pt x="5511" y="45173"/>
                  </a:lnTo>
                  <a:lnTo>
                    <a:pt x="20040" y="45173"/>
                  </a:lnTo>
                  <a:lnTo>
                    <a:pt x="20040" y="42710"/>
                  </a:lnTo>
                  <a:lnTo>
                    <a:pt x="10274" y="42710"/>
                  </a:lnTo>
                  <a:lnTo>
                    <a:pt x="9004" y="42341"/>
                  </a:lnTo>
                  <a:lnTo>
                    <a:pt x="7670" y="40830"/>
                  </a:lnTo>
                  <a:lnTo>
                    <a:pt x="7327" y="39916"/>
                  </a:lnTo>
                  <a:lnTo>
                    <a:pt x="7327" y="38201"/>
                  </a:lnTo>
                  <a:lnTo>
                    <a:pt x="10210" y="35852"/>
                  </a:lnTo>
                  <a:lnTo>
                    <a:pt x="20040" y="35852"/>
                  </a:lnTo>
                  <a:lnTo>
                    <a:pt x="20040" y="33388"/>
                  </a:lnTo>
                  <a:close/>
                </a:path>
                <a:path w="333375" h="219709">
                  <a:moveTo>
                    <a:pt x="20040" y="19380"/>
                  </a:moveTo>
                  <a:lnTo>
                    <a:pt x="11417" y="19380"/>
                  </a:lnTo>
                  <a:lnTo>
                    <a:pt x="10464" y="19265"/>
                  </a:lnTo>
                  <a:lnTo>
                    <a:pt x="9004" y="18821"/>
                  </a:lnTo>
                  <a:lnTo>
                    <a:pt x="8559" y="18516"/>
                  </a:lnTo>
                  <a:lnTo>
                    <a:pt x="7912" y="17640"/>
                  </a:lnTo>
                  <a:lnTo>
                    <a:pt x="7747" y="17170"/>
                  </a:lnTo>
                  <a:lnTo>
                    <a:pt x="7747" y="16014"/>
                  </a:lnTo>
                  <a:lnTo>
                    <a:pt x="7950" y="15430"/>
                  </a:lnTo>
                  <a:lnTo>
                    <a:pt x="8280" y="14820"/>
                  </a:lnTo>
                  <a:lnTo>
                    <a:pt x="5981" y="13944"/>
                  </a:lnTo>
                  <a:lnTo>
                    <a:pt x="5486" y="14820"/>
                  </a:lnTo>
                  <a:lnTo>
                    <a:pt x="5207" y="15659"/>
                  </a:lnTo>
                  <a:lnTo>
                    <a:pt x="5207" y="17056"/>
                  </a:lnTo>
                  <a:lnTo>
                    <a:pt x="5372" y="17589"/>
                  </a:lnTo>
                  <a:lnTo>
                    <a:pt x="6045" y="18567"/>
                  </a:lnTo>
                  <a:lnTo>
                    <a:pt x="6718" y="19075"/>
                  </a:lnTo>
                  <a:lnTo>
                    <a:pt x="7721" y="19634"/>
                  </a:lnTo>
                  <a:lnTo>
                    <a:pt x="5511" y="19634"/>
                  </a:lnTo>
                  <a:lnTo>
                    <a:pt x="5511" y="21844"/>
                  </a:lnTo>
                  <a:lnTo>
                    <a:pt x="20040" y="21844"/>
                  </a:lnTo>
                  <a:lnTo>
                    <a:pt x="20040" y="19380"/>
                  </a:lnTo>
                  <a:close/>
                </a:path>
                <a:path w="333375" h="219709">
                  <a:moveTo>
                    <a:pt x="20205" y="99910"/>
                  </a:moveTo>
                  <a:lnTo>
                    <a:pt x="20015" y="98564"/>
                  </a:lnTo>
                  <a:lnTo>
                    <a:pt x="17830" y="98933"/>
                  </a:lnTo>
                  <a:lnTo>
                    <a:pt x="17919" y="99377"/>
                  </a:lnTo>
                  <a:lnTo>
                    <a:pt x="17945" y="100393"/>
                  </a:lnTo>
                  <a:lnTo>
                    <a:pt x="17881" y="100672"/>
                  </a:lnTo>
                  <a:lnTo>
                    <a:pt x="17665" y="101066"/>
                  </a:lnTo>
                  <a:lnTo>
                    <a:pt x="17500" y="101206"/>
                  </a:lnTo>
                  <a:lnTo>
                    <a:pt x="17297" y="101282"/>
                  </a:lnTo>
                  <a:lnTo>
                    <a:pt x="17106" y="101396"/>
                  </a:lnTo>
                  <a:lnTo>
                    <a:pt x="16649" y="101422"/>
                  </a:lnTo>
                  <a:lnTo>
                    <a:pt x="7442" y="101422"/>
                  </a:lnTo>
                  <a:lnTo>
                    <a:pt x="7442" y="98933"/>
                  </a:lnTo>
                  <a:lnTo>
                    <a:pt x="5511" y="98933"/>
                  </a:lnTo>
                  <a:lnTo>
                    <a:pt x="5511" y="101422"/>
                  </a:lnTo>
                  <a:lnTo>
                    <a:pt x="444" y="101422"/>
                  </a:lnTo>
                  <a:lnTo>
                    <a:pt x="1930" y="103860"/>
                  </a:lnTo>
                  <a:lnTo>
                    <a:pt x="5511" y="103860"/>
                  </a:lnTo>
                  <a:lnTo>
                    <a:pt x="5511" y="105651"/>
                  </a:lnTo>
                  <a:lnTo>
                    <a:pt x="7442" y="105651"/>
                  </a:lnTo>
                  <a:lnTo>
                    <a:pt x="7442" y="103860"/>
                  </a:lnTo>
                  <a:lnTo>
                    <a:pt x="17272" y="103860"/>
                  </a:lnTo>
                  <a:lnTo>
                    <a:pt x="18249" y="103771"/>
                  </a:lnTo>
                  <a:lnTo>
                    <a:pt x="19177" y="103352"/>
                  </a:lnTo>
                  <a:lnTo>
                    <a:pt x="19545" y="103022"/>
                  </a:lnTo>
                  <a:lnTo>
                    <a:pt x="20066" y="102044"/>
                  </a:lnTo>
                  <a:lnTo>
                    <a:pt x="20205" y="101346"/>
                  </a:lnTo>
                  <a:lnTo>
                    <a:pt x="20205" y="99910"/>
                  </a:lnTo>
                  <a:close/>
                </a:path>
                <a:path w="333375" h="219709">
                  <a:moveTo>
                    <a:pt x="20205" y="25209"/>
                  </a:moveTo>
                  <a:lnTo>
                    <a:pt x="20015" y="23863"/>
                  </a:lnTo>
                  <a:lnTo>
                    <a:pt x="17830" y="24231"/>
                  </a:lnTo>
                  <a:lnTo>
                    <a:pt x="17919" y="24676"/>
                  </a:lnTo>
                  <a:lnTo>
                    <a:pt x="17945" y="25692"/>
                  </a:lnTo>
                  <a:lnTo>
                    <a:pt x="17881" y="25971"/>
                  </a:lnTo>
                  <a:lnTo>
                    <a:pt x="17665" y="26365"/>
                  </a:lnTo>
                  <a:lnTo>
                    <a:pt x="17500" y="26504"/>
                  </a:lnTo>
                  <a:lnTo>
                    <a:pt x="17297" y="26581"/>
                  </a:lnTo>
                  <a:lnTo>
                    <a:pt x="17106" y="26695"/>
                  </a:lnTo>
                  <a:lnTo>
                    <a:pt x="16649" y="26720"/>
                  </a:lnTo>
                  <a:lnTo>
                    <a:pt x="7442" y="26720"/>
                  </a:lnTo>
                  <a:lnTo>
                    <a:pt x="7442" y="24231"/>
                  </a:lnTo>
                  <a:lnTo>
                    <a:pt x="5511" y="24231"/>
                  </a:lnTo>
                  <a:lnTo>
                    <a:pt x="5511" y="26720"/>
                  </a:lnTo>
                  <a:lnTo>
                    <a:pt x="444" y="26720"/>
                  </a:lnTo>
                  <a:lnTo>
                    <a:pt x="1930" y="29159"/>
                  </a:lnTo>
                  <a:lnTo>
                    <a:pt x="5511" y="29159"/>
                  </a:lnTo>
                  <a:lnTo>
                    <a:pt x="5511" y="30949"/>
                  </a:lnTo>
                  <a:lnTo>
                    <a:pt x="7442" y="30949"/>
                  </a:lnTo>
                  <a:lnTo>
                    <a:pt x="7442" y="29159"/>
                  </a:lnTo>
                  <a:lnTo>
                    <a:pt x="17272" y="29159"/>
                  </a:lnTo>
                  <a:lnTo>
                    <a:pt x="18249" y="29070"/>
                  </a:lnTo>
                  <a:lnTo>
                    <a:pt x="19177" y="28651"/>
                  </a:lnTo>
                  <a:lnTo>
                    <a:pt x="19545" y="28321"/>
                  </a:lnTo>
                  <a:lnTo>
                    <a:pt x="20066" y="27343"/>
                  </a:lnTo>
                  <a:lnTo>
                    <a:pt x="20205" y="26644"/>
                  </a:lnTo>
                  <a:lnTo>
                    <a:pt x="20205" y="25209"/>
                  </a:lnTo>
                  <a:close/>
                </a:path>
                <a:path w="333375" h="219709">
                  <a:moveTo>
                    <a:pt x="20345" y="67322"/>
                  </a:moveTo>
                  <a:lnTo>
                    <a:pt x="19900" y="65976"/>
                  </a:lnTo>
                  <a:lnTo>
                    <a:pt x="18021" y="63792"/>
                  </a:lnTo>
                  <a:lnTo>
                    <a:pt x="16713" y="63119"/>
                  </a:lnTo>
                  <a:lnTo>
                    <a:pt x="15024" y="62839"/>
                  </a:lnTo>
                  <a:lnTo>
                    <a:pt x="14719" y="65278"/>
                  </a:lnTo>
                  <a:lnTo>
                    <a:pt x="15951" y="65443"/>
                  </a:lnTo>
                  <a:lnTo>
                    <a:pt x="16878" y="65862"/>
                  </a:lnTo>
                  <a:lnTo>
                    <a:pt x="18046" y="67157"/>
                  </a:lnTo>
                  <a:lnTo>
                    <a:pt x="18326" y="67970"/>
                  </a:lnTo>
                  <a:lnTo>
                    <a:pt x="18326" y="70154"/>
                  </a:lnTo>
                  <a:lnTo>
                    <a:pt x="17907" y="71132"/>
                  </a:lnTo>
                  <a:lnTo>
                    <a:pt x="17018" y="71856"/>
                  </a:lnTo>
                  <a:lnTo>
                    <a:pt x="16141" y="72618"/>
                  </a:lnTo>
                  <a:lnTo>
                    <a:pt x="14719" y="72974"/>
                  </a:lnTo>
                  <a:lnTo>
                    <a:pt x="10858" y="72974"/>
                  </a:lnTo>
                  <a:lnTo>
                    <a:pt x="9461" y="72618"/>
                  </a:lnTo>
                  <a:lnTo>
                    <a:pt x="7658" y="71043"/>
                  </a:lnTo>
                  <a:lnTo>
                    <a:pt x="7213" y="70040"/>
                  </a:lnTo>
                  <a:lnTo>
                    <a:pt x="7213" y="67970"/>
                  </a:lnTo>
                  <a:lnTo>
                    <a:pt x="7467" y="67271"/>
                  </a:lnTo>
                  <a:lnTo>
                    <a:pt x="8470" y="66116"/>
                  </a:lnTo>
                  <a:lnTo>
                    <a:pt x="9207" y="65697"/>
                  </a:lnTo>
                  <a:lnTo>
                    <a:pt x="10160" y="65468"/>
                  </a:lnTo>
                  <a:lnTo>
                    <a:pt x="9791" y="63093"/>
                  </a:lnTo>
                  <a:lnTo>
                    <a:pt x="8331" y="63373"/>
                  </a:lnTo>
                  <a:lnTo>
                    <a:pt x="7188" y="64020"/>
                  </a:lnTo>
                  <a:lnTo>
                    <a:pt x="5626" y="66040"/>
                  </a:lnTo>
                  <a:lnTo>
                    <a:pt x="5194" y="67322"/>
                  </a:lnTo>
                  <a:lnTo>
                    <a:pt x="5194" y="70154"/>
                  </a:lnTo>
                  <a:lnTo>
                    <a:pt x="11277" y="75501"/>
                  </a:lnTo>
                  <a:lnTo>
                    <a:pt x="15278" y="75501"/>
                  </a:lnTo>
                  <a:lnTo>
                    <a:pt x="17132" y="74904"/>
                  </a:lnTo>
                  <a:lnTo>
                    <a:pt x="19697" y="72504"/>
                  </a:lnTo>
                  <a:lnTo>
                    <a:pt x="20345" y="70904"/>
                  </a:lnTo>
                  <a:lnTo>
                    <a:pt x="20345" y="67322"/>
                  </a:lnTo>
                  <a:close/>
                </a:path>
                <a:path w="333375" h="219709">
                  <a:moveTo>
                    <a:pt x="20345" y="52959"/>
                  </a:moveTo>
                  <a:lnTo>
                    <a:pt x="20002" y="51701"/>
                  </a:lnTo>
                  <a:lnTo>
                    <a:pt x="19710" y="51244"/>
                  </a:lnTo>
                  <a:lnTo>
                    <a:pt x="18338" y="49428"/>
                  </a:lnTo>
                  <a:lnTo>
                    <a:pt x="17360" y="48780"/>
                  </a:lnTo>
                  <a:lnTo>
                    <a:pt x="17602" y="48780"/>
                  </a:lnTo>
                  <a:lnTo>
                    <a:pt x="15671" y="48247"/>
                  </a:lnTo>
                  <a:lnTo>
                    <a:pt x="15354" y="50888"/>
                  </a:lnTo>
                  <a:lnTo>
                    <a:pt x="15608" y="50888"/>
                  </a:lnTo>
                  <a:lnTo>
                    <a:pt x="16510" y="51244"/>
                  </a:lnTo>
                  <a:lnTo>
                    <a:pt x="17183" y="51701"/>
                  </a:lnTo>
                  <a:lnTo>
                    <a:pt x="18110" y="52959"/>
                  </a:lnTo>
                  <a:lnTo>
                    <a:pt x="18275" y="53517"/>
                  </a:lnTo>
                  <a:lnTo>
                    <a:pt x="18326" y="55892"/>
                  </a:lnTo>
                  <a:lnTo>
                    <a:pt x="17919" y="56870"/>
                  </a:lnTo>
                  <a:lnTo>
                    <a:pt x="16230" y="58496"/>
                  </a:lnTo>
                  <a:lnTo>
                    <a:pt x="14833" y="59029"/>
                  </a:lnTo>
                  <a:lnTo>
                    <a:pt x="13411" y="59029"/>
                  </a:lnTo>
                  <a:lnTo>
                    <a:pt x="13411" y="50888"/>
                  </a:lnTo>
                  <a:lnTo>
                    <a:pt x="13411" y="48247"/>
                  </a:lnTo>
                  <a:lnTo>
                    <a:pt x="11391" y="48247"/>
                  </a:lnTo>
                  <a:lnTo>
                    <a:pt x="11391" y="50888"/>
                  </a:lnTo>
                  <a:lnTo>
                    <a:pt x="11391" y="59029"/>
                  </a:lnTo>
                  <a:lnTo>
                    <a:pt x="10642" y="59029"/>
                  </a:lnTo>
                  <a:lnTo>
                    <a:pt x="9385" y="58496"/>
                  </a:lnTo>
                  <a:lnTo>
                    <a:pt x="9232" y="58496"/>
                  </a:lnTo>
                  <a:lnTo>
                    <a:pt x="7632" y="56870"/>
                  </a:lnTo>
                  <a:lnTo>
                    <a:pt x="7213" y="55892"/>
                  </a:lnTo>
                  <a:lnTo>
                    <a:pt x="7213" y="53517"/>
                  </a:lnTo>
                  <a:lnTo>
                    <a:pt x="7696" y="52476"/>
                  </a:lnTo>
                  <a:lnTo>
                    <a:pt x="9194" y="51244"/>
                  </a:lnTo>
                  <a:lnTo>
                    <a:pt x="10160" y="50888"/>
                  </a:lnTo>
                  <a:lnTo>
                    <a:pt x="11391" y="50888"/>
                  </a:lnTo>
                  <a:lnTo>
                    <a:pt x="11391" y="48247"/>
                  </a:lnTo>
                  <a:lnTo>
                    <a:pt x="10121" y="48247"/>
                  </a:lnTo>
                  <a:lnTo>
                    <a:pt x="8509" y="48780"/>
                  </a:lnTo>
                  <a:lnTo>
                    <a:pt x="5880" y="51244"/>
                  </a:lnTo>
                  <a:lnTo>
                    <a:pt x="5359" y="52476"/>
                  </a:lnTo>
                  <a:lnTo>
                    <a:pt x="5245" y="56870"/>
                  </a:lnTo>
                  <a:lnTo>
                    <a:pt x="5930" y="58496"/>
                  </a:lnTo>
                  <a:lnTo>
                    <a:pt x="8559" y="60934"/>
                  </a:lnTo>
                  <a:lnTo>
                    <a:pt x="10464" y="61556"/>
                  </a:lnTo>
                  <a:lnTo>
                    <a:pt x="15278" y="61556"/>
                  </a:lnTo>
                  <a:lnTo>
                    <a:pt x="17132" y="60934"/>
                  </a:lnTo>
                  <a:lnTo>
                    <a:pt x="19126" y="59029"/>
                  </a:lnTo>
                  <a:lnTo>
                    <a:pt x="19685" y="58496"/>
                  </a:lnTo>
                  <a:lnTo>
                    <a:pt x="20307" y="56870"/>
                  </a:lnTo>
                  <a:lnTo>
                    <a:pt x="20345" y="52959"/>
                  </a:lnTo>
                  <a:close/>
                </a:path>
                <a:path w="333375" h="219709">
                  <a:moveTo>
                    <a:pt x="20345" y="4711"/>
                  </a:moveTo>
                  <a:lnTo>
                    <a:pt x="20002" y="3454"/>
                  </a:lnTo>
                  <a:lnTo>
                    <a:pt x="19710" y="2997"/>
                  </a:lnTo>
                  <a:lnTo>
                    <a:pt x="18338" y="1181"/>
                  </a:lnTo>
                  <a:lnTo>
                    <a:pt x="17360" y="533"/>
                  </a:lnTo>
                  <a:lnTo>
                    <a:pt x="17602" y="533"/>
                  </a:lnTo>
                  <a:lnTo>
                    <a:pt x="15671" y="0"/>
                  </a:lnTo>
                  <a:lnTo>
                    <a:pt x="15354" y="2641"/>
                  </a:lnTo>
                  <a:lnTo>
                    <a:pt x="15608" y="2641"/>
                  </a:lnTo>
                  <a:lnTo>
                    <a:pt x="16510" y="2997"/>
                  </a:lnTo>
                  <a:lnTo>
                    <a:pt x="17183" y="3454"/>
                  </a:lnTo>
                  <a:lnTo>
                    <a:pt x="18110" y="4711"/>
                  </a:lnTo>
                  <a:lnTo>
                    <a:pt x="18275" y="5270"/>
                  </a:lnTo>
                  <a:lnTo>
                    <a:pt x="18326" y="7645"/>
                  </a:lnTo>
                  <a:lnTo>
                    <a:pt x="17919" y="8623"/>
                  </a:lnTo>
                  <a:lnTo>
                    <a:pt x="16230" y="10248"/>
                  </a:lnTo>
                  <a:lnTo>
                    <a:pt x="14833" y="10782"/>
                  </a:lnTo>
                  <a:lnTo>
                    <a:pt x="13411" y="10782"/>
                  </a:lnTo>
                  <a:lnTo>
                    <a:pt x="13411" y="2641"/>
                  </a:lnTo>
                  <a:lnTo>
                    <a:pt x="13411" y="0"/>
                  </a:lnTo>
                  <a:lnTo>
                    <a:pt x="11391" y="0"/>
                  </a:lnTo>
                  <a:lnTo>
                    <a:pt x="11391" y="2641"/>
                  </a:lnTo>
                  <a:lnTo>
                    <a:pt x="11391" y="10782"/>
                  </a:lnTo>
                  <a:lnTo>
                    <a:pt x="10642" y="10782"/>
                  </a:lnTo>
                  <a:lnTo>
                    <a:pt x="9385" y="10248"/>
                  </a:lnTo>
                  <a:lnTo>
                    <a:pt x="9232" y="10248"/>
                  </a:lnTo>
                  <a:lnTo>
                    <a:pt x="7632" y="8623"/>
                  </a:lnTo>
                  <a:lnTo>
                    <a:pt x="7213" y="7645"/>
                  </a:lnTo>
                  <a:lnTo>
                    <a:pt x="7213" y="5270"/>
                  </a:lnTo>
                  <a:lnTo>
                    <a:pt x="7696" y="4229"/>
                  </a:lnTo>
                  <a:lnTo>
                    <a:pt x="9194" y="2997"/>
                  </a:lnTo>
                  <a:lnTo>
                    <a:pt x="10160" y="2641"/>
                  </a:lnTo>
                  <a:lnTo>
                    <a:pt x="11391" y="2641"/>
                  </a:lnTo>
                  <a:lnTo>
                    <a:pt x="11391" y="0"/>
                  </a:lnTo>
                  <a:lnTo>
                    <a:pt x="10121" y="0"/>
                  </a:lnTo>
                  <a:lnTo>
                    <a:pt x="8509" y="533"/>
                  </a:lnTo>
                  <a:lnTo>
                    <a:pt x="5880" y="2997"/>
                  </a:lnTo>
                  <a:lnTo>
                    <a:pt x="5359" y="4229"/>
                  </a:lnTo>
                  <a:lnTo>
                    <a:pt x="5245" y="8623"/>
                  </a:lnTo>
                  <a:lnTo>
                    <a:pt x="5930" y="10248"/>
                  </a:lnTo>
                  <a:lnTo>
                    <a:pt x="8559" y="12687"/>
                  </a:lnTo>
                  <a:lnTo>
                    <a:pt x="10464" y="13309"/>
                  </a:lnTo>
                  <a:lnTo>
                    <a:pt x="15278" y="13309"/>
                  </a:lnTo>
                  <a:lnTo>
                    <a:pt x="17132" y="12687"/>
                  </a:lnTo>
                  <a:lnTo>
                    <a:pt x="19126" y="10782"/>
                  </a:lnTo>
                  <a:lnTo>
                    <a:pt x="19685" y="10248"/>
                  </a:lnTo>
                  <a:lnTo>
                    <a:pt x="20307" y="8623"/>
                  </a:lnTo>
                  <a:lnTo>
                    <a:pt x="20345" y="4711"/>
                  </a:lnTo>
                  <a:close/>
                </a:path>
                <a:path w="333375" h="219709">
                  <a:moveTo>
                    <a:pt x="25895" y="94259"/>
                  </a:moveTo>
                  <a:lnTo>
                    <a:pt x="5511" y="84620"/>
                  </a:lnTo>
                  <a:lnTo>
                    <a:pt x="5511" y="87083"/>
                  </a:lnTo>
                  <a:lnTo>
                    <a:pt x="15062" y="90589"/>
                  </a:lnTo>
                  <a:lnTo>
                    <a:pt x="16179" y="90919"/>
                  </a:lnTo>
                  <a:lnTo>
                    <a:pt x="17297" y="91198"/>
                  </a:lnTo>
                  <a:lnTo>
                    <a:pt x="14998" y="91846"/>
                  </a:lnTo>
                  <a:lnTo>
                    <a:pt x="5511" y="95262"/>
                  </a:lnTo>
                  <a:lnTo>
                    <a:pt x="5511" y="97917"/>
                  </a:lnTo>
                  <a:lnTo>
                    <a:pt x="20040" y="92405"/>
                  </a:lnTo>
                  <a:lnTo>
                    <a:pt x="20294" y="92519"/>
                  </a:lnTo>
                  <a:lnTo>
                    <a:pt x="23520" y="94957"/>
                  </a:lnTo>
                  <a:lnTo>
                    <a:pt x="23520" y="95910"/>
                  </a:lnTo>
                  <a:lnTo>
                    <a:pt x="23291" y="96913"/>
                  </a:lnTo>
                  <a:lnTo>
                    <a:pt x="25615" y="96634"/>
                  </a:lnTo>
                  <a:lnTo>
                    <a:pt x="25781" y="96075"/>
                  </a:lnTo>
                  <a:lnTo>
                    <a:pt x="25895" y="95542"/>
                  </a:lnTo>
                  <a:lnTo>
                    <a:pt x="25895" y="94259"/>
                  </a:lnTo>
                  <a:close/>
                </a:path>
                <a:path w="333375" h="219709">
                  <a:moveTo>
                    <a:pt x="59270" y="191338"/>
                  </a:moveTo>
                  <a:lnTo>
                    <a:pt x="58712" y="191668"/>
                  </a:lnTo>
                  <a:lnTo>
                    <a:pt x="59270" y="191668"/>
                  </a:lnTo>
                  <a:lnTo>
                    <a:pt x="59270" y="191338"/>
                  </a:lnTo>
                  <a:close/>
                </a:path>
                <a:path w="333375" h="219709">
                  <a:moveTo>
                    <a:pt x="59270" y="185280"/>
                  </a:moveTo>
                  <a:lnTo>
                    <a:pt x="46672" y="185280"/>
                  </a:lnTo>
                  <a:lnTo>
                    <a:pt x="46672" y="182460"/>
                  </a:lnTo>
                  <a:lnTo>
                    <a:pt x="44742" y="182460"/>
                  </a:lnTo>
                  <a:lnTo>
                    <a:pt x="44742" y="185280"/>
                  </a:lnTo>
                  <a:lnTo>
                    <a:pt x="42557" y="185280"/>
                  </a:lnTo>
                  <a:lnTo>
                    <a:pt x="41973" y="185140"/>
                  </a:lnTo>
                  <a:lnTo>
                    <a:pt x="41325" y="184505"/>
                  </a:lnTo>
                  <a:lnTo>
                    <a:pt x="41160" y="183972"/>
                  </a:lnTo>
                  <a:lnTo>
                    <a:pt x="41160" y="182765"/>
                  </a:lnTo>
                  <a:lnTo>
                    <a:pt x="41262" y="181787"/>
                  </a:lnTo>
                  <a:lnTo>
                    <a:pt x="39141" y="181394"/>
                  </a:lnTo>
                  <a:lnTo>
                    <a:pt x="38976" y="182232"/>
                  </a:lnTo>
                  <a:lnTo>
                    <a:pt x="38887" y="183019"/>
                  </a:lnTo>
                  <a:lnTo>
                    <a:pt x="38887" y="184785"/>
                  </a:lnTo>
                  <a:lnTo>
                    <a:pt x="42252" y="187718"/>
                  </a:lnTo>
                  <a:lnTo>
                    <a:pt x="44742" y="187718"/>
                  </a:lnTo>
                  <a:lnTo>
                    <a:pt x="44742" y="189903"/>
                  </a:lnTo>
                  <a:lnTo>
                    <a:pt x="46672" y="189903"/>
                  </a:lnTo>
                  <a:lnTo>
                    <a:pt x="46672" y="187718"/>
                  </a:lnTo>
                  <a:lnTo>
                    <a:pt x="59270" y="187718"/>
                  </a:lnTo>
                  <a:lnTo>
                    <a:pt x="59270" y="185280"/>
                  </a:lnTo>
                  <a:close/>
                </a:path>
                <a:path w="333375" h="219709">
                  <a:moveTo>
                    <a:pt x="59410" y="197878"/>
                  </a:moveTo>
                  <a:lnTo>
                    <a:pt x="58928" y="196507"/>
                  </a:lnTo>
                  <a:lnTo>
                    <a:pt x="58826" y="196202"/>
                  </a:lnTo>
                  <a:lnTo>
                    <a:pt x="58407" y="195554"/>
                  </a:lnTo>
                  <a:lnTo>
                    <a:pt x="58280" y="195364"/>
                  </a:lnTo>
                  <a:lnTo>
                    <a:pt x="57632" y="194602"/>
                  </a:lnTo>
                  <a:lnTo>
                    <a:pt x="57480" y="194411"/>
                  </a:lnTo>
                  <a:lnTo>
                    <a:pt x="57480" y="197383"/>
                  </a:lnTo>
                  <a:lnTo>
                    <a:pt x="57480" y="200850"/>
                  </a:lnTo>
                  <a:lnTo>
                    <a:pt x="56362" y="202082"/>
                  </a:lnTo>
                  <a:lnTo>
                    <a:pt x="54673" y="202082"/>
                  </a:lnTo>
                  <a:lnTo>
                    <a:pt x="53632" y="201358"/>
                  </a:lnTo>
                  <a:lnTo>
                    <a:pt x="52743" y="197383"/>
                  </a:lnTo>
                  <a:lnTo>
                    <a:pt x="52666" y="196875"/>
                  </a:lnTo>
                  <a:lnTo>
                    <a:pt x="52578" y="196507"/>
                  </a:lnTo>
                  <a:lnTo>
                    <a:pt x="52514" y="196202"/>
                  </a:lnTo>
                  <a:lnTo>
                    <a:pt x="52451" y="195922"/>
                  </a:lnTo>
                  <a:lnTo>
                    <a:pt x="52374" y="195554"/>
                  </a:lnTo>
                  <a:lnTo>
                    <a:pt x="52146" y="194995"/>
                  </a:lnTo>
                  <a:lnTo>
                    <a:pt x="52082" y="194830"/>
                  </a:lnTo>
                  <a:lnTo>
                    <a:pt x="51993" y="194602"/>
                  </a:lnTo>
                  <a:lnTo>
                    <a:pt x="53975" y="194602"/>
                  </a:lnTo>
                  <a:lnTo>
                    <a:pt x="55295" y="194830"/>
                  </a:lnTo>
                  <a:lnTo>
                    <a:pt x="54978" y="194830"/>
                  </a:lnTo>
                  <a:lnTo>
                    <a:pt x="56083" y="195364"/>
                  </a:lnTo>
                  <a:lnTo>
                    <a:pt x="56642" y="195922"/>
                  </a:lnTo>
                  <a:lnTo>
                    <a:pt x="57480" y="197383"/>
                  </a:lnTo>
                  <a:lnTo>
                    <a:pt x="57480" y="194411"/>
                  </a:lnTo>
                  <a:lnTo>
                    <a:pt x="58000" y="194411"/>
                  </a:lnTo>
                  <a:lnTo>
                    <a:pt x="58762" y="194183"/>
                  </a:lnTo>
                  <a:lnTo>
                    <a:pt x="59194" y="193941"/>
                  </a:lnTo>
                  <a:lnTo>
                    <a:pt x="59270" y="191668"/>
                  </a:lnTo>
                  <a:lnTo>
                    <a:pt x="56007" y="192252"/>
                  </a:lnTo>
                  <a:lnTo>
                    <a:pt x="47625" y="192252"/>
                  </a:lnTo>
                  <a:lnTo>
                    <a:pt x="44653" y="195364"/>
                  </a:lnTo>
                  <a:lnTo>
                    <a:pt x="44691" y="200380"/>
                  </a:lnTo>
                  <a:lnTo>
                    <a:pt x="48882" y="204292"/>
                  </a:lnTo>
                  <a:lnTo>
                    <a:pt x="48996" y="203479"/>
                  </a:lnTo>
                  <a:lnTo>
                    <a:pt x="49098" y="202704"/>
                  </a:lnTo>
                  <a:lnTo>
                    <a:pt x="49187" y="202082"/>
                  </a:lnTo>
                  <a:lnTo>
                    <a:pt x="49987" y="202082"/>
                  </a:lnTo>
                  <a:lnTo>
                    <a:pt x="47091" y="201358"/>
                  </a:lnTo>
                  <a:lnTo>
                    <a:pt x="47561" y="201358"/>
                  </a:lnTo>
                  <a:lnTo>
                    <a:pt x="46672" y="200126"/>
                  </a:lnTo>
                  <a:lnTo>
                    <a:pt x="46723" y="195922"/>
                  </a:lnTo>
                  <a:lnTo>
                    <a:pt x="47713" y="194830"/>
                  </a:lnTo>
                  <a:lnTo>
                    <a:pt x="48412" y="194602"/>
                  </a:lnTo>
                  <a:lnTo>
                    <a:pt x="50063" y="194602"/>
                  </a:lnTo>
                  <a:lnTo>
                    <a:pt x="50317" y="195364"/>
                  </a:lnTo>
                  <a:lnTo>
                    <a:pt x="50393" y="195554"/>
                  </a:lnTo>
                  <a:lnTo>
                    <a:pt x="50457" y="195922"/>
                  </a:lnTo>
                  <a:lnTo>
                    <a:pt x="50571" y="196507"/>
                  </a:lnTo>
                  <a:lnTo>
                    <a:pt x="50634" y="196875"/>
                  </a:lnTo>
                  <a:lnTo>
                    <a:pt x="50761" y="197878"/>
                  </a:lnTo>
                  <a:lnTo>
                    <a:pt x="50850" y="198640"/>
                  </a:lnTo>
                  <a:lnTo>
                    <a:pt x="50939" y="199288"/>
                  </a:lnTo>
                  <a:lnTo>
                    <a:pt x="54737" y="204711"/>
                  </a:lnTo>
                  <a:lnTo>
                    <a:pt x="56667" y="204711"/>
                  </a:lnTo>
                  <a:lnTo>
                    <a:pt x="57645" y="204292"/>
                  </a:lnTo>
                  <a:lnTo>
                    <a:pt x="59105" y="202704"/>
                  </a:lnTo>
                  <a:lnTo>
                    <a:pt x="59258" y="202450"/>
                  </a:lnTo>
                  <a:lnTo>
                    <a:pt x="59359" y="202082"/>
                  </a:lnTo>
                  <a:lnTo>
                    <a:pt x="59410" y="197878"/>
                  </a:lnTo>
                  <a:close/>
                </a:path>
                <a:path w="333375" h="219709">
                  <a:moveTo>
                    <a:pt x="59575" y="210451"/>
                  </a:moveTo>
                  <a:lnTo>
                    <a:pt x="59131" y="209105"/>
                  </a:lnTo>
                  <a:lnTo>
                    <a:pt x="57251" y="206921"/>
                  </a:lnTo>
                  <a:lnTo>
                    <a:pt x="55943" y="206248"/>
                  </a:lnTo>
                  <a:lnTo>
                    <a:pt x="54254" y="205968"/>
                  </a:lnTo>
                  <a:lnTo>
                    <a:pt x="53949" y="208407"/>
                  </a:lnTo>
                  <a:lnTo>
                    <a:pt x="55181" y="208572"/>
                  </a:lnTo>
                  <a:lnTo>
                    <a:pt x="56108" y="208991"/>
                  </a:lnTo>
                  <a:lnTo>
                    <a:pt x="57277" y="210286"/>
                  </a:lnTo>
                  <a:lnTo>
                    <a:pt x="57556" y="211099"/>
                  </a:lnTo>
                  <a:lnTo>
                    <a:pt x="57556" y="213283"/>
                  </a:lnTo>
                  <a:lnTo>
                    <a:pt x="57137" y="214261"/>
                  </a:lnTo>
                  <a:lnTo>
                    <a:pt x="56248" y="214985"/>
                  </a:lnTo>
                  <a:lnTo>
                    <a:pt x="55372" y="215747"/>
                  </a:lnTo>
                  <a:lnTo>
                    <a:pt x="53949" y="216103"/>
                  </a:lnTo>
                  <a:lnTo>
                    <a:pt x="50088" y="216103"/>
                  </a:lnTo>
                  <a:lnTo>
                    <a:pt x="48691" y="215747"/>
                  </a:lnTo>
                  <a:lnTo>
                    <a:pt x="46888" y="214172"/>
                  </a:lnTo>
                  <a:lnTo>
                    <a:pt x="46443" y="213169"/>
                  </a:lnTo>
                  <a:lnTo>
                    <a:pt x="46443" y="211099"/>
                  </a:lnTo>
                  <a:lnTo>
                    <a:pt x="46697" y="210400"/>
                  </a:lnTo>
                  <a:lnTo>
                    <a:pt x="47701" y="209245"/>
                  </a:lnTo>
                  <a:lnTo>
                    <a:pt x="48437" y="208826"/>
                  </a:lnTo>
                  <a:lnTo>
                    <a:pt x="49390" y="208597"/>
                  </a:lnTo>
                  <a:lnTo>
                    <a:pt x="49022" y="206222"/>
                  </a:lnTo>
                  <a:lnTo>
                    <a:pt x="47561" y="206502"/>
                  </a:lnTo>
                  <a:lnTo>
                    <a:pt x="46418" y="207149"/>
                  </a:lnTo>
                  <a:lnTo>
                    <a:pt x="44856" y="209169"/>
                  </a:lnTo>
                  <a:lnTo>
                    <a:pt x="44424" y="210451"/>
                  </a:lnTo>
                  <a:lnTo>
                    <a:pt x="44424" y="213283"/>
                  </a:lnTo>
                  <a:lnTo>
                    <a:pt x="50507" y="218630"/>
                  </a:lnTo>
                  <a:lnTo>
                    <a:pt x="54508" y="218630"/>
                  </a:lnTo>
                  <a:lnTo>
                    <a:pt x="56362" y="218033"/>
                  </a:lnTo>
                  <a:lnTo>
                    <a:pt x="58928" y="215633"/>
                  </a:lnTo>
                  <a:lnTo>
                    <a:pt x="59575" y="214033"/>
                  </a:lnTo>
                  <a:lnTo>
                    <a:pt x="59575" y="210451"/>
                  </a:lnTo>
                  <a:close/>
                </a:path>
                <a:path w="333375" h="219709">
                  <a:moveTo>
                    <a:pt x="59575" y="172745"/>
                  </a:moveTo>
                  <a:lnTo>
                    <a:pt x="59220" y="171488"/>
                  </a:lnTo>
                  <a:lnTo>
                    <a:pt x="58928" y="171030"/>
                  </a:lnTo>
                  <a:lnTo>
                    <a:pt x="57569" y="169214"/>
                  </a:lnTo>
                  <a:lnTo>
                    <a:pt x="56578" y="168567"/>
                  </a:lnTo>
                  <a:lnTo>
                    <a:pt x="56819" y="168567"/>
                  </a:lnTo>
                  <a:lnTo>
                    <a:pt x="54902" y="168033"/>
                  </a:lnTo>
                  <a:lnTo>
                    <a:pt x="54584" y="170675"/>
                  </a:lnTo>
                  <a:lnTo>
                    <a:pt x="54838" y="170675"/>
                  </a:lnTo>
                  <a:lnTo>
                    <a:pt x="55740" y="171030"/>
                  </a:lnTo>
                  <a:lnTo>
                    <a:pt x="56413" y="171488"/>
                  </a:lnTo>
                  <a:lnTo>
                    <a:pt x="57340" y="172745"/>
                  </a:lnTo>
                  <a:lnTo>
                    <a:pt x="57492" y="173304"/>
                  </a:lnTo>
                  <a:lnTo>
                    <a:pt x="57556" y="175679"/>
                  </a:lnTo>
                  <a:lnTo>
                    <a:pt x="57150" y="176657"/>
                  </a:lnTo>
                  <a:lnTo>
                    <a:pt x="55460" y="178282"/>
                  </a:lnTo>
                  <a:lnTo>
                    <a:pt x="54063" y="178816"/>
                  </a:lnTo>
                  <a:lnTo>
                    <a:pt x="52641" y="178816"/>
                  </a:lnTo>
                  <a:lnTo>
                    <a:pt x="52641" y="170675"/>
                  </a:lnTo>
                  <a:lnTo>
                    <a:pt x="52641" y="168033"/>
                  </a:lnTo>
                  <a:lnTo>
                    <a:pt x="50622" y="168033"/>
                  </a:lnTo>
                  <a:lnTo>
                    <a:pt x="50622" y="170675"/>
                  </a:lnTo>
                  <a:lnTo>
                    <a:pt x="50622" y="178816"/>
                  </a:lnTo>
                  <a:lnTo>
                    <a:pt x="49872" y="178816"/>
                  </a:lnTo>
                  <a:lnTo>
                    <a:pt x="48615" y="178282"/>
                  </a:lnTo>
                  <a:lnTo>
                    <a:pt x="48450" y="178282"/>
                  </a:lnTo>
                  <a:lnTo>
                    <a:pt x="46863" y="176657"/>
                  </a:lnTo>
                  <a:lnTo>
                    <a:pt x="46443" y="175679"/>
                  </a:lnTo>
                  <a:lnTo>
                    <a:pt x="46443" y="173304"/>
                  </a:lnTo>
                  <a:lnTo>
                    <a:pt x="46926" y="172262"/>
                  </a:lnTo>
                  <a:lnTo>
                    <a:pt x="48425" y="171030"/>
                  </a:lnTo>
                  <a:lnTo>
                    <a:pt x="49390" y="170675"/>
                  </a:lnTo>
                  <a:lnTo>
                    <a:pt x="50622" y="170675"/>
                  </a:lnTo>
                  <a:lnTo>
                    <a:pt x="50622" y="168033"/>
                  </a:lnTo>
                  <a:lnTo>
                    <a:pt x="49339" y="168033"/>
                  </a:lnTo>
                  <a:lnTo>
                    <a:pt x="47739" y="168567"/>
                  </a:lnTo>
                  <a:lnTo>
                    <a:pt x="45110" y="171030"/>
                  </a:lnTo>
                  <a:lnTo>
                    <a:pt x="44589" y="172262"/>
                  </a:lnTo>
                  <a:lnTo>
                    <a:pt x="44462" y="176657"/>
                  </a:lnTo>
                  <a:lnTo>
                    <a:pt x="45161" y="178282"/>
                  </a:lnTo>
                  <a:lnTo>
                    <a:pt x="47790" y="180721"/>
                  </a:lnTo>
                  <a:lnTo>
                    <a:pt x="49695" y="181343"/>
                  </a:lnTo>
                  <a:lnTo>
                    <a:pt x="54508" y="181343"/>
                  </a:lnTo>
                  <a:lnTo>
                    <a:pt x="56362" y="180721"/>
                  </a:lnTo>
                  <a:lnTo>
                    <a:pt x="58356" y="178816"/>
                  </a:lnTo>
                  <a:lnTo>
                    <a:pt x="58915" y="178282"/>
                  </a:lnTo>
                  <a:lnTo>
                    <a:pt x="59537" y="176657"/>
                  </a:lnTo>
                  <a:lnTo>
                    <a:pt x="59575" y="172745"/>
                  </a:lnTo>
                  <a:close/>
                </a:path>
                <a:path w="333375" h="219709">
                  <a:moveTo>
                    <a:pt x="98158" y="189763"/>
                  </a:moveTo>
                  <a:lnTo>
                    <a:pt x="97599" y="190093"/>
                  </a:lnTo>
                  <a:lnTo>
                    <a:pt x="98158" y="190093"/>
                  </a:lnTo>
                  <a:lnTo>
                    <a:pt x="98158" y="189763"/>
                  </a:lnTo>
                  <a:close/>
                </a:path>
                <a:path w="333375" h="219709">
                  <a:moveTo>
                    <a:pt x="98158" y="156298"/>
                  </a:moveTo>
                  <a:lnTo>
                    <a:pt x="89535" y="156298"/>
                  </a:lnTo>
                  <a:lnTo>
                    <a:pt x="88582" y="156184"/>
                  </a:lnTo>
                  <a:lnTo>
                    <a:pt x="87122" y="155740"/>
                  </a:lnTo>
                  <a:lnTo>
                    <a:pt x="86677" y="155435"/>
                  </a:lnTo>
                  <a:lnTo>
                    <a:pt x="86029" y="154559"/>
                  </a:lnTo>
                  <a:lnTo>
                    <a:pt x="85864" y="154089"/>
                  </a:lnTo>
                  <a:lnTo>
                    <a:pt x="85864" y="152933"/>
                  </a:lnTo>
                  <a:lnTo>
                    <a:pt x="86067" y="152349"/>
                  </a:lnTo>
                  <a:lnTo>
                    <a:pt x="86398" y="151739"/>
                  </a:lnTo>
                  <a:lnTo>
                    <a:pt x="84099" y="150863"/>
                  </a:lnTo>
                  <a:lnTo>
                    <a:pt x="83604" y="151739"/>
                  </a:lnTo>
                  <a:lnTo>
                    <a:pt x="83324" y="152577"/>
                  </a:lnTo>
                  <a:lnTo>
                    <a:pt x="83324" y="153974"/>
                  </a:lnTo>
                  <a:lnTo>
                    <a:pt x="83489" y="154508"/>
                  </a:lnTo>
                  <a:lnTo>
                    <a:pt x="84162" y="155486"/>
                  </a:lnTo>
                  <a:lnTo>
                    <a:pt x="84836" y="155994"/>
                  </a:lnTo>
                  <a:lnTo>
                    <a:pt x="85839" y="156552"/>
                  </a:lnTo>
                  <a:lnTo>
                    <a:pt x="83629" y="156552"/>
                  </a:lnTo>
                  <a:lnTo>
                    <a:pt x="83629" y="158762"/>
                  </a:lnTo>
                  <a:lnTo>
                    <a:pt x="98158" y="158762"/>
                  </a:lnTo>
                  <a:lnTo>
                    <a:pt x="98158" y="156298"/>
                  </a:lnTo>
                  <a:close/>
                </a:path>
                <a:path w="333375" h="219709">
                  <a:moveTo>
                    <a:pt x="98171" y="184327"/>
                  </a:moveTo>
                  <a:lnTo>
                    <a:pt x="78117" y="184327"/>
                  </a:lnTo>
                  <a:lnTo>
                    <a:pt x="78117" y="186791"/>
                  </a:lnTo>
                  <a:lnTo>
                    <a:pt x="98171" y="186791"/>
                  </a:lnTo>
                  <a:lnTo>
                    <a:pt x="98171" y="184327"/>
                  </a:lnTo>
                  <a:close/>
                </a:path>
                <a:path w="333375" h="219709">
                  <a:moveTo>
                    <a:pt x="98171" y="178104"/>
                  </a:moveTo>
                  <a:lnTo>
                    <a:pt x="78117" y="178104"/>
                  </a:lnTo>
                  <a:lnTo>
                    <a:pt x="78117" y="180568"/>
                  </a:lnTo>
                  <a:lnTo>
                    <a:pt x="98171" y="180568"/>
                  </a:lnTo>
                  <a:lnTo>
                    <a:pt x="98171" y="178104"/>
                  </a:lnTo>
                  <a:close/>
                </a:path>
                <a:path w="333375" h="219709">
                  <a:moveTo>
                    <a:pt x="98298" y="196303"/>
                  </a:moveTo>
                  <a:lnTo>
                    <a:pt x="96367" y="192836"/>
                  </a:lnTo>
                  <a:lnTo>
                    <a:pt x="96367" y="195808"/>
                  </a:lnTo>
                  <a:lnTo>
                    <a:pt x="96367" y="199275"/>
                  </a:lnTo>
                  <a:lnTo>
                    <a:pt x="95262" y="200507"/>
                  </a:lnTo>
                  <a:lnTo>
                    <a:pt x="93573" y="200507"/>
                  </a:lnTo>
                  <a:lnTo>
                    <a:pt x="92519" y="199783"/>
                  </a:lnTo>
                  <a:lnTo>
                    <a:pt x="92138" y="198805"/>
                  </a:lnTo>
                  <a:lnTo>
                    <a:pt x="92087" y="198551"/>
                  </a:lnTo>
                  <a:lnTo>
                    <a:pt x="91973" y="198069"/>
                  </a:lnTo>
                  <a:lnTo>
                    <a:pt x="91871" y="197434"/>
                  </a:lnTo>
                  <a:lnTo>
                    <a:pt x="91757" y="196646"/>
                  </a:lnTo>
                  <a:lnTo>
                    <a:pt x="91630" y="195808"/>
                  </a:lnTo>
                  <a:lnTo>
                    <a:pt x="91046" y="193421"/>
                  </a:lnTo>
                  <a:lnTo>
                    <a:pt x="90982" y="193255"/>
                  </a:lnTo>
                  <a:lnTo>
                    <a:pt x="90881" y="193027"/>
                  </a:lnTo>
                  <a:lnTo>
                    <a:pt x="92862" y="193027"/>
                  </a:lnTo>
                  <a:lnTo>
                    <a:pt x="94195" y="193255"/>
                  </a:lnTo>
                  <a:lnTo>
                    <a:pt x="93878" y="193255"/>
                  </a:lnTo>
                  <a:lnTo>
                    <a:pt x="94970" y="193789"/>
                  </a:lnTo>
                  <a:lnTo>
                    <a:pt x="95529" y="194348"/>
                  </a:lnTo>
                  <a:lnTo>
                    <a:pt x="96367" y="195808"/>
                  </a:lnTo>
                  <a:lnTo>
                    <a:pt x="96367" y="192836"/>
                  </a:lnTo>
                  <a:lnTo>
                    <a:pt x="96901" y="192836"/>
                  </a:lnTo>
                  <a:lnTo>
                    <a:pt x="97650" y="192608"/>
                  </a:lnTo>
                  <a:lnTo>
                    <a:pt x="98094" y="192366"/>
                  </a:lnTo>
                  <a:lnTo>
                    <a:pt x="98158" y="190093"/>
                  </a:lnTo>
                  <a:lnTo>
                    <a:pt x="94894" y="190677"/>
                  </a:lnTo>
                  <a:lnTo>
                    <a:pt x="86512" y="190677"/>
                  </a:lnTo>
                  <a:lnTo>
                    <a:pt x="83540" y="193789"/>
                  </a:lnTo>
                  <a:lnTo>
                    <a:pt x="83591" y="198805"/>
                  </a:lnTo>
                  <a:lnTo>
                    <a:pt x="87769" y="202717"/>
                  </a:lnTo>
                  <a:lnTo>
                    <a:pt x="87884" y="201904"/>
                  </a:lnTo>
                  <a:lnTo>
                    <a:pt x="87998" y="201129"/>
                  </a:lnTo>
                  <a:lnTo>
                    <a:pt x="88087" y="200507"/>
                  </a:lnTo>
                  <a:lnTo>
                    <a:pt x="88874" y="200507"/>
                  </a:lnTo>
                  <a:lnTo>
                    <a:pt x="85979" y="199783"/>
                  </a:lnTo>
                  <a:lnTo>
                    <a:pt x="86461" y="199783"/>
                  </a:lnTo>
                  <a:lnTo>
                    <a:pt x="85559" y="198551"/>
                  </a:lnTo>
                  <a:lnTo>
                    <a:pt x="85610" y="194348"/>
                  </a:lnTo>
                  <a:lnTo>
                    <a:pt x="86601" y="193255"/>
                  </a:lnTo>
                  <a:lnTo>
                    <a:pt x="87299" y="193027"/>
                  </a:lnTo>
                  <a:lnTo>
                    <a:pt x="88950" y="193027"/>
                  </a:lnTo>
                  <a:lnTo>
                    <a:pt x="89750" y="197065"/>
                  </a:lnTo>
                  <a:lnTo>
                    <a:pt x="89827" y="197713"/>
                  </a:lnTo>
                  <a:lnTo>
                    <a:pt x="93624" y="203136"/>
                  </a:lnTo>
                  <a:lnTo>
                    <a:pt x="95554" y="203136"/>
                  </a:lnTo>
                  <a:lnTo>
                    <a:pt x="96532" y="202717"/>
                  </a:lnTo>
                  <a:lnTo>
                    <a:pt x="98005" y="201129"/>
                  </a:lnTo>
                  <a:lnTo>
                    <a:pt x="98145" y="200875"/>
                  </a:lnTo>
                  <a:lnTo>
                    <a:pt x="98259" y="200507"/>
                  </a:lnTo>
                  <a:lnTo>
                    <a:pt x="98298" y="196303"/>
                  </a:lnTo>
                  <a:close/>
                </a:path>
                <a:path w="333375" h="219709">
                  <a:moveTo>
                    <a:pt x="98463" y="166522"/>
                  </a:moveTo>
                  <a:lnTo>
                    <a:pt x="98120" y="165265"/>
                  </a:lnTo>
                  <a:lnTo>
                    <a:pt x="97828" y="164807"/>
                  </a:lnTo>
                  <a:lnTo>
                    <a:pt x="96456" y="162991"/>
                  </a:lnTo>
                  <a:lnTo>
                    <a:pt x="95478" y="162344"/>
                  </a:lnTo>
                  <a:lnTo>
                    <a:pt x="95719" y="162344"/>
                  </a:lnTo>
                  <a:lnTo>
                    <a:pt x="93789" y="161810"/>
                  </a:lnTo>
                  <a:lnTo>
                    <a:pt x="93472" y="164452"/>
                  </a:lnTo>
                  <a:lnTo>
                    <a:pt x="93726" y="164452"/>
                  </a:lnTo>
                  <a:lnTo>
                    <a:pt x="94627" y="164807"/>
                  </a:lnTo>
                  <a:lnTo>
                    <a:pt x="95300" y="165265"/>
                  </a:lnTo>
                  <a:lnTo>
                    <a:pt x="96227" y="166522"/>
                  </a:lnTo>
                  <a:lnTo>
                    <a:pt x="96393" y="167081"/>
                  </a:lnTo>
                  <a:lnTo>
                    <a:pt x="96443" y="169456"/>
                  </a:lnTo>
                  <a:lnTo>
                    <a:pt x="96037" y="170434"/>
                  </a:lnTo>
                  <a:lnTo>
                    <a:pt x="94348" y="172059"/>
                  </a:lnTo>
                  <a:lnTo>
                    <a:pt x="92951" y="172593"/>
                  </a:lnTo>
                  <a:lnTo>
                    <a:pt x="91528" y="172593"/>
                  </a:lnTo>
                  <a:lnTo>
                    <a:pt x="91528" y="164452"/>
                  </a:lnTo>
                  <a:lnTo>
                    <a:pt x="91528" y="161810"/>
                  </a:lnTo>
                  <a:lnTo>
                    <a:pt x="89509" y="161810"/>
                  </a:lnTo>
                  <a:lnTo>
                    <a:pt x="89509" y="164452"/>
                  </a:lnTo>
                  <a:lnTo>
                    <a:pt x="89509" y="172593"/>
                  </a:lnTo>
                  <a:lnTo>
                    <a:pt x="88760" y="172593"/>
                  </a:lnTo>
                  <a:lnTo>
                    <a:pt x="87503" y="172059"/>
                  </a:lnTo>
                  <a:lnTo>
                    <a:pt x="87350" y="172059"/>
                  </a:lnTo>
                  <a:lnTo>
                    <a:pt x="85750" y="170434"/>
                  </a:lnTo>
                  <a:lnTo>
                    <a:pt x="85331" y="169456"/>
                  </a:lnTo>
                  <a:lnTo>
                    <a:pt x="85331" y="167081"/>
                  </a:lnTo>
                  <a:lnTo>
                    <a:pt x="85813" y="166039"/>
                  </a:lnTo>
                  <a:lnTo>
                    <a:pt x="87312" y="164807"/>
                  </a:lnTo>
                  <a:lnTo>
                    <a:pt x="88277" y="164452"/>
                  </a:lnTo>
                  <a:lnTo>
                    <a:pt x="89509" y="164452"/>
                  </a:lnTo>
                  <a:lnTo>
                    <a:pt x="89509" y="161810"/>
                  </a:lnTo>
                  <a:lnTo>
                    <a:pt x="88239" y="161810"/>
                  </a:lnTo>
                  <a:lnTo>
                    <a:pt x="86626" y="162344"/>
                  </a:lnTo>
                  <a:lnTo>
                    <a:pt x="83997" y="164807"/>
                  </a:lnTo>
                  <a:lnTo>
                    <a:pt x="83477" y="166039"/>
                  </a:lnTo>
                  <a:lnTo>
                    <a:pt x="83362" y="170434"/>
                  </a:lnTo>
                  <a:lnTo>
                    <a:pt x="84048" y="172059"/>
                  </a:lnTo>
                  <a:lnTo>
                    <a:pt x="86677" y="174498"/>
                  </a:lnTo>
                  <a:lnTo>
                    <a:pt x="88582" y="175120"/>
                  </a:lnTo>
                  <a:lnTo>
                    <a:pt x="93395" y="175120"/>
                  </a:lnTo>
                  <a:lnTo>
                    <a:pt x="95250" y="174498"/>
                  </a:lnTo>
                  <a:lnTo>
                    <a:pt x="97243" y="172593"/>
                  </a:lnTo>
                  <a:lnTo>
                    <a:pt x="97802" y="172059"/>
                  </a:lnTo>
                  <a:lnTo>
                    <a:pt x="98425" y="170434"/>
                  </a:lnTo>
                  <a:lnTo>
                    <a:pt x="98463" y="166522"/>
                  </a:lnTo>
                  <a:close/>
                </a:path>
                <a:path w="333375" h="219709">
                  <a:moveTo>
                    <a:pt x="103733" y="209918"/>
                  </a:moveTo>
                  <a:lnTo>
                    <a:pt x="98437" y="206019"/>
                  </a:lnTo>
                  <a:lnTo>
                    <a:pt x="83629" y="206019"/>
                  </a:lnTo>
                  <a:lnTo>
                    <a:pt x="83629" y="208318"/>
                  </a:lnTo>
                  <a:lnTo>
                    <a:pt x="85356" y="208318"/>
                  </a:lnTo>
                  <a:lnTo>
                    <a:pt x="88950" y="208318"/>
                  </a:lnTo>
                  <a:lnTo>
                    <a:pt x="87604" y="208711"/>
                  </a:lnTo>
                  <a:lnTo>
                    <a:pt x="93967" y="208711"/>
                  </a:lnTo>
                  <a:lnTo>
                    <a:pt x="95326" y="209918"/>
                  </a:lnTo>
                  <a:lnTo>
                    <a:pt x="95707" y="210273"/>
                  </a:lnTo>
                  <a:lnTo>
                    <a:pt x="95846" y="210591"/>
                  </a:lnTo>
                  <a:lnTo>
                    <a:pt x="95948" y="213804"/>
                  </a:lnTo>
                  <a:lnTo>
                    <a:pt x="95618" y="214566"/>
                  </a:lnTo>
                  <a:lnTo>
                    <a:pt x="95491" y="214566"/>
                  </a:lnTo>
                  <a:lnTo>
                    <a:pt x="94348" y="215544"/>
                  </a:lnTo>
                  <a:lnTo>
                    <a:pt x="93789" y="215938"/>
                  </a:lnTo>
                  <a:lnTo>
                    <a:pt x="92532" y="216268"/>
                  </a:lnTo>
                  <a:lnTo>
                    <a:pt x="88900" y="216268"/>
                  </a:lnTo>
                  <a:lnTo>
                    <a:pt x="87718" y="215938"/>
                  </a:lnTo>
                  <a:lnTo>
                    <a:pt x="87160" y="215544"/>
                  </a:lnTo>
                  <a:lnTo>
                    <a:pt x="86029" y="214566"/>
                  </a:lnTo>
                  <a:lnTo>
                    <a:pt x="85890" y="214566"/>
                  </a:lnTo>
                  <a:lnTo>
                    <a:pt x="85521" y="213804"/>
                  </a:lnTo>
                  <a:lnTo>
                    <a:pt x="85458" y="213664"/>
                  </a:lnTo>
                  <a:lnTo>
                    <a:pt x="85344" y="211226"/>
                  </a:lnTo>
                  <a:lnTo>
                    <a:pt x="85813" y="210273"/>
                  </a:lnTo>
                  <a:lnTo>
                    <a:pt x="87376" y="208902"/>
                  </a:lnTo>
                  <a:lnTo>
                    <a:pt x="85356" y="208318"/>
                  </a:lnTo>
                  <a:lnTo>
                    <a:pt x="83997" y="209461"/>
                  </a:lnTo>
                  <a:lnTo>
                    <a:pt x="83426" y="210591"/>
                  </a:lnTo>
                  <a:lnTo>
                    <a:pt x="83324" y="213804"/>
                  </a:lnTo>
                  <a:lnTo>
                    <a:pt x="83553" y="214566"/>
                  </a:lnTo>
                  <a:lnTo>
                    <a:pt x="83654" y="214922"/>
                  </a:lnTo>
                  <a:lnTo>
                    <a:pt x="84924" y="216827"/>
                  </a:lnTo>
                  <a:lnTo>
                    <a:pt x="85813" y="217551"/>
                  </a:lnTo>
                  <a:lnTo>
                    <a:pt x="88163" y="218567"/>
                  </a:lnTo>
                  <a:lnTo>
                    <a:pt x="89458" y="218821"/>
                  </a:lnTo>
                  <a:lnTo>
                    <a:pt x="92849" y="218821"/>
                  </a:lnTo>
                  <a:lnTo>
                    <a:pt x="94322" y="218363"/>
                  </a:lnTo>
                  <a:lnTo>
                    <a:pt x="94475" y="218363"/>
                  </a:lnTo>
                  <a:lnTo>
                    <a:pt x="97243" y="216268"/>
                  </a:lnTo>
                  <a:lnTo>
                    <a:pt x="97459" y="216103"/>
                  </a:lnTo>
                  <a:lnTo>
                    <a:pt x="98158" y="214566"/>
                  </a:lnTo>
                  <a:lnTo>
                    <a:pt x="98094" y="210807"/>
                  </a:lnTo>
                  <a:lnTo>
                    <a:pt x="97548" y="209600"/>
                  </a:lnTo>
                  <a:lnTo>
                    <a:pt x="96037" y="208318"/>
                  </a:lnTo>
                  <a:lnTo>
                    <a:pt x="96507" y="208711"/>
                  </a:lnTo>
                  <a:lnTo>
                    <a:pt x="99479" y="208711"/>
                  </a:lnTo>
                  <a:lnTo>
                    <a:pt x="100203" y="208902"/>
                  </a:lnTo>
                  <a:lnTo>
                    <a:pt x="100926" y="209461"/>
                  </a:lnTo>
                  <a:lnTo>
                    <a:pt x="101752" y="210591"/>
                  </a:lnTo>
                  <a:lnTo>
                    <a:pt x="101854" y="210947"/>
                  </a:lnTo>
                  <a:lnTo>
                    <a:pt x="101955" y="213804"/>
                  </a:lnTo>
                  <a:lnTo>
                    <a:pt x="101688" y="214566"/>
                  </a:lnTo>
                  <a:lnTo>
                    <a:pt x="100965" y="215544"/>
                  </a:lnTo>
                  <a:lnTo>
                    <a:pt x="100215" y="215938"/>
                  </a:lnTo>
                  <a:lnTo>
                    <a:pt x="99707" y="215938"/>
                  </a:lnTo>
                  <a:lnTo>
                    <a:pt x="99682" y="216103"/>
                  </a:lnTo>
                  <a:lnTo>
                    <a:pt x="99568" y="216827"/>
                  </a:lnTo>
                  <a:lnTo>
                    <a:pt x="99453" y="217551"/>
                  </a:lnTo>
                  <a:lnTo>
                    <a:pt x="99326" y="218363"/>
                  </a:lnTo>
                  <a:lnTo>
                    <a:pt x="100901" y="218363"/>
                  </a:lnTo>
                  <a:lnTo>
                    <a:pt x="102057" y="217843"/>
                  </a:lnTo>
                  <a:lnTo>
                    <a:pt x="103733" y="215544"/>
                  </a:lnTo>
                  <a:lnTo>
                    <a:pt x="103733" y="209918"/>
                  </a:lnTo>
                  <a:close/>
                </a:path>
                <a:path w="333375" h="219709">
                  <a:moveTo>
                    <a:pt x="104013" y="147154"/>
                  </a:moveTo>
                  <a:lnTo>
                    <a:pt x="83629" y="137515"/>
                  </a:lnTo>
                  <a:lnTo>
                    <a:pt x="83629" y="139979"/>
                  </a:lnTo>
                  <a:lnTo>
                    <a:pt x="93179" y="143484"/>
                  </a:lnTo>
                  <a:lnTo>
                    <a:pt x="94297" y="143814"/>
                  </a:lnTo>
                  <a:lnTo>
                    <a:pt x="95415" y="144094"/>
                  </a:lnTo>
                  <a:lnTo>
                    <a:pt x="93116" y="144741"/>
                  </a:lnTo>
                  <a:lnTo>
                    <a:pt x="83629" y="148158"/>
                  </a:lnTo>
                  <a:lnTo>
                    <a:pt x="83629" y="150812"/>
                  </a:lnTo>
                  <a:lnTo>
                    <a:pt x="98158" y="145300"/>
                  </a:lnTo>
                  <a:lnTo>
                    <a:pt x="98412" y="145415"/>
                  </a:lnTo>
                  <a:lnTo>
                    <a:pt x="101638" y="147853"/>
                  </a:lnTo>
                  <a:lnTo>
                    <a:pt x="101638" y="148805"/>
                  </a:lnTo>
                  <a:lnTo>
                    <a:pt x="101409" y="149809"/>
                  </a:lnTo>
                  <a:lnTo>
                    <a:pt x="103733" y="149529"/>
                  </a:lnTo>
                  <a:lnTo>
                    <a:pt x="103898" y="148971"/>
                  </a:lnTo>
                  <a:lnTo>
                    <a:pt x="104013" y="148437"/>
                  </a:lnTo>
                  <a:lnTo>
                    <a:pt x="104013" y="147154"/>
                  </a:lnTo>
                  <a:close/>
                </a:path>
                <a:path w="333375" h="219709">
                  <a:moveTo>
                    <a:pt x="120167" y="115824"/>
                  </a:moveTo>
                  <a:lnTo>
                    <a:pt x="117348" y="115824"/>
                  </a:lnTo>
                  <a:lnTo>
                    <a:pt x="117348" y="118275"/>
                  </a:lnTo>
                  <a:lnTo>
                    <a:pt x="120167" y="118275"/>
                  </a:lnTo>
                  <a:lnTo>
                    <a:pt x="120167" y="115824"/>
                  </a:lnTo>
                  <a:close/>
                </a:path>
                <a:path w="333375" h="219709">
                  <a:moveTo>
                    <a:pt x="137375" y="199898"/>
                  </a:moveTo>
                  <a:lnTo>
                    <a:pt x="117348" y="199898"/>
                  </a:lnTo>
                  <a:lnTo>
                    <a:pt x="117348" y="202349"/>
                  </a:lnTo>
                  <a:lnTo>
                    <a:pt x="137375" y="202349"/>
                  </a:lnTo>
                  <a:lnTo>
                    <a:pt x="137375" y="199898"/>
                  </a:lnTo>
                  <a:close/>
                </a:path>
                <a:path w="333375" h="219709">
                  <a:moveTo>
                    <a:pt x="137388" y="156298"/>
                  </a:moveTo>
                  <a:lnTo>
                    <a:pt x="128765" y="156298"/>
                  </a:lnTo>
                  <a:lnTo>
                    <a:pt x="127812" y="156184"/>
                  </a:lnTo>
                  <a:lnTo>
                    <a:pt x="126352" y="155740"/>
                  </a:lnTo>
                  <a:lnTo>
                    <a:pt x="125907" y="155435"/>
                  </a:lnTo>
                  <a:lnTo>
                    <a:pt x="125260" y="154559"/>
                  </a:lnTo>
                  <a:lnTo>
                    <a:pt x="125095" y="154089"/>
                  </a:lnTo>
                  <a:lnTo>
                    <a:pt x="125095" y="152933"/>
                  </a:lnTo>
                  <a:lnTo>
                    <a:pt x="125298" y="152349"/>
                  </a:lnTo>
                  <a:lnTo>
                    <a:pt x="125628" y="151739"/>
                  </a:lnTo>
                  <a:lnTo>
                    <a:pt x="123329" y="150863"/>
                  </a:lnTo>
                  <a:lnTo>
                    <a:pt x="122834" y="151739"/>
                  </a:lnTo>
                  <a:lnTo>
                    <a:pt x="122555" y="152577"/>
                  </a:lnTo>
                  <a:lnTo>
                    <a:pt x="122555" y="153974"/>
                  </a:lnTo>
                  <a:lnTo>
                    <a:pt x="122720" y="154508"/>
                  </a:lnTo>
                  <a:lnTo>
                    <a:pt x="123393" y="155486"/>
                  </a:lnTo>
                  <a:lnTo>
                    <a:pt x="124066" y="155994"/>
                  </a:lnTo>
                  <a:lnTo>
                    <a:pt x="125069" y="156552"/>
                  </a:lnTo>
                  <a:lnTo>
                    <a:pt x="122859" y="156552"/>
                  </a:lnTo>
                  <a:lnTo>
                    <a:pt x="122859" y="158762"/>
                  </a:lnTo>
                  <a:lnTo>
                    <a:pt x="137388" y="158762"/>
                  </a:lnTo>
                  <a:lnTo>
                    <a:pt x="137388" y="156298"/>
                  </a:lnTo>
                  <a:close/>
                </a:path>
                <a:path w="333375" h="219709">
                  <a:moveTo>
                    <a:pt x="137388" y="122059"/>
                  </a:moveTo>
                  <a:lnTo>
                    <a:pt x="127342" y="122059"/>
                  </a:lnTo>
                  <a:lnTo>
                    <a:pt x="126530" y="122110"/>
                  </a:lnTo>
                  <a:lnTo>
                    <a:pt x="122555" y="126149"/>
                  </a:lnTo>
                  <a:lnTo>
                    <a:pt x="122555" y="129032"/>
                  </a:lnTo>
                  <a:lnTo>
                    <a:pt x="123355" y="130568"/>
                  </a:lnTo>
                  <a:lnTo>
                    <a:pt x="124929" y="131635"/>
                  </a:lnTo>
                  <a:lnTo>
                    <a:pt x="122859" y="131635"/>
                  </a:lnTo>
                  <a:lnTo>
                    <a:pt x="122859" y="133845"/>
                  </a:lnTo>
                  <a:lnTo>
                    <a:pt x="137388" y="133845"/>
                  </a:lnTo>
                  <a:lnTo>
                    <a:pt x="137388" y="131381"/>
                  </a:lnTo>
                  <a:lnTo>
                    <a:pt x="127622" y="131381"/>
                  </a:lnTo>
                  <a:lnTo>
                    <a:pt x="126352" y="131013"/>
                  </a:lnTo>
                  <a:lnTo>
                    <a:pt x="125018" y="129501"/>
                  </a:lnTo>
                  <a:lnTo>
                    <a:pt x="124675" y="128587"/>
                  </a:lnTo>
                  <a:lnTo>
                    <a:pt x="124675" y="126873"/>
                  </a:lnTo>
                  <a:lnTo>
                    <a:pt x="127558" y="124523"/>
                  </a:lnTo>
                  <a:lnTo>
                    <a:pt x="137388" y="124523"/>
                  </a:lnTo>
                  <a:lnTo>
                    <a:pt x="137388" y="122059"/>
                  </a:lnTo>
                  <a:close/>
                </a:path>
                <a:path w="333375" h="219709">
                  <a:moveTo>
                    <a:pt x="137388" y="115824"/>
                  </a:moveTo>
                  <a:lnTo>
                    <a:pt x="122859" y="115824"/>
                  </a:lnTo>
                  <a:lnTo>
                    <a:pt x="122859" y="118275"/>
                  </a:lnTo>
                  <a:lnTo>
                    <a:pt x="137388" y="118275"/>
                  </a:lnTo>
                  <a:lnTo>
                    <a:pt x="137388" y="115824"/>
                  </a:lnTo>
                  <a:close/>
                </a:path>
                <a:path w="333375" h="219709">
                  <a:moveTo>
                    <a:pt x="137553" y="162115"/>
                  </a:moveTo>
                  <a:lnTo>
                    <a:pt x="137363" y="160769"/>
                  </a:lnTo>
                  <a:lnTo>
                    <a:pt x="135178" y="161137"/>
                  </a:lnTo>
                  <a:lnTo>
                    <a:pt x="135267" y="161582"/>
                  </a:lnTo>
                  <a:lnTo>
                    <a:pt x="135293" y="162598"/>
                  </a:lnTo>
                  <a:lnTo>
                    <a:pt x="135229" y="162877"/>
                  </a:lnTo>
                  <a:lnTo>
                    <a:pt x="135013" y="163271"/>
                  </a:lnTo>
                  <a:lnTo>
                    <a:pt x="134848" y="163410"/>
                  </a:lnTo>
                  <a:lnTo>
                    <a:pt x="134645" y="163487"/>
                  </a:lnTo>
                  <a:lnTo>
                    <a:pt x="134454" y="163601"/>
                  </a:lnTo>
                  <a:lnTo>
                    <a:pt x="133997" y="163626"/>
                  </a:lnTo>
                  <a:lnTo>
                    <a:pt x="124790" y="163626"/>
                  </a:lnTo>
                  <a:lnTo>
                    <a:pt x="124790" y="161137"/>
                  </a:lnTo>
                  <a:lnTo>
                    <a:pt x="122859" y="161137"/>
                  </a:lnTo>
                  <a:lnTo>
                    <a:pt x="122859" y="163626"/>
                  </a:lnTo>
                  <a:lnTo>
                    <a:pt x="117792" y="163626"/>
                  </a:lnTo>
                  <a:lnTo>
                    <a:pt x="119278" y="166065"/>
                  </a:lnTo>
                  <a:lnTo>
                    <a:pt x="122859" y="166065"/>
                  </a:lnTo>
                  <a:lnTo>
                    <a:pt x="122859" y="167855"/>
                  </a:lnTo>
                  <a:lnTo>
                    <a:pt x="124790" y="167855"/>
                  </a:lnTo>
                  <a:lnTo>
                    <a:pt x="124790" y="166065"/>
                  </a:lnTo>
                  <a:lnTo>
                    <a:pt x="134620" y="166065"/>
                  </a:lnTo>
                  <a:lnTo>
                    <a:pt x="135597" y="165976"/>
                  </a:lnTo>
                  <a:lnTo>
                    <a:pt x="136525" y="165557"/>
                  </a:lnTo>
                  <a:lnTo>
                    <a:pt x="136893" y="165227"/>
                  </a:lnTo>
                  <a:lnTo>
                    <a:pt x="137414" y="164249"/>
                  </a:lnTo>
                  <a:lnTo>
                    <a:pt x="137553" y="163550"/>
                  </a:lnTo>
                  <a:lnTo>
                    <a:pt x="137553" y="162115"/>
                  </a:lnTo>
                  <a:close/>
                </a:path>
                <a:path w="333375" h="219709">
                  <a:moveTo>
                    <a:pt x="137693" y="210083"/>
                  </a:moveTo>
                  <a:lnTo>
                    <a:pt x="137337" y="208826"/>
                  </a:lnTo>
                  <a:lnTo>
                    <a:pt x="137045" y="208368"/>
                  </a:lnTo>
                  <a:lnTo>
                    <a:pt x="135686" y="206552"/>
                  </a:lnTo>
                  <a:lnTo>
                    <a:pt x="134696" y="205905"/>
                  </a:lnTo>
                  <a:lnTo>
                    <a:pt x="134937" y="205905"/>
                  </a:lnTo>
                  <a:lnTo>
                    <a:pt x="133019" y="205371"/>
                  </a:lnTo>
                  <a:lnTo>
                    <a:pt x="132702" y="208013"/>
                  </a:lnTo>
                  <a:lnTo>
                    <a:pt x="132956" y="208013"/>
                  </a:lnTo>
                  <a:lnTo>
                    <a:pt x="133858" y="208368"/>
                  </a:lnTo>
                  <a:lnTo>
                    <a:pt x="134531" y="208826"/>
                  </a:lnTo>
                  <a:lnTo>
                    <a:pt x="135458" y="210083"/>
                  </a:lnTo>
                  <a:lnTo>
                    <a:pt x="135610" y="210642"/>
                  </a:lnTo>
                  <a:lnTo>
                    <a:pt x="135674" y="213017"/>
                  </a:lnTo>
                  <a:lnTo>
                    <a:pt x="135267" y="213995"/>
                  </a:lnTo>
                  <a:lnTo>
                    <a:pt x="133578" y="215620"/>
                  </a:lnTo>
                  <a:lnTo>
                    <a:pt x="132181" y="216154"/>
                  </a:lnTo>
                  <a:lnTo>
                    <a:pt x="130759" y="216154"/>
                  </a:lnTo>
                  <a:lnTo>
                    <a:pt x="130759" y="208013"/>
                  </a:lnTo>
                  <a:lnTo>
                    <a:pt x="130759" y="205371"/>
                  </a:lnTo>
                  <a:lnTo>
                    <a:pt x="128739" y="205371"/>
                  </a:lnTo>
                  <a:lnTo>
                    <a:pt x="128739" y="208013"/>
                  </a:lnTo>
                  <a:lnTo>
                    <a:pt x="128739" y="216154"/>
                  </a:lnTo>
                  <a:lnTo>
                    <a:pt x="127990" y="216154"/>
                  </a:lnTo>
                  <a:lnTo>
                    <a:pt x="126733" y="215620"/>
                  </a:lnTo>
                  <a:lnTo>
                    <a:pt x="126568" y="215620"/>
                  </a:lnTo>
                  <a:lnTo>
                    <a:pt x="124980" y="213995"/>
                  </a:lnTo>
                  <a:lnTo>
                    <a:pt x="124561" y="213017"/>
                  </a:lnTo>
                  <a:lnTo>
                    <a:pt x="124561" y="210642"/>
                  </a:lnTo>
                  <a:lnTo>
                    <a:pt x="125044" y="209600"/>
                  </a:lnTo>
                  <a:lnTo>
                    <a:pt x="126542" y="208368"/>
                  </a:lnTo>
                  <a:lnTo>
                    <a:pt x="127508" y="208013"/>
                  </a:lnTo>
                  <a:lnTo>
                    <a:pt x="128739" y="208013"/>
                  </a:lnTo>
                  <a:lnTo>
                    <a:pt x="128739" y="205371"/>
                  </a:lnTo>
                  <a:lnTo>
                    <a:pt x="127457" y="205371"/>
                  </a:lnTo>
                  <a:lnTo>
                    <a:pt x="125857" y="205905"/>
                  </a:lnTo>
                  <a:lnTo>
                    <a:pt x="123228" y="208368"/>
                  </a:lnTo>
                  <a:lnTo>
                    <a:pt x="122707" y="209600"/>
                  </a:lnTo>
                  <a:lnTo>
                    <a:pt x="122580" y="213995"/>
                  </a:lnTo>
                  <a:lnTo>
                    <a:pt x="123278" y="215620"/>
                  </a:lnTo>
                  <a:lnTo>
                    <a:pt x="125907" y="218059"/>
                  </a:lnTo>
                  <a:lnTo>
                    <a:pt x="127812" y="218681"/>
                  </a:lnTo>
                  <a:lnTo>
                    <a:pt x="132626" y="218681"/>
                  </a:lnTo>
                  <a:lnTo>
                    <a:pt x="134480" y="218059"/>
                  </a:lnTo>
                  <a:lnTo>
                    <a:pt x="136474" y="216154"/>
                  </a:lnTo>
                  <a:lnTo>
                    <a:pt x="137033" y="215620"/>
                  </a:lnTo>
                  <a:lnTo>
                    <a:pt x="137655" y="213995"/>
                  </a:lnTo>
                  <a:lnTo>
                    <a:pt x="137693" y="210083"/>
                  </a:lnTo>
                  <a:close/>
                </a:path>
                <a:path w="333375" h="219709">
                  <a:moveTo>
                    <a:pt x="137693" y="188302"/>
                  </a:moveTo>
                  <a:lnTo>
                    <a:pt x="137337" y="187045"/>
                  </a:lnTo>
                  <a:lnTo>
                    <a:pt x="137045" y="186588"/>
                  </a:lnTo>
                  <a:lnTo>
                    <a:pt x="135686" y="184772"/>
                  </a:lnTo>
                  <a:lnTo>
                    <a:pt x="134696" y="184124"/>
                  </a:lnTo>
                  <a:lnTo>
                    <a:pt x="134937" y="184124"/>
                  </a:lnTo>
                  <a:lnTo>
                    <a:pt x="133019" y="183591"/>
                  </a:lnTo>
                  <a:lnTo>
                    <a:pt x="132702" y="186232"/>
                  </a:lnTo>
                  <a:lnTo>
                    <a:pt x="132956" y="186232"/>
                  </a:lnTo>
                  <a:lnTo>
                    <a:pt x="133858" y="186588"/>
                  </a:lnTo>
                  <a:lnTo>
                    <a:pt x="134531" y="187045"/>
                  </a:lnTo>
                  <a:lnTo>
                    <a:pt x="135458" y="188302"/>
                  </a:lnTo>
                  <a:lnTo>
                    <a:pt x="135610" y="188861"/>
                  </a:lnTo>
                  <a:lnTo>
                    <a:pt x="135674" y="191236"/>
                  </a:lnTo>
                  <a:lnTo>
                    <a:pt x="135267" y="192214"/>
                  </a:lnTo>
                  <a:lnTo>
                    <a:pt x="133578" y="193840"/>
                  </a:lnTo>
                  <a:lnTo>
                    <a:pt x="132181" y="194373"/>
                  </a:lnTo>
                  <a:lnTo>
                    <a:pt x="130759" y="194373"/>
                  </a:lnTo>
                  <a:lnTo>
                    <a:pt x="130759" y="186232"/>
                  </a:lnTo>
                  <a:lnTo>
                    <a:pt x="130759" y="183591"/>
                  </a:lnTo>
                  <a:lnTo>
                    <a:pt x="128739" y="183591"/>
                  </a:lnTo>
                  <a:lnTo>
                    <a:pt x="128739" y="186232"/>
                  </a:lnTo>
                  <a:lnTo>
                    <a:pt x="128739" y="194373"/>
                  </a:lnTo>
                  <a:lnTo>
                    <a:pt x="127990" y="194373"/>
                  </a:lnTo>
                  <a:lnTo>
                    <a:pt x="126733" y="193840"/>
                  </a:lnTo>
                  <a:lnTo>
                    <a:pt x="126568" y="193840"/>
                  </a:lnTo>
                  <a:lnTo>
                    <a:pt x="124980" y="192214"/>
                  </a:lnTo>
                  <a:lnTo>
                    <a:pt x="124561" y="191236"/>
                  </a:lnTo>
                  <a:lnTo>
                    <a:pt x="124561" y="188861"/>
                  </a:lnTo>
                  <a:lnTo>
                    <a:pt x="125044" y="187820"/>
                  </a:lnTo>
                  <a:lnTo>
                    <a:pt x="126542" y="186588"/>
                  </a:lnTo>
                  <a:lnTo>
                    <a:pt x="127508" y="186232"/>
                  </a:lnTo>
                  <a:lnTo>
                    <a:pt x="128739" y="186232"/>
                  </a:lnTo>
                  <a:lnTo>
                    <a:pt x="128739" y="183591"/>
                  </a:lnTo>
                  <a:lnTo>
                    <a:pt x="127457" y="183591"/>
                  </a:lnTo>
                  <a:lnTo>
                    <a:pt x="125857" y="184124"/>
                  </a:lnTo>
                  <a:lnTo>
                    <a:pt x="123228" y="186588"/>
                  </a:lnTo>
                  <a:lnTo>
                    <a:pt x="122707" y="187820"/>
                  </a:lnTo>
                  <a:lnTo>
                    <a:pt x="122580" y="192214"/>
                  </a:lnTo>
                  <a:lnTo>
                    <a:pt x="123278" y="193840"/>
                  </a:lnTo>
                  <a:lnTo>
                    <a:pt x="125907" y="196278"/>
                  </a:lnTo>
                  <a:lnTo>
                    <a:pt x="127812" y="196900"/>
                  </a:lnTo>
                  <a:lnTo>
                    <a:pt x="132626" y="196900"/>
                  </a:lnTo>
                  <a:lnTo>
                    <a:pt x="134480" y="196278"/>
                  </a:lnTo>
                  <a:lnTo>
                    <a:pt x="136474" y="194373"/>
                  </a:lnTo>
                  <a:lnTo>
                    <a:pt x="137033" y="193840"/>
                  </a:lnTo>
                  <a:lnTo>
                    <a:pt x="137655" y="192214"/>
                  </a:lnTo>
                  <a:lnTo>
                    <a:pt x="137693" y="188302"/>
                  </a:lnTo>
                  <a:close/>
                </a:path>
                <a:path w="333375" h="219709">
                  <a:moveTo>
                    <a:pt x="137693" y="173101"/>
                  </a:moveTo>
                  <a:lnTo>
                    <a:pt x="137248" y="171754"/>
                  </a:lnTo>
                  <a:lnTo>
                    <a:pt x="135369" y="169570"/>
                  </a:lnTo>
                  <a:lnTo>
                    <a:pt x="134061" y="168897"/>
                  </a:lnTo>
                  <a:lnTo>
                    <a:pt x="132372" y="168617"/>
                  </a:lnTo>
                  <a:lnTo>
                    <a:pt x="132067" y="171056"/>
                  </a:lnTo>
                  <a:lnTo>
                    <a:pt x="133299" y="171221"/>
                  </a:lnTo>
                  <a:lnTo>
                    <a:pt x="134226" y="171640"/>
                  </a:lnTo>
                  <a:lnTo>
                    <a:pt x="135394" y="172935"/>
                  </a:lnTo>
                  <a:lnTo>
                    <a:pt x="135674" y="173748"/>
                  </a:lnTo>
                  <a:lnTo>
                    <a:pt x="135674" y="175933"/>
                  </a:lnTo>
                  <a:lnTo>
                    <a:pt x="135255" y="176911"/>
                  </a:lnTo>
                  <a:lnTo>
                    <a:pt x="134366" y="177634"/>
                  </a:lnTo>
                  <a:lnTo>
                    <a:pt x="133489" y="178396"/>
                  </a:lnTo>
                  <a:lnTo>
                    <a:pt x="132067" y="178752"/>
                  </a:lnTo>
                  <a:lnTo>
                    <a:pt x="128206" y="178752"/>
                  </a:lnTo>
                  <a:lnTo>
                    <a:pt x="126809" y="178396"/>
                  </a:lnTo>
                  <a:lnTo>
                    <a:pt x="125006" y="176822"/>
                  </a:lnTo>
                  <a:lnTo>
                    <a:pt x="124561" y="175818"/>
                  </a:lnTo>
                  <a:lnTo>
                    <a:pt x="124561" y="173748"/>
                  </a:lnTo>
                  <a:lnTo>
                    <a:pt x="124815" y="173050"/>
                  </a:lnTo>
                  <a:lnTo>
                    <a:pt x="125818" y="171894"/>
                  </a:lnTo>
                  <a:lnTo>
                    <a:pt x="126555" y="171475"/>
                  </a:lnTo>
                  <a:lnTo>
                    <a:pt x="127508" y="171246"/>
                  </a:lnTo>
                  <a:lnTo>
                    <a:pt x="127139" y="168871"/>
                  </a:lnTo>
                  <a:lnTo>
                    <a:pt x="125679" y="169151"/>
                  </a:lnTo>
                  <a:lnTo>
                    <a:pt x="124536" y="169799"/>
                  </a:lnTo>
                  <a:lnTo>
                    <a:pt x="122974" y="171818"/>
                  </a:lnTo>
                  <a:lnTo>
                    <a:pt x="122542" y="173101"/>
                  </a:lnTo>
                  <a:lnTo>
                    <a:pt x="122542" y="175933"/>
                  </a:lnTo>
                  <a:lnTo>
                    <a:pt x="128625" y="181279"/>
                  </a:lnTo>
                  <a:lnTo>
                    <a:pt x="132626" y="181279"/>
                  </a:lnTo>
                  <a:lnTo>
                    <a:pt x="134480" y="180682"/>
                  </a:lnTo>
                  <a:lnTo>
                    <a:pt x="137045" y="178282"/>
                  </a:lnTo>
                  <a:lnTo>
                    <a:pt x="137693" y="176682"/>
                  </a:lnTo>
                  <a:lnTo>
                    <a:pt x="137693" y="173101"/>
                  </a:lnTo>
                  <a:close/>
                </a:path>
                <a:path w="333375" h="219709">
                  <a:moveTo>
                    <a:pt x="137693" y="142316"/>
                  </a:moveTo>
                  <a:lnTo>
                    <a:pt x="135686" y="138417"/>
                  </a:lnTo>
                  <a:lnTo>
                    <a:pt x="135686" y="142316"/>
                  </a:lnTo>
                  <a:lnTo>
                    <a:pt x="135686" y="144754"/>
                  </a:lnTo>
                  <a:lnTo>
                    <a:pt x="135432" y="145313"/>
                  </a:lnTo>
                  <a:lnTo>
                    <a:pt x="135331" y="145567"/>
                  </a:lnTo>
                  <a:lnTo>
                    <a:pt x="135229" y="145796"/>
                  </a:lnTo>
                  <a:lnTo>
                    <a:pt x="133388" y="147383"/>
                  </a:lnTo>
                  <a:lnTo>
                    <a:pt x="131991" y="147777"/>
                  </a:lnTo>
                  <a:lnTo>
                    <a:pt x="128282" y="147777"/>
                  </a:lnTo>
                  <a:lnTo>
                    <a:pt x="126885" y="147383"/>
                  </a:lnTo>
                  <a:lnTo>
                    <a:pt x="125044" y="145796"/>
                  </a:lnTo>
                  <a:lnTo>
                    <a:pt x="124561" y="144754"/>
                  </a:lnTo>
                  <a:lnTo>
                    <a:pt x="124561" y="142316"/>
                  </a:lnTo>
                  <a:lnTo>
                    <a:pt x="128257" y="139242"/>
                  </a:lnTo>
                  <a:lnTo>
                    <a:pt x="131953" y="139242"/>
                  </a:lnTo>
                  <a:lnTo>
                    <a:pt x="133388" y="139661"/>
                  </a:lnTo>
                  <a:lnTo>
                    <a:pt x="135242" y="141312"/>
                  </a:lnTo>
                  <a:lnTo>
                    <a:pt x="135686" y="142316"/>
                  </a:lnTo>
                  <a:lnTo>
                    <a:pt x="135686" y="138417"/>
                  </a:lnTo>
                  <a:lnTo>
                    <a:pt x="135394" y="138125"/>
                  </a:lnTo>
                  <a:lnTo>
                    <a:pt x="133273" y="137007"/>
                  </a:lnTo>
                  <a:lnTo>
                    <a:pt x="131787" y="136728"/>
                  </a:lnTo>
                  <a:lnTo>
                    <a:pt x="127622" y="136728"/>
                  </a:lnTo>
                  <a:lnTo>
                    <a:pt x="122707" y="145796"/>
                  </a:lnTo>
                  <a:lnTo>
                    <a:pt x="123075" y="146862"/>
                  </a:lnTo>
                  <a:lnTo>
                    <a:pt x="125552" y="149707"/>
                  </a:lnTo>
                  <a:lnTo>
                    <a:pt x="125742" y="149707"/>
                  </a:lnTo>
                  <a:lnTo>
                    <a:pt x="127444" y="150329"/>
                  </a:lnTo>
                  <a:lnTo>
                    <a:pt x="132600" y="150329"/>
                  </a:lnTo>
                  <a:lnTo>
                    <a:pt x="134480" y="149707"/>
                  </a:lnTo>
                  <a:lnTo>
                    <a:pt x="136461" y="147777"/>
                  </a:lnTo>
                  <a:lnTo>
                    <a:pt x="137058" y="147218"/>
                  </a:lnTo>
                  <a:lnTo>
                    <a:pt x="137604" y="145796"/>
                  </a:lnTo>
                  <a:lnTo>
                    <a:pt x="137693" y="142316"/>
                  </a:lnTo>
                  <a:close/>
                </a:path>
                <a:path w="333375" h="219709">
                  <a:moveTo>
                    <a:pt x="137693" y="104635"/>
                  </a:moveTo>
                  <a:lnTo>
                    <a:pt x="137248" y="103289"/>
                  </a:lnTo>
                  <a:lnTo>
                    <a:pt x="135369" y="101104"/>
                  </a:lnTo>
                  <a:lnTo>
                    <a:pt x="134061" y="100431"/>
                  </a:lnTo>
                  <a:lnTo>
                    <a:pt x="132372" y="100152"/>
                  </a:lnTo>
                  <a:lnTo>
                    <a:pt x="132067" y="102590"/>
                  </a:lnTo>
                  <a:lnTo>
                    <a:pt x="133299" y="102755"/>
                  </a:lnTo>
                  <a:lnTo>
                    <a:pt x="134226" y="103174"/>
                  </a:lnTo>
                  <a:lnTo>
                    <a:pt x="135394" y="104470"/>
                  </a:lnTo>
                  <a:lnTo>
                    <a:pt x="135674" y="105283"/>
                  </a:lnTo>
                  <a:lnTo>
                    <a:pt x="135674" y="107467"/>
                  </a:lnTo>
                  <a:lnTo>
                    <a:pt x="135255" y="108445"/>
                  </a:lnTo>
                  <a:lnTo>
                    <a:pt x="134366" y="109169"/>
                  </a:lnTo>
                  <a:lnTo>
                    <a:pt x="133489" y="109931"/>
                  </a:lnTo>
                  <a:lnTo>
                    <a:pt x="132067" y="110286"/>
                  </a:lnTo>
                  <a:lnTo>
                    <a:pt x="128206" y="110286"/>
                  </a:lnTo>
                  <a:lnTo>
                    <a:pt x="126809" y="109931"/>
                  </a:lnTo>
                  <a:lnTo>
                    <a:pt x="125006" y="108356"/>
                  </a:lnTo>
                  <a:lnTo>
                    <a:pt x="124561" y="107353"/>
                  </a:lnTo>
                  <a:lnTo>
                    <a:pt x="124561" y="105283"/>
                  </a:lnTo>
                  <a:lnTo>
                    <a:pt x="124815" y="104584"/>
                  </a:lnTo>
                  <a:lnTo>
                    <a:pt x="125818" y="103428"/>
                  </a:lnTo>
                  <a:lnTo>
                    <a:pt x="126555" y="103009"/>
                  </a:lnTo>
                  <a:lnTo>
                    <a:pt x="127508" y="102781"/>
                  </a:lnTo>
                  <a:lnTo>
                    <a:pt x="127139" y="100406"/>
                  </a:lnTo>
                  <a:lnTo>
                    <a:pt x="125679" y="100685"/>
                  </a:lnTo>
                  <a:lnTo>
                    <a:pt x="124536" y="101333"/>
                  </a:lnTo>
                  <a:lnTo>
                    <a:pt x="122974" y="103352"/>
                  </a:lnTo>
                  <a:lnTo>
                    <a:pt x="122542" y="104635"/>
                  </a:lnTo>
                  <a:lnTo>
                    <a:pt x="122542" y="107467"/>
                  </a:lnTo>
                  <a:lnTo>
                    <a:pt x="128625" y="112814"/>
                  </a:lnTo>
                  <a:lnTo>
                    <a:pt x="132626" y="112814"/>
                  </a:lnTo>
                  <a:lnTo>
                    <a:pt x="134480" y="112217"/>
                  </a:lnTo>
                  <a:lnTo>
                    <a:pt x="137045" y="109816"/>
                  </a:lnTo>
                  <a:lnTo>
                    <a:pt x="137693" y="108216"/>
                  </a:lnTo>
                  <a:lnTo>
                    <a:pt x="137693" y="104635"/>
                  </a:lnTo>
                  <a:close/>
                </a:path>
                <a:path w="333375" h="219709">
                  <a:moveTo>
                    <a:pt x="137693" y="91732"/>
                  </a:moveTo>
                  <a:lnTo>
                    <a:pt x="133972" y="86995"/>
                  </a:lnTo>
                  <a:lnTo>
                    <a:pt x="132283" y="86995"/>
                  </a:lnTo>
                  <a:lnTo>
                    <a:pt x="128066" y="94780"/>
                  </a:lnTo>
                  <a:lnTo>
                    <a:pt x="127952" y="95008"/>
                  </a:lnTo>
                  <a:lnTo>
                    <a:pt x="127787" y="95453"/>
                  </a:lnTo>
                  <a:lnTo>
                    <a:pt x="127584" y="95758"/>
                  </a:lnTo>
                  <a:lnTo>
                    <a:pt x="127050" y="96177"/>
                  </a:lnTo>
                  <a:lnTo>
                    <a:pt x="126771" y="96266"/>
                  </a:lnTo>
                  <a:lnTo>
                    <a:pt x="125933" y="96266"/>
                  </a:lnTo>
                  <a:lnTo>
                    <a:pt x="125514" y="96037"/>
                  </a:lnTo>
                  <a:lnTo>
                    <a:pt x="124752" y="95059"/>
                  </a:lnTo>
                  <a:lnTo>
                    <a:pt x="124561" y="94246"/>
                  </a:lnTo>
                  <a:lnTo>
                    <a:pt x="124561" y="92151"/>
                  </a:lnTo>
                  <a:lnTo>
                    <a:pt x="124790" y="91414"/>
                  </a:lnTo>
                  <a:lnTo>
                    <a:pt x="125628" y="90385"/>
                  </a:lnTo>
                  <a:lnTo>
                    <a:pt x="126212" y="90043"/>
                  </a:lnTo>
                  <a:lnTo>
                    <a:pt x="126936" y="89941"/>
                  </a:lnTo>
                  <a:lnTo>
                    <a:pt x="126606" y="87528"/>
                  </a:lnTo>
                  <a:lnTo>
                    <a:pt x="122542" y="92176"/>
                  </a:lnTo>
                  <a:lnTo>
                    <a:pt x="122542" y="94056"/>
                  </a:lnTo>
                  <a:lnTo>
                    <a:pt x="126072" y="98640"/>
                  </a:lnTo>
                  <a:lnTo>
                    <a:pt x="127444" y="98640"/>
                  </a:lnTo>
                  <a:lnTo>
                    <a:pt x="131559" y="91414"/>
                  </a:lnTo>
                  <a:lnTo>
                    <a:pt x="131838" y="90576"/>
                  </a:lnTo>
                  <a:lnTo>
                    <a:pt x="132397" y="89763"/>
                  </a:lnTo>
                  <a:lnTo>
                    <a:pt x="132816" y="89509"/>
                  </a:lnTo>
                  <a:lnTo>
                    <a:pt x="133997" y="89509"/>
                  </a:lnTo>
                  <a:lnTo>
                    <a:pt x="134556" y="89789"/>
                  </a:lnTo>
                  <a:lnTo>
                    <a:pt x="135458" y="90881"/>
                  </a:lnTo>
                  <a:lnTo>
                    <a:pt x="135674" y="91732"/>
                  </a:lnTo>
                  <a:lnTo>
                    <a:pt x="135674" y="93967"/>
                  </a:lnTo>
                  <a:lnTo>
                    <a:pt x="135420" y="94869"/>
                  </a:lnTo>
                  <a:lnTo>
                    <a:pt x="134416" y="96100"/>
                  </a:lnTo>
                  <a:lnTo>
                    <a:pt x="133667" y="96481"/>
                  </a:lnTo>
                  <a:lnTo>
                    <a:pt x="132676" y="96596"/>
                  </a:lnTo>
                  <a:lnTo>
                    <a:pt x="133045" y="99034"/>
                  </a:lnTo>
                  <a:lnTo>
                    <a:pt x="134607" y="98780"/>
                  </a:lnTo>
                  <a:lnTo>
                    <a:pt x="135763" y="98171"/>
                  </a:lnTo>
                  <a:lnTo>
                    <a:pt x="137325" y="96177"/>
                  </a:lnTo>
                  <a:lnTo>
                    <a:pt x="137693" y="94754"/>
                  </a:lnTo>
                  <a:lnTo>
                    <a:pt x="137693" y="91732"/>
                  </a:lnTo>
                  <a:close/>
                </a:path>
                <a:path w="333375" h="219709">
                  <a:moveTo>
                    <a:pt x="159054" y="199834"/>
                  </a:moveTo>
                  <a:lnTo>
                    <a:pt x="156235" y="199834"/>
                  </a:lnTo>
                  <a:lnTo>
                    <a:pt x="156235" y="202298"/>
                  </a:lnTo>
                  <a:lnTo>
                    <a:pt x="159054" y="202298"/>
                  </a:lnTo>
                  <a:lnTo>
                    <a:pt x="159054" y="199834"/>
                  </a:lnTo>
                  <a:close/>
                </a:path>
                <a:path w="333375" h="219709">
                  <a:moveTo>
                    <a:pt x="176276" y="151676"/>
                  </a:moveTo>
                  <a:lnTo>
                    <a:pt x="156235" y="151676"/>
                  </a:lnTo>
                  <a:lnTo>
                    <a:pt x="156235" y="154139"/>
                  </a:lnTo>
                  <a:lnTo>
                    <a:pt x="176276" y="154139"/>
                  </a:lnTo>
                  <a:lnTo>
                    <a:pt x="176276" y="151676"/>
                  </a:lnTo>
                  <a:close/>
                </a:path>
                <a:path w="333375" h="219709">
                  <a:moveTo>
                    <a:pt x="176288" y="199834"/>
                  </a:moveTo>
                  <a:lnTo>
                    <a:pt x="161759" y="199834"/>
                  </a:lnTo>
                  <a:lnTo>
                    <a:pt x="161759" y="202298"/>
                  </a:lnTo>
                  <a:lnTo>
                    <a:pt x="176288" y="202298"/>
                  </a:lnTo>
                  <a:lnTo>
                    <a:pt x="176288" y="199834"/>
                  </a:lnTo>
                  <a:close/>
                </a:path>
                <a:path w="333375" h="219709">
                  <a:moveTo>
                    <a:pt x="176580" y="209854"/>
                  </a:moveTo>
                  <a:lnTo>
                    <a:pt x="175907" y="208368"/>
                  </a:lnTo>
                  <a:lnTo>
                    <a:pt x="175298" y="207810"/>
                  </a:lnTo>
                  <a:lnTo>
                    <a:pt x="174574" y="207149"/>
                  </a:lnTo>
                  <a:lnTo>
                    <a:pt x="174574" y="210693"/>
                  </a:lnTo>
                  <a:lnTo>
                    <a:pt x="174459" y="213296"/>
                  </a:lnTo>
                  <a:lnTo>
                    <a:pt x="173951" y="214134"/>
                  </a:lnTo>
                  <a:lnTo>
                    <a:pt x="172199" y="215226"/>
                  </a:lnTo>
                  <a:lnTo>
                    <a:pt x="171767" y="215430"/>
                  </a:lnTo>
                  <a:lnTo>
                    <a:pt x="170649" y="215620"/>
                  </a:lnTo>
                  <a:lnTo>
                    <a:pt x="167144" y="215620"/>
                  </a:lnTo>
                  <a:lnTo>
                    <a:pt x="165798" y="215226"/>
                  </a:lnTo>
                  <a:lnTo>
                    <a:pt x="163931" y="213664"/>
                  </a:lnTo>
                  <a:lnTo>
                    <a:pt x="163449" y="212737"/>
                  </a:lnTo>
                  <a:lnTo>
                    <a:pt x="163449" y="210693"/>
                  </a:lnTo>
                  <a:lnTo>
                    <a:pt x="163842" y="209854"/>
                  </a:lnTo>
                  <a:lnTo>
                    <a:pt x="164744" y="208991"/>
                  </a:lnTo>
                  <a:lnTo>
                    <a:pt x="165722" y="208203"/>
                  </a:lnTo>
                  <a:lnTo>
                    <a:pt x="167119" y="207810"/>
                  </a:lnTo>
                  <a:lnTo>
                    <a:pt x="170840" y="207810"/>
                  </a:lnTo>
                  <a:lnTo>
                    <a:pt x="172250" y="208203"/>
                  </a:lnTo>
                  <a:lnTo>
                    <a:pt x="174167" y="209854"/>
                  </a:lnTo>
                  <a:lnTo>
                    <a:pt x="174574" y="210693"/>
                  </a:lnTo>
                  <a:lnTo>
                    <a:pt x="174574" y="207149"/>
                  </a:lnTo>
                  <a:lnTo>
                    <a:pt x="173355" y="206019"/>
                  </a:lnTo>
                  <a:lnTo>
                    <a:pt x="173596" y="206019"/>
                  </a:lnTo>
                  <a:lnTo>
                    <a:pt x="171297" y="205295"/>
                  </a:lnTo>
                  <a:lnTo>
                    <a:pt x="167767" y="205295"/>
                  </a:lnTo>
                  <a:lnTo>
                    <a:pt x="166789" y="205460"/>
                  </a:lnTo>
                  <a:lnTo>
                    <a:pt x="161556" y="213296"/>
                  </a:lnTo>
                  <a:lnTo>
                    <a:pt x="162102" y="214388"/>
                  </a:lnTo>
                  <a:lnTo>
                    <a:pt x="163398" y="215430"/>
                  </a:lnTo>
                  <a:lnTo>
                    <a:pt x="156222" y="215430"/>
                  </a:lnTo>
                  <a:lnTo>
                    <a:pt x="156222" y="217893"/>
                  </a:lnTo>
                  <a:lnTo>
                    <a:pt x="176276" y="217893"/>
                  </a:lnTo>
                  <a:lnTo>
                    <a:pt x="176276" y="215620"/>
                  </a:lnTo>
                  <a:lnTo>
                    <a:pt x="174421" y="215620"/>
                  </a:lnTo>
                  <a:lnTo>
                    <a:pt x="175882" y="214642"/>
                  </a:lnTo>
                  <a:lnTo>
                    <a:pt x="176580" y="213296"/>
                  </a:lnTo>
                  <a:lnTo>
                    <a:pt x="176580" y="209854"/>
                  </a:lnTo>
                  <a:close/>
                </a:path>
                <a:path w="333375" h="219709">
                  <a:moveTo>
                    <a:pt x="176580" y="188671"/>
                  </a:moveTo>
                  <a:lnTo>
                    <a:pt x="176136" y="187325"/>
                  </a:lnTo>
                  <a:lnTo>
                    <a:pt x="174256" y="185140"/>
                  </a:lnTo>
                  <a:lnTo>
                    <a:pt x="172948" y="184467"/>
                  </a:lnTo>
                  <a:lnTo>
                    <a:pt x="171259" y="184188"/>
                  </a:lnTo>
                  <a:lnTo>
                    <a:pt x="170954" y="186626"/>
                  </a:lnTo>
                  <a:lnTo>
                    <a:pt x="172186" y="186791"/>
                  </a:lnTo>
                  <a:lnTo>
                    <a:pt x="173113" y="187210"/>
                  </a:lnTo>
                  <a:lnTo>
                    <a:pt x="174282" y="188506"/>
                  </a:lnTo>
                  <a:lnTo>
                    <a:pt x="174561" y="189318"/>
                  </a:lnTo>
                  <a:lnTo>
                    <a:pt x="174561" y="191503"/>
                  </a:lnTo>
                  <a:lnTo>
                    <a:pt x="174142" y="192481"/>
                  </a:lnTo>
                  <a:lnTo>
                    <a:pt x="173253" y="193205"/>
                  </a:lnTo>
                  <a:lnTo>
                    <a:pt x="172377" y="193967"/>
                  </a:lnTo>
                  <a:lnTo>
                    <a:pt x="170954" y="194322"/>
                  </a:lnTo>
                  <a:lnTo>
                    <a:pt x="167093" y="194322"/>
                  </a:lnTo>
                  <a:lnTo>
                    <a:pt x="165696" y="193967"/>
                  </a:lnTo>
                  <a:lnTo>
                    <a:pt x="163893" y="192392"/>
                  </a:lnTo>
                  <a:lnTo>
                    <a:pt x="163449" y="191389"/>
                  </a:lnTo>
                  <a:lnTo>
                    <a:pt x="163449" y="189318"/>
                  </a:lnTo>
                  <a:lnTo>
                    <a:pt x="163703" y="188620"/>
                  </a:lnTo>
                  <a:lnTo>
                    <a:pt x="164706" y="187464"/>
                  </a:lnTo>
                  <a:lnTo>
                    <a:pt x="165442" y="187045"/>
                  </a:lnTo>
                  <a:lnTo>
                    <a:pt x="166395" y="186817"/>
                  </a:lnTo>
                  <a:lnTo>
                    <a:pt x="166027" y="184442"/>
                  </a:lnTo>
                  <a:lnTo>
                    <a:pt x="164566" y="184721"/>
                  </a:lnTo>
                  <a:lnTo>
                    <a:pt x="163423" y="185369"/>
                  </a:lnTo>
                  <a:lnTo>
                    <a:pt x="161861" y="187388"/>
                  </a:lnTo>
                  <a:lnTo>
                    <a:pt x="161429" y="188671"/>
                  </a:lnTo>
                  <a:lnTo>
                    <a:pt x="161429" y="191503"/>
                  </a:lnTo>
                  <a:lnTo>
                    <a:pt x="167513" y="196850"/>
                  </a:lnTo>
                  <a:lnTo>
                    <a:pt x="171513" y="196850"/>
                  </a:lnTo>
                  <a:lnTo>
                    <a:pt x="173367" y="196253"/>
                  </a:lnTo>
                  <a:lnTo>
                    <a:pt x="175933" y="193852"/>
                  </a:lnTo>
                  <a:lnTo>
                    <a:pt x="176580" y="192252"/>
                  </a:lnTo>
                  <a:lnTo>
                    <a:pt x="176580" y="188671"/>
                  </a:lnTo>
                  <a:close/>
                </a:path>
                <a:path w="333375" h="219709">
                  <a:moveTo>
                    <a:pt x="176580" y="160667"/>
                  </a:moveTo>
                  <a:lnTo>
                    <a:pt x="176136" y="159321"/>
                  </a:lnTo>
                  <a:lnTo>
                    <a:pt x="174256" y="157137"/>
                  </a:lnTo>
                  <a:lnTo>
                    <a:pt x="172948" y="156464"/>
                  </a:lnTo>
                  <a:lnTo>
                    <a:pt x="171259" y="156184"/>
                  </a:lnTo>
                  <a:lnTo>
                    <a:pt x="170954" y="158623"/>
                  </a:lnTo>
                  <a:lnTo>
                    <a:pt x="172186" y="158788"/>
                  </a:lnTo>
                  <a:lnTo>
                    <a:pt x="173113" y="159207"/>
                  </a:lnTo>
                  <a:lnTo>
                    <a:pt x="174282" y="160502"/>
                  </a:lnTo>
                  <a:lnTo>
                    <a:pt x="174561" y="161315"/>
                  </a:lnTo>
                  <a:lnTo>
                    <a:pt x="174561" y="163499"/>
                  </a:lnTo>
                  <a:lnTo>
                    <a:pt x="174142" y="164477"/>
                  </a:lnTo>
                  <a:lnTo>
                    <a:pt x="173253" y="165201"/>
                  </a:lnTo>
                  <a:lnTo>
                    <a:pt x="172377" y="165963"/>
                  </a:lnTo>
                  <a:lnTo>
                    <a:pt x="170954" y="166319"/>
                  </a:lnTo>
                  <a:lnTo>
                    <a:pt x="167093" y="166319"/>
                  </a:lnTo>
                  <a:lnTo>
                    <a:pt x="165696" y="165963"/>
                  </a:lnTo>
                  <a:lnTo>
                    <a:pt x="163893" y="164388"/>
                  </a:lnTo>
                  <a:lnTo>
                    <a:pt x="163449" y="163385"/>
                  </a:lnTo>
                  <a:lnTo>
                    <a:pt x="163449" y="161315"/>
                  </a:lnTo>
                  <a:lnTo>
                    <a:pt x="163703" y="160616"/>
                  </a:lnTo>
                  <a:lnTo>
                    <a:pt x="164706" y="159461"/>
                  </a:lnTo>
                  <a:lnTo>
                    <a:pt x="165442" y="159042"/>
                  </a:lnTo>
                  <a:lnTo>
                    <a:pt x="166395" y="158813"/>
                  </a:lnTo>
                  <a:lnTo>
                    <a:pt x="166027" y="156438"/>
                  </a:lnTo>
                  <a:lnTo>
                    <a:pt x="164566" y="156718"/>
                  </a:lnTo>
                  <a:lnTo>
                    <a:pt x="163423" y="157365"/>
                  </a:lnTo>
                  <a:lnTo>
                    <a:pt x="161861" y="159385"/>
                  </a:lnTo>
                  <a:lnTo>
                    <a:pt x="161429" y="160667"/>
                  </a:lnTo>
                  <a:lnTo>
                    <a:pt x="161429" y="163499"/>
                  </a:lnTo>
                  <a:lnTo>
                    <a:pt x="167513" y="168846"/>
                  </a:lnTo>
                  <a:lnTo>
                    <a:pt x="171513" y="168846"/>
                  </a:lnTo>
                  <a:lnTo>
                    <a:pt x="173367" y="168249"/>
                  </a:lnTo>
                  <a:lnTo>
                    <a:pt x="175933" y="165849"/>
                  </a:lnTo>
                  <a:lnTo>
                    <a:pt x="176580" y="164249"/>
                  </a:lnTo>
                  <a:lnTo>
                    <a:pt x="176580" y="160667"/>
                  </a:lnTo>
                  <a:close/>
                </a:path>
                <a:path w="333375" h="219709">
                  <a:moveTo>
                    <a:pt x="176580" y="140093"/>
                  </a:moveTo>
                  <a:lnTo>
                    <a:pt x="176237" y="138836"/>
                  </a:lnTo>
                  <a:lnTo>
                    <a:pt x="175945" y="138379"/>
                  </a:lnTo>
                  <a:lnTo>
                    <a:pt x="174574" y="136563"/>
                  </a:lnTo>
                  <a:lnTo>
                    <a:pt x="173596" y="135915"/>
                  </a:lnTo>
                  <a:lnTo>
                    <a:pt x="173837" y="135915"/>
                  </a:lnTo>
                  <a:lnTo>
                    <a:pt x="171907" y="135382"/>
                  </a:lnTo>
                  <a:lnTo>
                    <a:pt x="171589" y="138023"/>
                  </a:lnTo>
                  <a:lnTo>
                    <a:pt x="171843" y="138023"/>
                  </a:lnTo>
                  <a:lnTo>
                    <a:pt x="172745" y="138379"/>
                  </a:lnTo>
                  <a:lnTo>
                    <a:pt x="173418" y="138836"/>
                  </a:lnTo>
                  <a:lnTo>
                    <a:pt x="174345" y="140093"/>
                  </a:lnTo>
                  <a:lnTo>
                    <a:pt x="174510" y="140652"/>
                  </a:lnTo>
                  <a:lnTo>
                    <a:pt x="174561" y="143027"/>
                  </a:lnTo>
                  <a:lnTo>
                    <a:pt x="174155" y="144005"/>
                  </a:lnTo>
                  <a:lnTo>
                    <a:pt x="172466" y="145630"/>
                  </a:lnTo>
                  <a:lnTo>
                    <a:pt x="171069" y="146164"/>
                  </a:lnTo>
                  <a:lnTo>
                    <a:pt x="169646" y="146164"/>
                  </a:lnTo>
                  <a:lnTo>
                    <a:pt x="169646" y="138023"/>
                  </a:lnTo>
                  <a:lnTo>
                    <a:pt x="169646" y="135382"/>
                  </a:lnTo>
                  <a:lnTo>
                    <a:pt x="167627" y="135382"/>
                  </a:lnTo>
                  <a:lnTo>
                    <a:pt x="167627" y="138023"/>
                  </a:lnTo>
                  <a:lnTo>
                    <a:pt x="167627" y="146164"/>
                  </a:lnTo>
                  <a:lnTo>
                    <a:pt x="166878" y="146164"/>
                  </a:lnTo>
                  <a:lnTo>
                    <a:pt x="165620" y="145630"/>
                  </a:lnTo>
                  <a:lnTo>
                    <a:pt x="165468" y="145630"/>
                  </a:lnTo>
                  <a:lnTo>
                    <a:pt x="163868" y="144005"/>
                  </a:lnTo>
                  <a:lnTo>
                    <a:pt x="163449" y="143027"/>
                  </a:lnTo>
                  <a:lnTo>
                    <a:pt x="163449" y="140652"/>
                  </a:lnTo>
                  <a:lnTo>
                    <a:pt x="163931" y="139611"/>
                  </a:lnTo>
                  <a:lnTo>
                    <a:pt x="165430" y="138379"/>
                  </a:lnTo>
                  <a:lnTo>
                    <a:pt x="166395" y="138023"/>
                  </a:lnTo>
                  <a:lnTo>
                    <a:pt x="167627" y="138023"/>
                  </a:lnTo>
                  <a:lnTo>
                    <a:pt x="167627" y="135382"/>
                  </a:lnTo>
                  <a:lnTo>
                    <a:pt x="166357" y="135382"/>
                  </a:lnTo>
                  <a:lnTo>
                    <a:pt x="164744" y="135915"/>
                  </a:lnTo>
                  <a:lnTo>
                    <a:pt x="162115" y="138379"/>
                  </a:lnTo>
                  <a:lnTo>
                    <a:pt x="161594" y="139611"/>
                  </a:lnTo>
                  <a:lnTo>
                    <a:pt x="161480" y="144005"/>
                  </a:lnTo>
                  <a:lnTo>
                    <a:pt x="162166" y="145630"/>
                  </a:lnTo>
                  <a:lnTo>
                    <a:pt x="164795" y="148069"/>
                  </a:lnTo>
                  <a:lnTo>
                    <a:pt x="166700" y="148691"/>
                  </a:lnTo>
                  <a:lnTo>
                    <a:pt x="171513" y="148691"/>
                  </a:lnTo>
                  <a:lnTo>
                    <a:pt x="173367" y="148069"/>
                  </a:lnTo>
                  <a:lnTo>
                    <a:pt x="175361" y="146164"/>
                  </a:lnTo>
                  <a:lnTo>
                    <a:pt x="175920" y="145630"/>
                  </a:lnTo>
                  <a:lnTo>
                    <a:pt x="176542" y="144005"/>
                  </a:lnTo>
                  <a:lnTo>
                    <a:pt x="176580" y="140093"/>
                  </a:lnTo>
                  <a:close/>
                </a:path>
                <a:path w="333375" h="219709">
                  <a:moveTo>
                    <a:pt x="182130" y="179819"/>
                  </a:moveTo>
                  <a:lnTo>
                    <a:pt x="161747" y="170180"/>
                  </a:lnTo>
                  <a:lnTo>
                    <a:pt x="161747" y="172643"/>
                  </a:lnTo>
                  <a:lnTo>
                    <a:pt x="171297" y="176149"/>
                  </a:lnTo>
                  <a:lnTo>
                    <a:pt x="172415" y="176479"/>
                  </a:lnTo>
                  <a:lnTo>
                    <a:pt x="173532" y="176758"/>
                  </a:lnTo>
                  <a:lnTo>
                    <a:pt x="171234" y="177406"/>
                  </a:lnTo>
                  <a:lnTo>
                    <a:pt x="161747" y="180822"/>
                  </a:lnTo>
                  <a:lnTo>
                    <a:pt x="161747" y="183476"/>
                  </a:lnTo>
                  <a:lnTo>
                    <a:pt x="176276" y="177965"/>
                  </a:lnTo>
                  <a:lnTo>
                    <a:pt x="176530" y="178079"/>
                  </a:lnTo>
                  <a:lnTo>
                    <a:pt x="179755" y="180517"/>
                  </a:lnTo>
                  <a:lnTo>
                    <a:pt x="179755" y="181470"/>
                  </a:lnTo>
                  <a:lnTo>
                    <a:pt x="179527" y="182473"/>
                  </a:lnTo>
                  <a:lnTo>
                    <a:pt x="181851" y="182194"/>
                  </a:lnTo>
                  <a:lnTo>
                    <a:pt x="182016" y="181635"/>
                  </a:lnTo>
                  <a:lnTo>
                    <a:pt x="182130" y="181102"/>
                  </a:lnTo>
                  <a:lnTo>
                    <a:pt x="182130" y="179819"/>
                  </a:lnTo>
                  <a:close/>
                </a:path>
                <a:path w="333375" h="219709">
                  <a:moveTo>
                    <a:pt x="198285" y="176517"/>
                  </a:moveTo>
                  <a:lnTo>
                    <a:pt x="195465" y="176517"/>
                  </a:lnTo>
                  <a:lnTo>
                    <a:pt x="195465" y="178968"/>
                  </a:lnTo>
                  <a:lnTo>
                    <a:pt x="198285" y="178968"/>
                  </a:lnTo>
                  <a:lnTo>
                    <a:pt x="198285" y="176517"/>
                  </a:lnTo>
                  <a:close/>
                </a:path>
                <a:path w="333375" h="219709">
                  <a:moveTo>
                    <a:pt x="215506" y="214845"/>
                  </a:moveTo>
                  <a:lnTo>
                    <a:pt x="202907" y="214845"/>
                  </a:lnTo>
                  <a:lnTo>
                    <a:pt x="202907" y="212026"/>
                  </a:lnTo>
                  <a:lnTo>
                    <a:pt x="200977" y="212026"/>
                  </a:lnTo>
                  <a:lnTo>
                    <a:pt x="200977" y="214845"/>
                  </a:lnTo>
                  <a:lnTo>
                    <a:pt x="198793" y="214845"/>
                  </a:lnTo>
                  <a:lnTo>
                    <a:pt x="198208" y="214706"/>
                  </a:lnTo>
                  <a:lnTo>
                    <a:pt x="197561" y="214071"/>
                  </a:lnTo>
                  <a:lnTo>
                    <a:pt x="197396" y="213537"/>
                  </a:lnTo>
                  <a:lnTo>
                    <a:pt x="197396" y="212331"/>
                  </a:lnTo>
                  <a:lnTo>
                    <a:pt x="197497" y="211353"/>
                  </a:lnTo>
                  <a:lnTo>
                    <a:pt x="195376" y="210959"/>
                  </a:lnTo>
                  <a:lnTo>
                    <a:pt x="195211" y="211797"/>
                  </a:lnTo>
                  <a:lnTo>
                    <a:pt x="195122" y="212585"/>
                  </a:lnTo>
                  <a:lnTo>
                    <a:pt x="195122" y="214350"/>
                  </a:lnTo>
                  <a:lnTo>
                    <a:pt x="198488" y="217284"/>
                  </a:lnTo>
                  <a:lnTo>
                    <a:pt x="200977" y="217284"/>
                  </a:lnTo>
                  <a:lnTo>
                    <a:pt x="200977" y="219468"/>
                  </a:lnTo>
                  <a:lnTo>
                    <a:pt x="202907" y="219468"/>
                  </a:lnTo>
                  <a:lnTo>
                    <a:pt x="202907" y="217284"/>
                  </a:lnTo>
                  <a:lnTo>
                    <a:pt x="215506" y="217284"/>
                  </a:lnTo>
                  <a:lnTo>
                    <a:pt x="215506" y="214845"/>
                  </a:lnTo>
                  <a:close/>
                </a:path>
                <a:path w="333375" h="219709">
                  <a:moveTo>
                    <a:pt x="215506" y="185864"/>
                  </a:moveTo>
                  <a:lnTo>
                    <a:pt x="206883" y="185864"/>
                  </a:lnTo>
                  <a:lnTo>
                    <a:pt x="205930" y="185750"/>
                  </a:lnTo>
                  <a:lnTo>
                    <a:pt x="204470" y="185305"/>
                  </a:lnTo>
                  <a:lnTo>
                    <a:pt x="204025" y="185000"/>
                  </a:lnTo>
                  <a:lnTo>
                    <a:pt x="203377" y="184124"/>
                  </a:lnTo>
                  <a:lnTo>
                    <a:pt x="203212" y="183654"/>
                  </a:lnTo>
                  <a:lnTo>
                    <a:pt x="203212" y="182499"/>
                  </a:lnTo>
                  <a:lnTo>
                    <a:pt x="203415" y="181914"/>
                  </a:lnTo>
                  <a:lnTo>
                    <a:pt x="203746" y="181305"/>
                  </a:lnTo>
                  <a:lnTo>
                    <a:pt x="201447" y="180428"/>
                  </a:lnTo>
                  <a:lnTo>
                    <a:pt x="200952" y="181305"/>
                  </a:lnTo>
                  <a:lnTo>
                    <a:pt x="200672" y="182143"/>
                  </a:lnTo>
                  <a:lnTo>
                    <a:pt x="200672" y="183540"/>
                  </a:lnTo>
                  <a:lnTo>
                    <a:pt x="200837" y="184073"/>
                  </a:lnTo>
                  <a:lnTo>
                    <a:pt x="201510" y="185051"/>
                  </a:lnTo>
                  <a:lnTo>
                    <a:pt x="202184" y="185559"/>
                  </a:lnTo>
                  <a:lnTo>
                    <a:pt x="203187" y="186118"/>
                  </a:lnTo>
                  <a:lnTo>
                    <a:pt x="200977" y="186118"/>
                  </a:lnTo>
                  <a:lnTo>
                    <a:pt x="200977" y="188328"/>
                  </a:lnTo>
                  <a:lnTo>
                    <a:pt x="215506" y="188328"/>
                  </a:lnTo>
                  <a:lnTo>
                    <a:pt x="215506" y="185864"/>
                  </a:lnTo>
                  <a:close/>
                </a:path>
                <a:path w="333375" h="219709">
                  <a:moveTo>
                    <a:pt x="215506" y="176517"/>
                  </a:moveTo>
                  <a:lnTo>
                    <a:pt x="200977" y="176517"/>
                  </a:lnTo>
                  <a:lnTo>
                    <a:pt x="200977" y="178968"/>
                  </a:lnTo>
                  <a:lnTo>
                    <a:pt x="215506" y="178968"/>
                  </a:lnTo>
                  <a:lnTo>
                    <a:pt x="215506" y="176517"/>
                  </a:lnTo>
                  <a:close/>
                </a:path>
                <a:path w="333375" h="219709">
                  <a:moveTo>
                    <a:pt x="215519" y="207670"/>
                  </a:moveTo>
                  <a:lnTo>
                    <a:pt x="195465" y="207670"/>
                  </a:lnTo>
                  <a:lnTo>
                    <a:pt x="195465" y="210134"/>
                  </a:lnTo>
                  <a:lnTo>
                    <a:pt x="215519" y="210134"/>
                  </a:lnTo>
                  <a:lnTo>
                    <a:pt x="215519" y="207670"/>
                  </a:lnTo>
                  <a:close/>
                </a:path>
                <a:path w="333375" h="219709">
                  <a:moveTo>
                    <a:pt x="215671" y="154368"/>
                  </a:moveTo>
                  <a:lnTo>
                    <a:pt x="215480" y="153022"/>
                  </a:lnTo>
                  <a:lnTo>
                    <a:pt x="213296" y="153390"/>
                  </a:lnTo>
                  <a:lnTo>
                    <a:pt x="213385" y="153835"/>
                  </a:lnTo>
                  <a:lnTo>
                    <a:pt x="213410" y="154851"/>
                  </a:lnTo>
                  <a:lnTo>
                    <a:pt x="213347" y="155130"/>
                  </a:lnTo>
                  <a:lnTo>
                    <a:pt x="213131" y="155524"/>
                  </a:lnTo>
                  <a:lnTo>
                    <a:pt x="212966" y="155663"/>
                  </a:lnTo>
                  <a:lnTo>
                    <a:pt x="212763" y="155740"/>
                  </a:lnTo>
                  <a:lnTo>
                    <a:pt x="212572" y="155854"/>
                  </a:lnTo>
                  <a:lnTo>
                    <a:pt x="212115" y="155879"/>
                  </a:lnTo>
                  <a:lnTo>
                    <a:pt x="202907" y="155879"/>
                  </a:lnTo>
                  <a:lnTo>
                    <a:pt x="202907" y="153390"/>
                  </a:lnTo>
                  <a:lnTo>
                    <a:pt x="200977" y="153390"/>
                  </a:lnTo>
                  <a:lnTo>
                    <a:pt x="200977" y="155879"/>
                  </a:lnTo>
                  <a:lnTo>
                    <a:pt x="195910" y="155879"/>
                  </a:lnTo>
                  <a:lnTo>
                    <a:pt x="197396" y="158318"/>
                  </a:lnTo>
                  <a:lnTo>
                    <a:pt x="200977" y="158318"/>
                  </a:lnTo>
                  <a:lnTo>
                    <a:pt x="200977" y="160108"/>
                  </a:lnTo>
                  <a:lnTo>
                    <a:pt x="202907" y="160108"/>
                  </a:lnTo>
                  <a:lnTo>
                    <a:pt x="202907" y="158318"/>
                  </a:lnTo>
                  <a:lnTo>
                    <a:pt x="212737" y="158318"/>
                  </a:lnTo>
                  <a:lnTo>
                    <a:pt x="213715" y="158229"/>
                  </a:lnTo>
                  <a:lnTo>
                    <a:pt x="214642" y="157810"/>
                  </a:lnTo>
                  <a:lnTo>
                    <a:pt x="215011" y="157480"/>
                  </a:lnTo>
                  <a:lnTo>
                    <a:pt x="215531" y="156502"/>
                  </a:lnTo>
                  <a:lnTo>
                    <a:pt x="215671" y="155803"/>
                  </a:lnTo>
                  <a:lnTo>
                    <a:pt x="215671" y="154368"/>
                  </a:lnTo>
                  <a:close/>
                </a:path>
                <a:path w="333375" h="219709">
                  <a:moveTo>
                    <a:pt x="215811" y="196773"/>
                  </a:moveTo>
                  <a:lnTo>
                    <a:pt x="213804" y="192874"/>
                  </a:lnTo>
                  <a:lnTo>
                    <a:pt x="213804" y="196773"/>
                  </a:lnTo>
                  <a:lnTo>
                    <a:pt x="213804" y="199212"/>
                  </a:lnTo>
                  <a:lnTo>
                    <a:pt x="213550" y="199771"/>
                  </a:lnTo>
                  <a:lnTo>
                    <a:pt x="213448" y="200025"/>
                  </a:lnTo>
                  <a:lnTo>
                    <a:pt x="213347" y="200253"/>
                  </a:lnTo>
                  <a:lnTo>
                    <a:pt x="211505" y="201841"/>
                  </a:lnTo>
                  <a:lnTo>
                    <a:pt x="210108" y="202234"/>
                  </a:lnTo>
                  <a:lnTo>
                    <a:pt x="206400" y="202234"/>
                  </a:lnTo>
                  <a:lnTo>
                    <a:pt x="205003" y="201841"/>
                  </a:lnTo>
                  <a:lnTo>
                    <a:pt x="203161" y="200253"/>
                  </a:lnTo>
                  <a:lnTo>
                    <a:pt x="202679" y="199212"/>
                  </a:lnTo>
                  <a:lnTo>
                    <a:pt x="202679" y="196773"/>
                  </a:lnTo>
                  <a:lnTo>
                    <a:pt x="206375" y="193700"/>
                  </a:lnTo>
                  <a:lnTo>
                    <a:pt x="210070" y="193700"/>
                  </a:lnTo>
                  <a:lnTo>
                    <a:pt x="211505" y="194119"/>
                  </a:lnTo>
                  <a:lnTo>
                    <a:pt x="213360" y="195770"/>
                  </a:lnTo>
                  <a:lnTo>
                    <a:pt x="213804" y="196773"/>
                  </a:lnTo>
                  <a:lnTo>
                    <a:pt x="213804" y="192874"/>
                  </a:lnTo>
                  <a:lnTo>
                    <a:pt x="213512" y="192582"/>
                  </a:lnTo>
                  <a:lnTo>
                    <a:pt x="211391" y="191465"/>
                  </a:lnTo>
                  <a:lnTo>
                    <a:pt x="209905" y="191185"/>
                  </a:lnTo>
                  <a:lnTo>
                    <a:pt x="205740" y="191185"/>
                  </a:lnTo>
                  <a:lnTo>
                    <a:pt x="200825" y="200253"/>
                  </a:lnTo>
                  <a:lnTo>
                    <a:pt x="201193" y="201320"/>
                  </a:lnTo>
                  <a:lnTo>
                    <a:pt x="203669" y="204165"/>
                  </a:lnTo>
                  <a:lnTo>
                    <a:pt x="203860" y="204165"/>
                  </a:lnTo>
                  <a:lnTo>
                    <a:pt x="205562" y="204787"/>
                  </a:lnTo>
                  <a:lnTo>
                    <a:pt x="210718" y="204787"/>
                  </a:lnTo>
                  <a:lnTo>
                    <a:pt x="212598" y="204165"/>
                  </a:lnTo>
                  <a:lnTo>
                    <a:pt x="214579" y="202234"/>
                  </a:lnTo>
                  <a:lnTo>
                    <a:pt x="215176" y="201676"/>
                  </a:lnTo>
                  <a:lnTo>
                    <a:pt x="215722" y="200253"/>
                  </a:lnTo>
                  <a:lnTo>
                    <a:pt x="215811" y="196773"/>
                  </a:lnTo>
                  <a:close/>
                </a:path>
                <a:path w="333375" h="219709">
                  <a:moveTo>
                    <a:pt x="215811" y="166433"/>
                  </a:moveTo>
                  <a:lnTo>
                    <a:pt x="212090" y="161696"/>
                  </a:lnTo>
                  <a:lnTo>
                    <a:pt x="210400" y="161696"/>
                  </a:lnTo>
                  <a:lnTo>
                    <a:pt x="206184" y="169481"/>
                  </a:lnTo>
                  <a:lnTo>
                    <a:pt x="206070" y="169710"/>
                  </a:lnTo>
                  <a:lnTo>
                    <a:pt x="205905" y="170154"/>
                  </a:lnTo>
                  <a:lnTo>
                    <a:pt x="205701" y="170459"/>
                  </a:lnTo>
                  <a:lnTo>
                    <a:pt x="205168" y="170878"/>
                  </a:lnTo>
                  <a:lnTo>
                    <a:pt x="204889" y="170967"/>
                  </a:lnTo>
                  <a:lnTo>
                    <a:pt x="204050" y="170967"/>
                  </a:lnTo>
                  <a:lnTo>
                    <a:pt x="203631" y="170738"/>
                  </a:lnTo>
                  <a:lnTo>
                    <a:pt x="202869" y="169760"/>
                  </a:lnTo>
                  <a:lnTo>
                    <a:pt x="202679" y="168948"/>
                  </a:lnTo>
                  <a:lnTo>
                    <a:pt x="202679" y="166852"/>
                  </a:lnTo>
                  <a:lnTo>
                    <a:pt x="202907" y="166116"/>
                  </a:lnTo>
                  <a:lnTo>
                    <a:pt x="203746" y="165087"/>
                  </a:lnTo>
                  <a:lnTo>
                    <a:pt x="204330" y="164744"/>
                  </a:lnTo>
                  <a:lnTo>
                    <a:pt x="205054" y="164642"/>
                  </a:lnTo>
                  <a:lnTo>
                    <a:pt x="204724" y="162229"/>
                  </a:lnTo>
                  <a:lnTo>
                    <a:pt x="200660" y="166878"/>
                  </a:lnTo>
                  <a:lnTo>
                    <a:pt x="200660" y="168757"/>
                  </a:lnTo>
                  <a:lnTo>
                    <a:pt x="204190" y="173342"/>
                  </a:lnTo>
                  <a:lnTo>
                    <a:pt x="205562" y="173342"/>
                  </a:lnTo>
                  <a:lnTo>
                    <a:pt x="209677" y="166116"/>
                  </a:lnTo>
                  <a:lnTo>
                    <a:pt x="209956" y="165277"/>
                  </a:lnTo>
                  <a:lnTo>
                    <a:pt x="210515" y="164465"/>
                  </a:lnTo>
                  <a:lnTo>
                    <a:pt x="210934" y="164211"/>
                  </a:lnTo>
                  <a:lnTo>
                    <a:pt x="212115" y="164211"/>
                  </a:lnTo>
                  <a:lnTo>
                    <a:pt x="212674" y="164490"/>
                  </a:lnTo>
                  <a:lnTo>
                    <a:pt x="213575" y="165582"/>
                  </a:lnTo>
                  <a:lnTo>
                    <a:pt x="213791" y="166433"/>
                  </a:lnTo>
                  <a:lnTo>
                    <a:pt x="213791" y="168668"/>
                  </a:lnTo>
                  <a:lnTo>
                    <a:pt x="213537" y="169570"/>
                  </a:lnTo>
                  <a:lnTo>
                    <a:pt x="212534" y="170802"/>
                  </a:lnTo>
                  <a:lnTo>
                    <a:pt x="211785" y="171183"/>
                  </a:lnTo>
                  <a:lnTo>
                    <a:pt x="210794" y="171297"/>
                  </a:lnTo>
                  <a:lnTo>
                    <a:pt x="211162" y="173736"/>
                  </a:lnTo>
                  <a:lnTo>
                    <a:pt x="212725" y="173482"/>
                  </a:lnTo>
                  <a:lnTo>
                    <a:pt x="213880" y="172872"/>
                  </a:lnTo>
                  <a:lnTo>
                    <a:pt x="215442" y="170878"/>
                  </a:lnTo>
                  <a:lnTo>
                    <a:pt x="215811" y="169456"/>
                  </a:lnTo>
                  <a:lnTo>
                    <a:pt x="215811" y="166433"/>
                  </a:lnTo>
                  <a:close/>
                </a:path>
                <a:path w="333375" h="219709">
                  <a:moveTo>
                    <a:pt x="237337" y="167170"/>
                  </a:moveTo>
                  <a:lnTo>
                    <a:pt x="234518" y="167170"/>
                  </a:lnTo>
                  <a:lnTo>
                    <a:pt x="234518" y="169621"/>
                  </a:lnTo>
                  <a:lnTo>
                    <a:pt x="237337" y="169621"/>
                  </a:lnTo>
                  <a:lnTo>
                    <a:pt x="237337" y="167170"/>
                  </a:lnTo>
                  <a:close/>
                </a:path>
                <a:path w="333375" h="219709">
                  <a:moveTo>
                    <a:pt x="254558" y="214845"/>
                  </a:moveTo>
                  <a:lnTo>
                    <a:pt x="241960" y="214845"/>
                  </a:lnTo>
                  <a:lnTo>
                    <a:pt x="241960" y="212026"/>
                  </a:lnTo>
                  <a:lnTo>
                    <a:pt x="240030" y="212026"/>
                  </a:lnTo>
                  <a:lnTo>
                    <a:pt x="240030" y="214845"/>
                  </a:lnTo>
                  <a:lnTo>
                    <a:pt x="237845" y="214845"/>
                  </a:lnTo>
                  <a:lnTo>
                    <a:pt x="237261" y="214706"/>
                  </a:lnTo>
                  <a:lnTo>
                    <a:pt x="236613" y="214071"/>
                  </a:lnTo>
                  <a:lnTo>
                    <a:pt x="236448" y="213537"/>
                  </a:lnTo>
                  <a:lnTo>
                    <a:pt x="236448" y="212331"/>
                  </a:lnTo>
                  <a:lnTo>
                    <a:pt x="236550" y="211353"/>
                  </a:lnTo>
                  <a:lnTo>
                    <a:pt x="234429" y="210959"/>
                  </a:lnTo>
                  <a:lnTo>
                    <a:pt x="234264" y="211797"/>
                  </a:lnTo>
                  <a:lnTo>
                    <a:pt x="234175" y="212585"/>
                  </a:lnTo>
                  <a:lnTo>
                    <a:pt x="234175" y="214350"/>
                  </a:lnTo>
                  <a:lnTo>
                    <a:pt x="237540" y="217284"/>
                  </a:lnTo>
                  <a:lnTo>
                    <a:pt x="240030" y="217284"/>
                  </a:lnTo>
                  <a:lnTo>
                    <a:pt x="240030" y="219468"/>
                  </a:lnTo>
                  <a:lnTo>
                    <a:pt x="241960" y="219468"/>
                  </a:lnTo>
                  <a:lnTo>
                    <a:pt x="241960" y="217284"/>
                  </a:lnTo>
                  <a:lnTo>
                    <a:pt x="254558" y="217284"/>
                  </a:lnTo>
                  <a:lnTo>
                    <a:pt x="254558" y="214845"/>
                  </a:lnTo>
                  <a:close/>
                </a:path>
                <a:path w="333375" h="219709">
                  <a:moveTo>
                    <a:pt x="254558" y="192087"/>
                  </a:moveTo>
                  <a:lnTo>
                    <a:pt x="245935" y="192087"/>
                  </a:lnTo>
                  <a:lnTo>
                    <a:pt x="244983" y="191973"/>
                  </a:lnTo>
                  <a:lnTo>
                    <a:pt x="243522" y="191528"/>
                  </a:lnTo>
                  <a:lnTo>
                    <a:pt x="243078" y="191223"/>
                  </a:lnTo>
                  <a:lnTo>
                    <a:pt x="242430" y="190347"/>
                  </a:lnTo>
                  <a:lnTo>
                    <a:pt x="242265" y="189877"/>
                  </a:lnTo>
                  <a:lnTo>
                    <a:pt x="242265" y="188722"/>
                  </a:lnTo>
                  <a:lnTo>
                    <a:pt x="242468" y="188137"/>
                  </a:lnTo>
                  <a:lnTo>
                    <a:pt x="242798" y="187528"/>
                  </a:lnTo>
                  <a:lnTo>
                    <a:pt x="240499" y="186651"/>
                  </a:lnTo>
                  <a:lnTo>
                    <a:pt x="240004" y="187528"/>
                  </a:lnTo>
                  <a:lnTo>
                    <a:pt x="239725" y="188366"/>
                  </a:lnTo>
                  <a:lnTo>
                    <a:pt x="239725" y="189763"/>
                  </a:lnTo>
                  <a:lnTo>
                    <a:pt x="239890" y="190296"/>
                  </a:lnTo>
                  <a:lnTo>
                    <a:pt x="240563" y="191274"/>
                  </a:lnTo>
                  <a:lnTo>
                    <a:pt x="241236" y="191782"/>
                  </a:lnTo>
                  <a:lnTo>
                    <a:pt x="242239" y="192341"/>
                  </a:lnTo>
                  <a:lnTo>
                    <a:pt x="240030" y="192341"/>
                  </a:lnTo>
                  <a:lnTo>
                    <a:pt x="240030" y="194551"/>
                  </a:lnTo>
                  <a:lnTo>
                    <a:pt x="254558" y="194551"/>
                  </a:lnTo>
                  <a:lnTo>
                    <a:pt x="254558" y="192087"/>
                  </a:lnTo>
                  <a:close/>
                </a:path>
                <a:path w="333375" h="219709">
                  <a:moveTo>
                    <a:pt x="254558" y="173405"/>
                  </a:moveTo>
                  <a:lnTo>
                    <a:pt x="244513" y="173405"/>
                  </a:lnTo>
                  <a:lnTo>
                    <a:pt x="243700" y="173456"/>
                  </a:lnTo>
                  <a:lnTo>
                    <a:pt x="239725" y="177495"/>
                  </a:lnTo>
                  <a:lnTo>
                    <a:pt x="239725" y="180378"/>
                  </a:lnTo>
                  <a:lnTo>
                    <a:pt x="240525" y="181914"/>
                  </a:lnTo>
                  <a:lnTo>
                    <a:pt x="242100" y="182981"/>
                  </a:lnTo>
                  <a:lnTo>
                    <a:pt x="240030" y="182981"/>
                  </a:lnTo>
                  <a:lnTo>
                    <a:pt x="240030" y="185191"/>
                  </a:lnTo>
                  <a:lnTo>
                    <a:pt x="254558" y="185191"/>
                  </a:lnTo>
                  <a:lnTo>
                    <a:pt x="254558" y="182727"/>
                  </a:lnTo>
                  <a:lnTo>
                    <a:pt x="244792" y="182727"/>
                  </a:lnTo>
                  <a:lnTo>
                    <a:pt x="243522" y="182359"/>
                  </a:lnTo>
                  <a:lnTo>
                    <a:pt x="242189" y="180848"/>
                  </a:lnTo>
                  <a:lnTo>
                    <a:pt x="241846" y="179933"/>
                  </a:lnTo>
                  <a:lnTo>
                    <a:pt x="241846" y="178219"/>
                  </a:lnTo>
                  <a:lnTo>
                    <a:pt x="244729" y="175869"/>
                  </a:lnTo>
                  <a:lnTo>
                    <a:pt x="254558" y="175869"/>
                  </a:lnTo>
                  <a:lnTo>
                    <a:pt x="254558" y="173405"/>
                  </a:lnTo>
                  <a:close/>
                </a:path>
                <a:path w="333375" h="219709">
                  <a:moveTo>
                    <a:pt x="254558" y="137629"/>
                  </a:moveTo>
                  <a:lnTo>
                    <a:pt x="245935" y="137629"/>
                  </a:lnTo>
                  <a:lnTo>
                    <a:pt x="244983" y="137515"/>
                  </a:lnTo>
                  <a:lnTo>
                    <a:pt x="243522" y="137071"/>
                  </a:lnTo>
                  <a:lnTo>
                    <a:pt x="243078" y="136766"/>
                  </a:lnTo>
                  <a:lnTo>
                    <a:pt x="242430" y="135890"/>
                  </a:lnTo>
                  <a:lnTo>
                    <a:pt x="242265" y="135420"/>
                  </a:lnTo>
                  <a:lnTo>
                    <a:pt x="242265" y="134264"/>
                  </a:lnTo>
                  <a:lnTo>
                    <a:pt x="242468" y="133680"/>
                  </a:lnTo>
                  <a:lnTo>
                    <a:pt x="242798" y="133070"/>
                  </a:lnTo>
                  <a:lnTo>
                    <a:pt x="240499" y="132194"/>
                  </a:lnTo>
                  <a:lnTo>
                    <a:pt x="240004" y="133070"/>
                  </a:lnTo>
                  <a:lnTo>
                    <a:pt x="239725" y="133908"/>
                  </a:lnTo>
                  <a:lnTo>
                    <a:pt x="239725" y="135305"/>
                  </a:lnTo>
                  <a:lnTo>
                    <a:pt x="239890" y="135839"/>
                  </a:lnTo>
                  <a:lnTo>
                    <a:pt x="240563" y="136817"/>
                  </a:lnTo>
                  <a:lnTo>
                    <a:pt x="241236" y="137325"/>
                  </a:lnTo>
                  <a:lnTo>
                    <a:pt x="242239" y="137883"/>
                  </a:lnTo>
                  <a:lnTo>
                    <a:pt x="240030" y="137883"/>
                  </a:lnTo>
                  <a:lnTo>
                    <a:pt x="240030" y="140093"/>
                  </a:lnTo>
                  <a:lnTo>
                    <a:pt x="254558" y="140093"/>
                  </a:lnTo>
                  <a:lnTo>
                    <a:pt x="254558" y="137629"/>
                  </a:lnTo>
                  <a:close/>
                </a:path>
                <a:path w="333375" h="219709">
                  <a:moveTo>
                    <a:pt x="254571" y="167170"/>
                  </a:moveTo>
                  <a:lnTo>
                    <a:pt x="240042" y="167170"/>
                  </a:lnTo>
                  <a:lnTo>
                    <a:pt x="240042" y="169621"/>
                  </a:lnTo>
                  <a:lnTo>
                    <a:pt x="254571" y="169621"/>
                  </a:lnTo>
                  <a:lnTo>
                    <a:pt x="254571" y="167170"/>
                  </a:lnTo>
                  <a:close/>
                </a:path>
                <a:path w="333375" h="219709">
                  <a:moveTo>
                    <a:pt x="254723" y="159016"/>
                  </a:moveTo>
                  <a:lnTo>
                    <a:pt x="254533" y="157670"/>
                  </a:lnTo>
                  <a:lnTo>
                    <a:pt x="252349" y="158038"/>
                  </a:lnTo>
                  <a:lnTo>
                    <a:pt x="252437" y="158483"/>
                  </a:lnTo>
                  <a:lnTo>
                    <a:pt x="252463" y="159499"/>
                  </a:lnTo>
                  <a:lnTo>
                    <a:pt x="252399" y="159778"/>
                  </a:lnTo>
                  <a:lnTo>
                    <a:pt x="252183" y="160172"/>
                  </a:lnTo>
                  <a:lnTo>
                    <a:pt x="252018" y="160312"/>
                  </a:lnTo>
                  <a:lnTo>
                    <a:pt x="251815" y="160388"/>
                  </a:lnTo>
                  <a:lnTo>
                    <a:pt x="251625" y="160502"/>
                  </a:lnTo>
                  <a:lnTo>
                    <a:pt x="251167" y="160528"/>
                  </a:lnTo>
                  <a:lnTo>
                    <a:pt x="241960" y="160528"/>
                  </a:lnTo>
                  <a:lnTo>
                    <a:pt x="241960" y="158038"/>
                  </a:lnTo>
                  <a:lnTo>
                    <a:pt x="240030" y="158038"/>
                  </a:lnTo>
                  <a:lnTo>
                    <a:pt x="240030" y="160528"/>
                  </a:lnTo>
                  <a:lnTo>
                    <a:pt x="234962" y="160528"/>
                  </a:lnTo>
                  <a:lnTo>
                    <a:pt x="236448" y="162966"/>
                  </a:lnTo>
                  <a:lnTo>
                    <a:pt x="240030" y="162966"/>
                  </a:lnTo>
                  <a:lnTo>
                    <a:pt x="240030" y="164757"/>
                  </a:lnTo>
                  <a:lnTo>
                    <a:pt x="241960" y="164757"/>
                  </a:lnTo>
                  <a:lnTo>
                    <a:pt x="241960" y="162966"/>
                  </a:lnTo>
                  <a:lnTo>
                    <a:pt x="251790" y="162966"/>
                  </a:lnTo>
                  <a:lnTo>
                    <a:pt x="252768" y="162877"/>
                  </a:lnTo>
                  <a:lnTo>
                    <a:pt x="253695" y="162458"/>
                  </a:lnTo>
                  <a:lnTo>
                    <a:pt x="254063" y="162128"/>
                  </a:lnTo>
                  <a:lnTo>
                    <a:pt x="254584" y="161150"/>
                  </a:lnTo>
                  <a:lnTo>
                    <a:pt x="254723" y="160451"/>
                  </a:lnTo>
                  <a:lnTo>
                    <a:pt x="254723" y="159016"/>
                  </a:lnTo>
                  <a:close/>
                </a:path>
                <a:path w="333375" h="219709">
                  <a:moveTo>
                    <a:pt x="254863" y="203263"/>
                  </a:moveTo>
                  <a:lnTo>
                    <a:pt x="254050" y="201714"/>
                  </a:lnTo>
                  <a:lnTo>
                    <a:pt x="252425" y="200571"/>
                  </a:lnTo>
                  <a:lnTo>
                    <a:pt x="254558" y="200571"/>
                  </a:lnTo>
                  <a:lnTo>
                    <a:pt x="254558" y="198386"/>
                  </a:lnTo>
                  <a:lnTo>
                    <a:pt x="240030" y="198386"/>
                  </a:lnTo>
                  <a:lnTo>
                    <a:pt x="240030" y="200850"/>
                  </a:lnTo>
                  <a:lnTo>
                    <a:pt x="249072" y="200850"/>
                  </a:lnTo>
                  <a:lnTo>
                    <a:pt x="250024" y="200990"/>
                  </a:lnTo>
                  <a:lnTo>
                    <a:pt x="251333" y="201523"/>
                  </a:lnTo>
                  <a:lnTo>
                    <a:pt x="251841" y="201968"/>
                  </a:lnTo>
                  <a:lnTo>
                    <a:pt x="252603" y="203288"/>
                  </a:lnTo>
                  <a:lnTo>
                    <a:pt x="252768" y="203962"/>
                  </a:lnTo>
                  <a:lnTo>
                    <a:pt x="252768" y="205447"/>
                  </a:lnTo>
                  <a:lnTo>
                    <a:pt x="249377" y="207683"/>
                  </a:lnTo>
                  <a:lnTo>
                    <a:pt x="240030" y="207683"/>
                  </a:lnTo>
                  <a:lnTo>
                    <a:pt x="240030" y="210146"/>
                  </a:lnTo>
                  <a:lnTo>
                    <a:pt x="249047" y="210146"/>
                  </a:lnTo>
                  <a:lnTo>
                    <a:pt x="250863" y="210121"/>
                  </a:lnTo>
                  <a:lnTo>
                    <a:pt x="251333" y="210007"/>
                  </a:lnTo>
                  <a:lnTo>
                    <a:pt x="252069" y="209867"/>
                  </a:lnTo>
                  <a:lnTo>
                    <a:pt x="254863" y="206057"/>
                  </a:lnTo>
                  <a:lnTo>
                    <a:pt x="254863" y="203263"/>
                  </a:lnTo>
                  <a:close/>
                </a:path>
                <a:path w="333375" h="219709">
                  <a:moveTo>
                    <a:pt x="254863" y="148805"/>
                  </a:moveTo>
                  <a:lnTo>
                    <a:pt x="254050" y="147256"/>
                  </a:lnTo>
                  <a:lnTo>
                    <a:pt x="252425" y="146113"/>
                  </a:lnTo>
                  <a:lnTo>
                    <a:pt x="254558" y="146113"/>
                  </a:lnTo>
                  <a:lnTo>
                    <a:pt x="254558" y="143929"/>
                  </a:lnTo>
                  <a:lnTo>
                    <a:pt x="240030" y="143929"/>
                  </a:lnTo>
                  <a:lnTo>
                    <a:pt x="240030" y="146392"/>
                  </a:lnTo>
                  <a:lnTo>
                    <a:pt x="249072" y="146392"/>
                  </a:lnTo>
                  <a:lnTo>
                    <a:pt x="250024" y="146532"/>
                  </a:lnTo>
                  <a:lnTo>
                    <a:pt x="251333" y="147066"/>
                  </a:lnTo>
                  <a:lnTo>
                    <a:pt x="251841" y="147510"/>
                  </a:lnTo>
                  <a:lnTo>
                    <a:pt x="252603" y="148831"/>
                  </a:lnTo>
                  <a:lnTo>
                    <a:pt x="252768" y="149504"/>
                  </a:lnTo>
                  <a:lnTo>
                    <a:pt x="252768" y="150990"/>
                  </a:lnTo>
                  <a:lnTo>
                    <a:pt x="249377" y="153225"/>
                  </a:lnTo>
                  <a:lnTo>
                    <a:pt x="240030" y="153225"/>
                  </a:lnTo>
                  <a:lnTo>
                    <a:pt x="240030" y="155689"/>
                  </a:lnTo>
                  <a:lnTo>
                    <a:pt x="249047" y="155689"/>
                  </a:lnTo>
                  <a:lnTo>
                    <a:pt x="250863" y="155663"/>
                  </a:lnTo>
                  <a:lnTo>
                    <a:pt x="251333" y="155549"/>
                  </a:lnTo>
                  <a:lnTo>
                    <a:pt x="252069" y="155409"/>
                  </a:lnTo>
                  <a:lnTo>
                    <a:pt x="254863" y="151599"/>
                  </a:lnTo>
                  <a:lnTo>
                    <a:pt x="254863" y="148805"/>
                  </a:lnTo>
                  <a:close/>
                </a:path>
                <a:path w="333375" h="219709">
                  <a:moveTo>
                    <a:pt x="254863" y="122961"/>
                  </a:moveTo>
                  <a:lnTo>
                    <a:pt x="254520" y="121704"/>
                  </a:lnTo>
                  <a:lnTo>
                    <a:pt x="254228" y="121246"/>
                  </a:lnTo>
                  <a:lnTo>
                    <a:pt x="252857" y="119430"/>
                  </a:lnTo>
                  <a:lnTo>
                    <a:pt x="251879" y="118783"/>
                  </a:lnTo>
                  <a:lnTo>
                    <a:pt x="252120" y="118783"/>
                  </a:lnTo>
                  <a:lnTo>
                    <a:pt x="250190" y="118249"/>
                  </a:lnTo>
                  <a:lnTo>
                    <a:pt x="249872" y="120891"/>
                  </a:lnTo>
                  <a:lnTo>
                    <a:pt x="250126" y="120891"/>
                  </a:lnTo>
                  <a:lnTo>
                    <a:pt x="251028" y="121246"/>
                  </a:lnTo>
                  <a:lnTo>
                    <a:pt x="251701" y="121704"/>
                  </a:lnTo>
                  <a:lnTo>
                    <a:pt x="252628" y="122961"/>
                  </a:lnTo>
                  <a:lnTo>
                    <a:pt x="252793" y="123520"/>
                  </a:lnTo>
                  <a:lnTo>
                    <a:pt x="252844" y="125895"/>
                  </a:lnTo>
                  <a:lnTo>
                    <a:pt x="252437" y="126873"/>
                  </a:lnTo>
                  <a:lnTo>
                    <a:pt x="250748" y="128498"/>
                  </a:lnTo>
                  <a:lnTo>
                    <a:pt x="249351" y="129032"/>
                  </a:lnTo>
                  <a:lnTo>
                    <a:pt x="247929" y="129032"/>
                  </a:lnTo>
                  <a:lnTo>
                    <a:pt x="247929" y="120891"/>
                  </a:lnTo>
                  <a:lnTo>
                    <a:pt x="247929" y="118249"/>
                  </a:lnTo>
                  <a:lnTo>
                    <a:pt x="245910" y="118249"/>
                  </a:lnTo>
                  <a:lnTo>
                    <a:pt x="245910" y="120891"/>
                  </a:lnTo>
                  <a:lnTo>
                    <a:pt x="245910" y="129032"/>
                  </a:lnTo>
                  <a:lnTo>
                    <a:pt x="245160" y="129032"/>
                  </a:lnTo>
                  <a:lnTo>
                    <a:pt x="243903" y="128498"/>
                  </a:lnTo>
                  <a:lnTo>
                    <a:pt x="243751" y="128498"/>
                  </a:lnTo>
                  <a:lnTo>
                    <a:pt x="242150" y="126873"/>
                  </a:lnTo>
                  <a:lnTo>
                    <a:pt x="241731" y="125895"/>
                  </a:lnTo>
                  <a:lnTo>
                    <a:pt x="241731" y="123520"/>
                  </a:lnTo>
                  <a:lnTo>
                    <a:pt x="242214" y="122478"/>
                  </a:lnTo>
                  <a:lnTo>
                    <a:pt x="243713" y="121246"/>
                  </a:lnTo>
                  <a:lnTo>
                    <a:pt x="244678" y="120891"/>
                  </a:lnTo>
                  <a:lnTo>
                    <a:pt x="245910" y="120891"/>
                  </a:lnTo>
                  <a:lnTo>
                    <a:pt x="245910" y="118249"/>
                  </a:lnTo>
                  <a:lnTo>
                    <a:pt x="244640" y="118249"/>
                  </a:lnTo>
                  <a:lnTo>
                    <a:pt x="243027" y="118783"/>
                  </a:lnTo>
                  <a:lnTo>
                    <a:pt x="240398" y="121246"/>
                  </a:lnTo>
                  <a:lnTo>
                    <a:pt x="239877" y="122478"/>
                  </a:lnTo>
                  <a:lnTo>
                    <a:pt x="239763" y="126873"/>
                  </a:lnTo>
                  <a:lnTo>
                    <a:pt x="240449" y="128498"/>
                  </a:lnTo>
                  <a:lnTo>
                    <a:pt x="243078" y="130937"/>
                  </a:lnTo>
                  <a:lnTo>
                    <a:pt x="244983" y="131559"/>
                  </a:lnTo>
                  <a:lnTo>
                    <a:pt x="249796" y="131559"/>
                  </a:lnTo>
                  <a:lnTo>
                    <a:pt x="251650" y="130937"/>
                  </a:lnTo>
                  <a:lnTo>
                    <a:pt x="253644" y="129032"/>
                  </a:lnTo>
                  <a:lnTo>
                    <a:pt x="254203" y="128498"/>
                  </a:lnTo>
                  <a:lnTo>
                    <a:pt x="254825" y="126873"/>
                  </a:lnTo>
                  <a:lnTo>
                    <a:pt x="254863" y="122961"/>
                  </a:lnTo>
                  <a:close/>
                </a:path>
                <a:path w="333375" h="219709">
                  <a:moveTo>
                    <a:pt x="293458" y="199872"/>
                  </a:moveTo>
                  <a:lnTo>
                    <a:pt x="284835" y="199872"/>
                  </a:lnTo>
                  <a:lnTo>
                    <a:pt x="283883" y="199758"/>
                  </a:lnTo>
                  <a:lnTo>
                    <a:pt x="282422" y="199313"/>
                  </a:lnTo>
                  <a:lnTo>
                    <a:pt x="281978" y="199009"/>
                  </a:lnTo>
                  <a:lnTo>
                    <a:pt x="281330" y="198132"/>
                  </a:lnTo>
                  <a:lnTo>
                    <a:pt x="281165" y="197662"/>
                  </a:lnTo>
                  <a:lnTo>
                    <a:pt x="281165" y="196507"/>
                  </a:lnTo>
                  <a:lnTo>
                    <a:pt x="281368" y="195922"/>
                  </a:lnTo>
                  <a:lnTo>
                    <a:pt x="281698" y="195313"/>
                  </a:lnTo>
                  <a:lnTo>
                    <a:pt x="279400" y="194437"/>
                  </a:lnTo>
                  <a:lnTo>
                    <a:pt x="278904" y="195313"/>
                  </a:lnTo>
                  <a:lnTo>
                    <a:pt x="278625" y="196151"/>
                  </a:lnTo>
                  <a:lnTo>
                    <a:pt x="278625" y="197548"/>
                  </a:lnTo>
                  <a:lnTo>
                    <a:pt x="278790" y="198081"/>
                  </a:lnTo>
                  <a:lnTo>
                    <a:pt x="279463" y="199059"/>
                  </a:lnTo>
                  <a:lnTo>
                    <a:pt x="280136" y="199567"/>
                  </a:lnTo>
                  <a:lnTo>
                    <a:pt x="281139" y="200126"/>
                  </a:lnTo>
                  <a:lnTo>
                    <a:pt x="278930" y="200126"/>
                  </a:lnTo>
                  <a:lnTo>
                    <a:pt x="278930" y="202336"/>
                  </a:lnTo>
                  <a:lnTo>
                    <a:pt x="293458" y="202336"/>
                  </a:lnTo>
                  <a:lnTo>
                    <a:pt x="293458" y="199872"/>
                  </a:lnTo>
                  <a:close/>
                </a:path>
                <a:path w="333375" h="219709">
                  <a:moveTo>
                    <a:pt x="293458" y="180441"/>
                  </a:moveTo>
                  <a:lnTo>
                    <a:pt x="292900" y="180771"/>
                  </a:lnTo>
                  <a:lnTo>
                    <a:pt x="293458" y="180771"/>
                  </a:lnTo>
                  <a:lnTo>
                    <a:pt x="293458" y="180441"/>
                  </a:lnTo>
                  <a:close/>
                </a:path>
                <a:path w="333375" h="219709">
                  <a:moveTo>
                    <a:pt x="293458" y="171081"/>
                  </a:moveTo>
                  <a:lnTo>
                    <a:pt x="278930" y="165595"/>
                  </a:lnTo>
                  <a:lnTo>
                    <a:pt x="278930" y="168122"/>
                  </a:lnTo>
                  <a:lnTo>
                    <a:pt x="288861" y="171729"/>
                  </a:lnTo>
                  <a:lnTo>
                    <a:pt x="290550" y="172262"/>
                  </a:lnTo>
                  <a:lnTo>
                    <a:pt x="289534" y="172542"/>
                  </a:lnTo>
                  <a:lnTo>
                    <a:pt x="288582" y="172847"/>
                  </a:lnTo>
                  <a:lnTo>
                    <a:pt x="278930" y="176314"/>
                  </a:lnTo>
                  <a:lnTo>
                    <a:pt x="278930" y="178892"/>
                  </a:lnTo>
                  <a:lnTo>
                    <a:pt x="293458" y="173380"/>
                  </a:lnTo>
                  <a:lnTo>
                    <a:pt x="293458" y="171081"/>
                  </a:lnTo>
                  <a:close/>
                </a:path>
                <a:path w="333375" h="219709">
                  <a:moveTo>
                    <a:pt x="293458" y="113525"/>
                  </a:moveTo>
                  <a:lnTo>
                    <a:pt x="292900" y="113855"/>
                  </a:lnTo>
                  <a:lnTo>
                    <a:pt x="293458" y="113855"/>
                  </a:lnTo>
                  <a:lnTo>
                    <a:pt x="293458" y="113525"/>
                  </a:lnTo>
                  <a:close/>
                </a:path>
                <a:path w="333375" h="219709">
                  <a:moveTo>
                    <a:pt x="293458" y="108051"/>
                  </a:moveTo>
                  <a:lnTo>
                    <a:pt x="284835" y="108051"/>
                  </a:lnTo>
                  <a:lnTo>
                    <a:pt x="283883" y="107937"/>
                  </a:lnTo>
                  <a:lnTo>
                    <a:pt x="282422" y="107492"/>
                  </a:lnTo>
                  <a:lnTo>
                    <a:pt x="281978" y="107188"/>
                  </a:lnTo>
                  <a:lnTo>
                    <a:pt x="281330" y="106311"/>
                  </a:lnTo>
                  <a:lnTo>
                    <a:pt x="281165" y="105841"/>
                  </a:lnTo>
                  <a:lnTo>
                    <a:pt x="281165" y="104686"/>
                  </a:lnTo>
                  <a:lnTo>
                    <a:pt x="281368" y="104101"/>
                  </a:lnTo>
                  <a:lnTo>
                    <a:pt x="281698" y="103492"/>
                  </a:lnTo>
                  <a:lnTo>
                    <a:pt x="279400" y="102616"/>
                  </a:lnTo>
                  <a:lnTo>
                    <a:pt x="278904" y="103492"/>
                  </a:lnTo>
                  <a:lnTo>
                    <a:pt x="278625" y="104330"/>
                  </a:lnTo>
                  <a:lnTo>
                    <a:pt x="278625" y="105727"/>
                  </a:lnTo>
                  <a:lnTo>
                    <a:pt x="278790" y="106260"/>
                  </a:lnTo>
                  <a:lnTo>
                    <a:pt x="279463" y="107238"/>
                  </a:lnTo>
                  <a:lnTo>
                    <a:pt x="280136" y="107746"/>
                  </a:lnTo>
                  <a:lnTo>
                    <a:pt x="281139" y="108305"/>
                  </a:lnTo>
                  <a:lnTo>
                    <a:pt x="278930" y="108305"/>
                  </a:lnTo>
                  <a:lnTo>
                    <a:pt x="278930" y="110515"/>
                  </a:lnTo>
                  <a:lnTo>
                    <a:pt x="293458" y="110515"/>
                  </a:lnTo>
                  <a:lnTo>
                    <a:pt x="293458" y="108051"/>
                  </a:lnTo>
                  <a:close/>
                </a:path>
                <a:path w="333375" h="219709">
                  <a:moveTo>
                    <a:pt x="293598" y="186982"/>
                  </a:moveTo>
                  <a:lnTo>
                    <a:pt x="293116" y="185610"/>
                  </a:lnTo>
                  <a:lnTo>
                    <a:pt x="293014" y="185305"/>
                  </a:lnTo>
                  <a:lnTo>
                    <a:pt x="292595" y="184658"/>
                  </a:lnTo>
                  <a:lnTo>
                    <a:pt x="292468" y="184467"/>
                  </a:lnTo>
                  <a:lnTo>
                    <a:pt x="291820" y="183705"/>
                  </a:lnTo>
                  <a:lnTo>
                    <a:pt x="291668" y="183515"/>
                  </a:lnTo>
                  <a:lnTo>
                    <a:pt x="291668" y="186486"/>
                  </a:lnTo>
                  <a:lnTo>
                    <a:pt x="291668" y="189953"/>
                  </a:lnTo>
                  <a:lnTo>
                    <a:pt x="290563" y="191185"/>
                  </a:lnTo>
                  <a:lnTo>
                    <a:pt x="288861" y="191185"/>
                  </a:lnTo>
                  <a:lnTo>
                    <a:pt x="287820" y="190461"/>
                  </a:lnTo>
                  <a:lnTo>
                    <a:pt x="286931" y="186486"/>
                  </a:lnTo>
                  <a:lnTo>
                    <a:pt x="286854" y="185978"/>
                  </a:lnTo>
                  <a:lnTo>
                    <a:pt x="286778" y="185610"/>
                  </a:lnTo>
                  <a:lnTo>
                    <a:pt x="286702" y="185305"/>
                  </a:lnTo>
                  <a:lnTo>
                    <a:pt x="286639" y="185026"/>
                  </a:lnTo>
                  <a:lnTo>
                    <a:pt x="286562" y="184658"/>
                  </a:lnTo>
                  <a:lnTo>
                    <a:pt x="286334" y="184099"/>
                  </a:lnTo>
                  <a:lnTo>
                    <a:pt x="286270" y="183934"/>
                  </a:lnTo>
                  <a:lnTo>
                    <a:pt x="286181" y="183705"/>
                  </a:lnTo>
                  <a:lnTo>
                    <a:pt x="288163" y="183705"/>
                  </a:lnTo>
                  <a:lnTo>
                    <a:pt x="289483" y="183934"/>
                  </a:lnTo>
                  <a:lnTo>
                    <a:pt x="289166" y="183934"/>
                  </a:lnTo>
                  <a:lnTo>
                    <a:pt x="290271" y="184467"/>
                  </a:lnTo>
                  <a:lnTo>
                    <a:pt x="290830" y="185026"/>
                  </a:lnTo>
                  <a:lnTo>
                    <a:pt x="291668" y="186486"/>
                  </a:lnTo>
                  <a:lnTo>
                    <a:pt x="291668" y="183515"/>
                  </a:lnTo>
                  <a:lnTo>
                    <a:pt x="292201" y="183515"/>
                  </a:lnTo>
                  <a:lnTo>
                    <a:pt x="292950" y="183286"/>
                  </a:lnTo>
                  <a:lnTo>
                    <a:pt x="293382" y="183045"/>
                  </a:lnTo>
                  <a:lnTo>
                    <a:pt x="293458" y="180771"/>
                  </a:lnTo>
                  <a:lnTo>
                    <a:pt x="290195" y="181356"/>
                  </a:lnTo>
                  <a:lnTo>
                    <a:pt x="281813" y="181356"/>
                  </a:lnTo>
                  <a:lnTo>
                    <a:pt x="278841" y="184467"/>
                  </a:lnTo>
                  <a:lnTo>
                    <a:pt x="278892" y="189484"/>
                  </a:lnTo>
                  <a:lnTo>
                    <a:pt x="283070" y="193395"/>
                  </a:lnTo>
                  <a:lnTo>
                    <a:pt x="283184" y="192582"/>
                  </a:lnTo>
                  <a:lnTo>
                    <a:pt x="283298" y="191808"/>
                  </a:lnTo>
                  <a:lnTo>
                    <a:pt x="283387" y="191185"/>
                  </a:lnTo>
                  <a:lnTo>
                    <a:pt x="284175" y="191185"/>
                  </a:lnTo>
                  <a:lnTo>
                    <a:pt x="281279" y="190461"/>
                  </a:lnTo>
                  <a:lnTo>
                    <a:pt x="281749" y="190461"/>
                  </a:lnTo>
                  <a:lnTo>
                    <a:pt x="280860" y="189230"/>
                  </a:lnTo>
                  <a:lnTo>
                    <a:pt x="280911" y="185026"/>
                  </a:lnTo>
                  <a:lnTo>
                    <a:pt x="281901" y="183934"/>
                  </a:lnTo>
                  <a:lnTo>
                    <a:pt x="282600" y="183705"/>
                  </a:lnTo>
                  <a:lnTo>
                    <a:pt x="284251" y="183705"/>
                  </a:lnTo>
                  <a:lnTo>
                    <a:pt x="284518" y="184467"/>
                  </a:lnTo>
                  <a:lnTo>
                    <a:pt x="284581" y="184658"/>
                  </a:lnTo>
                  <a:lnTo>
                    <a:pt x="284645" y="185026"/>
                  </a:lnTo>
                  <a:lnTo>
                    <a:pt x="284759" y="185610"/>
                  </a:lnTo>
                  <a:lnTo>
                    <a:pt x="284835" y="185978"/>
                  </a:lnTo>
                  <a:lnTo>
                    <a:pt x="284949" y="186982"/>
                  </a:lnTo>
                  <a:lnTo>
                    <a:pt x="285038" y="187744"/>
                  </a:lnTo>
                  <a:lnTo>
                    <a:pt x="288925" y="193814"/>
                  </a:lnTo>
                  <a:lnTo>
                    <a:pt x="290855" y="193814"/>
                  </a:lnTo>
                  <a:lnTo>
                    <a:pt x="291833" y="193395"/>
                  </a:lnTo>
                  <a:lnTo>
                    <a:pt x="293293" y="191808"/>
                  </a:lnTo>
                  <a:lnTo>
                    <a:pt x="293446" y="191554"/>
                  </a:lnTo>
                  <a:lnTo>
                    <a:pt x="293547" y="191185"/>
                  </a:lnTo>
                  <a:lnTo>
                    <a:pt x="293598" y="186982"/>
                  </a:lnTo>
                  <a:close/>
                </a:path>
                <a:path w="333375" h="219709">
                  <a:moveTo>
                    <a:pt x="293598" y="120065"/>
                  </a:moveTo>
                  <a:lnTo>
                    <a:pt x="293116" y="118694"/>
                  </a:lnTo>
                  <a:lnTo>
                    <a:pt x="293014" y="118389"/>
                  </a:lnTo>
                  <a:lnTo>
                    <a:pt x="292595" y="117741"/>
                  </a:lnTo>
                  <a:lnTo>
                    <a:pt x="292468" y="117551"/>
                  </a:lnTo>
                  <a:lnTo>
                    <a:pt x="291820" y="116789"/>
                  </a:lnTo>
                  <a:lnTo>
                    <a:pt x="291668" y="116598"/>
                  </a:lnTo>
                  <a:lnTo>
                    <a:pt x="291668" y="119570"/>
                  </a:lnTo>
                  <a:lnTo>
                    <a:pt x="291668" y="123037"/>
                  </a:lnTo>
                  <a:lnTo>
                    <a:pt x="290563" y="124269"/>
                  </a:lnTo>
                  <a:lnTo>
                    <a:pt x="288861" y="124269"/>
                  </a:lnTo>
                  <a:lnTo>
                    <a:pt x="287820" y="123545"/>
                  </a:lnTo>
                  <a:lnTo>
                    <a:pt x="286931" y="119570"/>
                  </a:lnTo>
                  <a:lnTo>
                    <a:pt x="286854" y="119062"/>
                  </a:lnTo>
                  <a:lnTo>
                    <a:pt x="286778" y="118694"/>
                  </a:lnTo>
                  <a:lnTo>
                    <a:pt x="286702" y="118389"/>
                  </a:lnTo>
                  <a:lnTo>
                    <a:pt x="286639" y="118110"/>
                  </a:lnTo>
                  <a:lnTo>
                    <a:pt x="286562" y="117741"/>
                  </a:lnTo>
                  <a:lnTo>
                    <a:pt x="286334" y="117182"/>
                  </a:lnTo>
                  <a:lnTo>
                    <a:pt x="286270" y="117017"/>
                  </a:lnTo>
                  <a:lnTo>
                    <a:pt x="286181" y="116789"/>
                  </a:lnTo>
                  <a:lnTo>
                    <a:pt x="288163" y="116789"/>
                  </a:lnTo>
                  <a:lnTo>
                    <a:pt x="289483" y="117017"/>
                  </a:lnTo>
                  <a:lnTo>
                    <a:pt x="289166" y="117017"/>
                  </a:lnTo>
                  <a:lnTo>
                    <a:pt x="290271" y="117551"/>
                  </a:lnTo>
                  <a:lnTo>
                    <a:pt x="290830" y="118110"/>
                  </a:lnTo>
                  <a:lnTo>
                    <a:pt x="291668" y="119570"/>
                  </a:lnTo>
                  <a:lnTo>
                    <a:pt x="291668" y="116598"/>
                  </a:lnTo>
                  <a:lnTo>
                    <a:pt x="292201" y="116598"/>
                  </a:lnTo>
                  <a:lnTo>
                    <a:pt x="292950" y="116370"/>
                  </a:lnTo>
                  <a:lnTo>
                    <a:pt x="293382" y="116128"/>
                  </a:lnTo>
                  <a:lnTo>
                    <a:pt x="293458" y="113855"/>
                  </a:lnTo>
                  <a:lnTo>
                    <a:pt x="290195" y="114439"/>
                  </a:lnTo>
                  <a:lnTo>
                    <a:pt x="281813" y="114439"/>
                  </a:lnTo>
                  <a:lnTo>
                    <a:pt x="278841" y="117551"/>
                  </a:lnTo>
                  <a:lnTo>
                    <a:pt x="278892" y="122567"/>
                  </a:lnTo>
                  <a:lnTo>
                    <a:pt x="283070" y="126479"/>
                  </a:lnTo>
                  <a:lnTo>
                    <a:pt x="283184" y="125666"/>
                  </a:lnTo>
                  <a:lnTo>
                    <a:pt x="283298" y="124891"/>
                  </a:lnTo>
                  <a:lnTo>
                    <a:pt x="283387" y="124269"/>
                  </a:lnTo>
                  <a:lnTo>
                    <a:pt x="284175" y="124269"/>
                  </a:lnTo>
                  <a:lnTo>
                    <a:pt x="281279" y="123545"/>
                  </a:lnTo>
                  <a:lnTo>
                    <a:pt x="281749" y="123545"/>
                  </a:lnTo>
                  <a:lnTo>
                    <a:pt x="280860" y="122313"/>
                  </a:lnTo>
                  <a:lnTo>
                    <a:pt x="280911" y="118110"/>
                  </a:lnTo>
                  <a:lnTo>
                    <a:pt x="281901" y="117017"/>
                  </a:lnTo>
                  <a:lnTo>
                    <a:pt x="282600" y="116789"/>
                  </a:lnTo>
                  <a:lnTo>
                    <a:pt x="284251" y="116789"/>
                  </a:lnTo>
                  <a:lnTo>
                    <a:pt x="284518" y="117551"/>
                  </a:lnTo>
                  <a:lnTo>
                    <a:pt x="284581" y="117741"/>
                  </a:lnTo>
                  <a:lnTo>
                    <a:pt x="284645" y="118110"/>
                  </a:lnTo>
                  <a:lnTo>
                    <a:pt x="284759" y="118694"/>
                  </a:lnTo>
                  <a:lnTo>
                    <a:pt x="284835" y="119062"/>
                  </a:lnTo>
                  <a:lnTo>
                    <a:pt x="284949" y="120065"/>
                  </a:lnTo>
                  <a:lnTo>
                    <a:pt x="285038" y="120827"/>
                  </a:lnTo>
                  <a:lnTo>
                    <a:pt x="288925" y="126898"/>
                  </a:lnTo>
                  <a:lnTo>
                    <a:pt x="290855" y="126898"/>
                  </a:lnTo>
                  <a:lnTo>
                    <a:pt x="291833" y="126479"/>
                  </a:lnTo>
                  <a:lnTo>
                    <a:pt x="293293" y="124891"/>
                  </a:lnTo>
                  <a:lnTo>
                    <a:pt x="293446" y="124637"/>
                  </a:lnTo>
                  <a:lnTo>
                    <a:pt x="293547" y="124269"/>
                  </a:lnTo>
                  <a:lnTo>
                    <a:pt x="293598" y="120065"/>
                  </a:lnTo>
                  <a:close/>
                </a:path>
                <a:path w="333375" h="219709">
                  <a:moveTo>
                    <a:pt x="293763" y="155625"/>
                  </a:moveTo>
                  <a:lnTo>
                    <a:pt x="293408" y="154368"/>
                  </a:lnTo>
                  <a:lnTo>
                    <a:pt x="293116" y="153911"/>
                  </a:lnTo>
                  <a:lnTo>
                    <a:pt x="291757" y="152095"/>
                  </a:lnTo>
                  <a:lnTo>
                    <a:pt x="290766" y="151447"/>
                  </a:lnTo>
                  <a:lnTo>
                    <a:pt x="291007" y="151447"/>
                  </a:lnTo>
                  <a:lnTo>
                    <a:pt x="289090" y="150914"/>
                  </a:lnTo>
                  <a:lnTo>
                    <a:pt x="288772" y="153555"/>
                  </a:lnTo>
                  <a:lnTo>
                    <a:pt x="289026" y="153555"/>
                  </a:lnTo>
                  <a:lnTo>
                    <a:pt x="289928" y="153911"/>
                  </a:lnTo>
                  <a:lnTo>
                    <a:pt x="290601" y="154368"/>
                  </a:lnTo>
                  <a:lnTo>
                    <a:pt x="291528" y="155625"/>
                  </a:lnTo>
                  <a:lnTo>
                    <a:pt x="291680" y="156184"/>
                  </a:lnTo>
                  <a:lnTo>
                    <a:pt x="291744" y="158559"/>
                  </a:lnTo>
                  <a:lnTo>
                    <a:pt x="291338" y="159537"/>
                  </a:lnTo>
                  <a:lnTo>
                    <a:pt x="289648" y="161163"/>
                  </a:lnTo>
                  <a:lnTo>
                    <a:pt x="288251" y="161696"/>
                  </a:lnTo>
                  <a:lnTo>
                    <a:pt x="286829" y="161696"/>
                  </a:lnTo>
                  <a:lnTo>
                    <a:pt x="286829" y="153555"/>
                  </a:lnTo>
                  <a:lnTo>
                    <a:pt x="286829" y="150914"/>
                  </a:lnTo>
                  <a:lnTo>
                    <a:pt x="284810" y="150914"/>
                  </a:lnTo>
                  <a:lnTo>
                    <a:pt x="284810" y="153555"/>
                  </a:lnTo>
                  <a:lnTo>
                    <a:pt x="284810" y="161696"/>
                  </a:lnTo>
                  <a:lnTo>
                    <a:pt x="284060" y="161696"/>
                  </a:lnTo>
                  <a:lnTo>
                    <a:pt x="282803" y="161163"/>
                  </a:lnTo>
                  <a:lnTo>
                    <a:pt x="282638" y="161163"/>
                  </a:lnTo>
                  <a:lnTo>
                    <a:pt x="281051" y="159537"/>
                  </a:lnTo>
                  <a:lnTo>
                    <a:pt x="280631" y="158559"/>
                  </a:lnTo>
                  <a:lnTo>
                    <a:pt x="280631" y="156184"/>
                  </a:lnTo>
                  <a:lnTo>
                    <a:pt x="281114" y="155143"/>
                  </a:lnTo>
                  <a:lnTo>
                    <a:pt x="282613" y="153911"/>
                  </a:lnTo>
                  <a:lnTo>
                    <a:pt x="283578" y="153555"/>
                  </a:lnTo>
                  <a:lnTo>
                    <a:pt x="284810" y="153555"/>
                  </a:lnTo>
                  <a:lnTo>
                    <a:pt x="284810" y="150914"/>
                  </a:lnTo>
                  <a:lnTo>
                    <a:pt x="283527" y="150914"/>
                  </a:lnTo>
                  <a:lnTo>
                    <a:pt x="281927" y="151447"/>
                  </a:lnTo>
                  <a:lnTo>
                    <a:pt x="279298" y="153911"/>
                  </a:lnTo>
                  <a:lnTo>
                    <a:pt x="278777" y="155143"/>
                  </a:lnTo>
                  <a:lnTo>
                    <a:pt x="278650" y="159537"/>
                  </a:lnTo>
                  <a:lnTo>
                    <a:pt x="279349" y="161163"/>
                  </a:lnTo>
                  <a:lnTo>
                    <a:pt x="281978" y="163601"/>
                  </a:lnTo>
                  <a:lnTo>
                    <a:pt x="283883" y="164223"/>
                  </a:lnTo>
                  <a:lnTo>
                    <a:pt x="288696" y="164223"/>
                  </a:lnTo>
                  <a:lnTo>
                    <a:pt x="290550" y="163601"/>
                  </a:lnTo>
                  <a:lnTo>
                    <a:pt x="292544" y="161696"/>
                  </a:lnTo>
                  <a:lnTo>
                    <a:pt x="293103" y="161163"/>
                  </a:lnTo>
                  <a:lnTo>
                    <a:pt x="293725" y="159537"/>
                  </a:lnTo>
                  <a:lnTo>
                    <a:pt x="293763" y="155625"/>
                  </a:lnTo>
                  <a:close/>
                </a:path>
                <a:path w="333375" h="219709">
                  <a:moveTo>
                    <a:pt x="293763" y="94030"/>
                  </a:moveTo>
                  <a:lnTo>
                    <a:pt x="293179" y="92900"/>
                  </a:lnTo>
                  <a:lnTo>
                    <a:pt x="293065" y="92684"/>
                  </a:lnTo>
                  <a:lnTo>
                    <a:pt x="291642" y="91757"/>
                  </a:lnTo>
                  <a:lnTo>
                    <a:pt x="293458" y="91757"/>
                  </a:lnTo>
                  <a:lnTo>
                    <a:pt x="293458" y="89458"/>
                  </a:lnTo>
                  <a:lnTo>
                    <a:pt x="291528" y="89458"/>
                  </a:lnTo>
                  <a:lnTo>
                    <a:pt x="291528" y="94030"/>
                  </a:lnTo>
                  <a:lnTo>
                    <a:pt x="291528" y="97129"/>
                  </a:lnTo>
                  <a:lnTo>
                    <a:pt x="291172" y="97688"/>
                  </a:lnTo>
                  <a:lnTo>
                    <a:pt x="289483" y="99148"/>
                  </a:lnTo>
                  <a:lnTo>
                    <a:pt x="288086" y="99517"/>
                  </a:lnTo>
                  <a:lnTo>
                    <a:pt x="284302" y="99517"/>
                  </a:lnTo>
                  <a:lnTo>
                    <a:pt x="280631" y="94551"/>
                  </a:lnTo>
                  <a:lnTo>
                    <a:pt x="281114" y="93637"/>
                  </a:lnTo>
                  <a:lnTo>
                    <a:pt x="281978" y="92900"/>
                  </a:lnTo>
                  <a:lnTo>
                    <a:pt x="282981" y="92087"/>
                  </a:lnTo>
                  <a:lnTo>
                    <a:pt x="284238" y="91757"/>
                  </a:lnTo>
                  <a:lnTo>
                    <a:pt x="288404" y="91757"/>
                  </a:lnTo>
                  <a:lnTo>
                    <a:pt x="289572" y="92087"/>
                  </a:lnTo>
                  <a:lnTo>
                    <a:pt x="291338" y="93637"/>
                  </a:lnTo>
                  <a:lnTo>
                    <a:pt x="291528" y="94030"/>
                  </a:lnTo>
                  <a:lnTo>
                    <a:pt x="291528" y="89458"/>
                  </a:lnTo>
                  <a:lnTo>
                    <a:pt x="273405" y="89458"/>
                  </a:lnTo>
                  <a:lnTo>
                    <a:pt x="273405" y="91922"/>
                  </a:lnTo>
                  <a:lnTo>
                    <a:pt x="280606" y="91922"/>
                  </a:lnTo>
                  <a:lnTo>
                    <a:pt x="280022" y="92341"/>
                  </a:lnTo>
                  <a:lnTo>
                    <a:pt x="279539" y="92900"/>
                  </a:lnTo>
                  <a:lnTo>
                    <a:pt x="278815" y="94272"/>
                  </a:lnTo>
                  <a:lnTo>
                    <a:pt x="278739" y="94551"/>
                  </a:lnTo>
                  <a:lnTo>
                    <a:pt x="278625" y="97129"/>
                  </a:lnTo>
                  <a:lnTo>
                    <a:pt x="278790" y="97688"/>
                  </a:lnTo>
                  <a:lnTo>
                    <a:pt x="278904" y="98056"/>
                  </a:lnTo>
                  <a:lnTo>
                    <a:pt x="278955" y="98221"/>
                  </a:lnTo>
                  <a:lnTo>
                    <a:pt x="280098" y="99987"/>
                  </a:lnTo>
                  <a:lnTo>
                    <a:pt x="280187" y="100126"/>
                  </a:lnTo>
                  <a:lnTo>
                    <a:pt x="281114" y="100863"/>
                  </a:lnTo>
                  <a:lnTo>
                    <a:pt x="282282" y="101333"/>
                  </a:lnTo>
                  <a:lnTo>
                    <a:pt x="283464" y="101841"/>
                  </a:lnTo>
                  <a:lnTo>
                    <a:pt x="284784" y="102057"/>
                  </a:lnTo>
                  <a:lnTo>
                    <a:pt x="287718" y="102057"/>
                  </a:lnTo>
                  <a:lnTo>
                    <a:pt x="288899" y="101841"/>
                  </a:lnTo>
                  <a:lnTo>
                    <a:pt x="290055" y="101333"/>
                  </a:lnTo>
                  <a:lnTo>
                    <a:pt x="291058" y="100863"/>
                  </a:lnTo>
                  <a:lnTo>
                    <a:pt x="292201" y="99987"/>
                  </a:lnTo>
                  <a:lnTo>
                    <a:pt x="292493" y="99517"/>
                  </a:lnTo>
                  <a:lnTo>
                    <a:pt x="293344" y="98221"/>
                  </a:lnTo>
                  <a:lnTo>
                    <a:pt x="293458" y="98056"/>
                  </a:lnTo>
                  <a:lnTo>
                    <a:pt x="293725" y="97129"/>
                  </a:lnTo>
                  <a:lnTo>
                    <a:pt x="293763" y="94030"/>
                  </a:lnTo>
                  <a:close/>
                </a:path>
                <a:path w="333375" h="219709">
                  <a:moveTo>
                    <a:pt x="299034" y="215544"/>
                  </a:moveTo>
                  <a:lnTo>
                    <a:pt x="293725" y="206019"/>
                  </a:lnTo>
                  <a:lnTo>
                    <a:pt x="278917" y="206019"/>
                  </a:lnTo>
                  <a:lnTo>
                    <a:pt x="278917" y="208318"/>
                  </a:lnTo>
                  <a:lnTo>
                    <a:pt x="280657" y="208318"/>
                  </a:lnTo>
                  <a:lnTo>
                    <a:pt x="284238" y="208318"/>
                  </a:lnTo>
                  <a:lnTo>
                    <a:pt x="282892" y="208711"/>
                  </a:lnTo>
                  <a:lnTo>
                    <a:pt x="289255" y="208711"/>
                  </a:lnTo>
                  <a:lnTo>
                    <a:pt x="290626" y="209918"/>
                  </a:lnTo>
                  <a:lnTo>
                    <a:pt x="290995" y="210273"/>
                  </a:lnTo>
                  <a:lnTo>
                    <a:pt x="291147" y="210591"/>
                  </a:lnTo>
                  <a:lnTo>
                    <a:pt x="291249" y="213804"/>
                  </a:lnTo>
                  <a:lnTo>
                    <a:pt x="290906" y="214566"/>
                  </a:lnTo>
                  <a:lnTo>
                    <a:pt x="290779" y="214566"/>
                  </a:lnTo>
                  <a:lnTo>
                    <a:pt x="289648" y="215544"/>
                  </a:lnTo>
                  <a:lnTo>
                    <a:pt x="289090" y="215938"/>
                  </a:lnTo>
                  <a:lnTo>
                    <a:pt x="287820" y="216268"/>
                  </a:lnTo>
                  <a:lnTo>
                    <a:pt x="284187" y="216268"/>
                  </a:lnTo>
                  <a:lnTo>
                    <a:pt x="283006" y="215938"/>
                  </a:lnTo>
                  <a:lnTo>
                    <a:pt x="282460" y="215544"/>
                  </a:lnTo>
                  <a:lnTo>
                    <a:pt x="281317" y="214566"/>
                  </a:lnTo>
                  <a:lnTo>
                    <a:pt x="281178" y="214566"/>
                  </a:lnTo>
                  <a:lnTo>
                    <a:pt x="280809" y="213804"/>
                  </a:lnTo>
                  <a:lnTo>
                    <a:pt x="280746" y="213664"/>
                  </a:lnTo>
                  <a:lnTo>
                    <a:pt x="280631" y="211226"/>
                  </a:lnTo>
                  <a:lnTo>
                    <a:pt x="281101" y="210273"/>
                  </a:lnTo>
                  <a:lnTo>
                    <a:pt x="282663" y="208902"/>
                  </a:lnTo>
                  <a:lnTo>
                    <a:pt x="280657" y="208318"/>
                  </a:lnTo>
                  <a:lnTo>
                    <a:pt x="279285" y="209461"/>
                  </a:lnTo>
                  <a:lnTo>
                    <a:pt x="278726" y="210591"/>
                  </a:lnTo>
                  <a:lnTo>
                    <a:pt x="278612" y="213804"/>
                  </a:lnTo>
                  <a:lnTo>
                    <a:pt x="278841" y="214566"/>
                  </a:lnTo>
                  <a:lnTo>
                    <a:pt x="278942" y="214922"/>
                  </a:lnTo>
                  <a:lnTo>
                    <a:pt x="280212" y="216827"/>
                  </a:lnTo>
                  <a:lnTo>
                    <a:pt x="281101" y="217551"/>
                  </a:lnTo>
                  <a:lnTo>
                    <a:pt x="283451" y="218567"/>
                  </a:lnTo>
                  <a:lnTo>
                    <a:pt x="284746" y="218821"/>
                  </a:lnTo>
                  <a:lnTo>
                    <a:pt x="288137" y="218821"/>
                  </a:lnTo>
                  <a:lnTo>
                    <a:pt x="289623" y="218363"/>
                  </a:lnTo>
                  <a:lnTo>
                    <a:pt x="289763" y="218363"/>
                  </a:lnTo>
                  <a:lnTo>
                    <a:pt x="292531" y="216268"/>
                  </a:lnTo>
                  <a:lnTo>
                    <a:pt x="292747" y="216103"/>
                  </a:lnTo>
                  <a:lnTo>
                    <a:pt x="293446" y="214566"/>
                  </a:lnTo>
                  <a:lnTo>
                    <a:pt x="293382" y="210807"/>
                  </a:lnTo>
                  <a:lnTo>
                    <a:pt x="292836" y="209600"/>
                  </a:lnTo>
                  <a:lnTo>
                    <a:pt x="291795" y="208711"/>
                  </a:lnTo>
                  <a:lnTo>
                    <a:pt x="294779" y="208711"/>
                  </a:lnTo>
                  <a:lnTo>
                    <a:pt x="297243" y="213804"/>
                  </a:lnTo>
                  <a:lnTo>
                    <a:pt x="296976" y="214566"/>
                  </a:lnTo>
                  <a:lnTo>
                    <a:pt x="296252" y="215544"/>
                  </a:lnTo>
                  <a:lnTo>
                    <a:pt x="295503" y="215938"/>
                  </a:lnTo>
                  <a:lnTo>
                    <a:pt x="294995" y="215938"/>
                  </a:lnTo>
                  <a:lnTo>
                    <a:pt x="294970" y="216103"/>
                  </a:lnTo>
                  <a:lnTo>
                    <a:pt x="294868" y="216827"/>
                  </a:lnTo>
                  <a:lnTo>
                    <a:pt x="294754" y="217551"/>
                  </a:lnTo>
                  <a:lnTo>
                    <a:pt x="294627" y="218363"/>
                  </a:lnTo>
                  <a:lnTo>
                    <a:pt x="296189" y="218363"/>
                  </a:lnTo>
                  <a:lnTo>
                    <a:pt x="297345" y="217843"/>
                  </a:lnTo>
                  <a:lnTo>
                    <a:pt x="299034" y="215544"/>
                  </a:lnTo>
                  <a:close/>
                </a:path>
                <a:path w="333375" h="219709">
                  <a:moveTo>
                    <a:pt x="299313" y="137795"/>
                  </a:moveTo>
                  <a:lnTo>
                    <a:pt x="278930" y="128155"/>
                  </a:lnTo>
                  <a:lnTo>
                    <a:pt x="278930" y="130619"/>
                  </a:lnTo>
                  <a:lnTo>
                    <a:pt x="288480" y="134124"/>
                  </a:lnTo>
                  <a:lnTo>
                    <a:pt x="289598" y="134454"/>
                  </a:lnTo>
                  <a:lnTo>
                    <a:pt x="290715" y="134734"/>
                  </a:lnTo>
                  <a:lnTo>
                    <a:pt x="288417" y="135382"/>
                  </a:lnTo>
                  <a:lnTo>
                    <a:pt x="278930" y="138798"/>
                  </a:lnTo>
                  <a:lnTo>
                    <a:pt x="278930" y="141452"/>
                  </a:lnTo>
                  <a:lnTo>
                    <a:pt x="293458" y="135940"/>
                  </a:lnTo>
                  <a:lnTo>
                    <a:pt x="293712" y="136055"/>
                  </a:lnTo>
                  <a:lnTo>
                    <a:pt x="296938" y="138493"/>
                  </a:lnTo>
                  <a:lnTo>
                    <a:pt x="296938" y="139446"/>
                  </a:lnTo>
                  <a:lnTo>
                    <a:pt x="296710" y="140449"/>
                  </a:lnTo>
                  <a:lnTo>
                    <a:pt x="299034" y="140169"/>
                  </a:lnTo>
                  <a:lnTo>
                    <a:pt x="299199" y="139611"/>
                  </a:lnTo>
                  <a:lnTo>
                    <a:pt x="299313" y="139077"/>
                  </a:lnTo>
                  <a:lnTo>
                    <a:pt x="299313" y="137795"/>
                  </a:lnTo>
                  <a:close/>
                </a:path>
                <a:path w="333375" h="219709">
                  <a:moveTo>
                    <a:pt x="315455" y="207632"/>
                  </a:moveTo>
                  <a:lnTo>
                    <a:pt x="312635" y="207632"/>
                  </a:lnTo>
                  <a:lnTo>
                    <a:pt x="312635" y="210096"/>
                  </a:lnTo>
                  <a:lnTo>
                    <a:pt x="315455" y="210096"/>
                  </a:lnTo>
                  <a:lnTo>
                    <a:pt x="315455" y="207632"/>
                  </a:lnTo>
                  <a:close/>
                </a:path>
                <a:path w="333375" h="219709">
                  <a:moveTo>
                    <a:pt x="332676" y="214845"/>
                  </a:moveTo>
                  <a:lnTo>
                    <a:pt x="320078" y="214845"/>
                  </a:lnTo>
                  <a:lnTo>
                    <a:pt x="320078" y="212026"/>
                  </a:lnTo>
                  <a:lnTo>
                    <a:pt x="318147" y="212026"/>
                  </a:lnTo>
                  <a:lnTo>
                    <a:pt x="318147" y="214845"/>
                  </a:lnTo>
                  <a:lnTo>
                    <a:pt x="315963" y="214845"/>
                  </a:lnTo>
                  <a:lnTo>
                    <a:pt x="315379" y="214706"/>
                  </a:lnTo>
                  <a:lnTo>
                    <a:pt x="314731" y="214071"/>
                  </a:lnTo>
                  <a:lnTo>
                    <a:pt x="314566" y="213537"/>
                  </a:lnTo>
                  <a:lnTo>
                    <a:pt x="314566" y="212331"/>
                  </a:lnTo>
                  <a:lnTo>
                    <a:pt x="314667" y="211353"/>
                  </a:lnTo>
                  <a:lnTo>
                    <a:pt x="312547" y="210959"/>
                  </a:lnTo>
                  <a:lnTo>
                    <a:pt x="312381" y="211797"/>
                  </a:lnTo>
                  <a:lnTo>
                    <a:pt x="312293" y="212585"/>
                  </a:lnTo>
                  <a:lnTo>
                    <a:pt x="312293" y="214350"/>
                  </a:lnTo>
                  <a:lnTo>
                    <a:pt x="315658" y="217284"/>
                  </a:lnTo>
                  <a:lnTo>
                    <a:pt x="318147" y="217284"/>
                  </a:lnTo>
                  <a:lnTo>
                    <a:pt x="318147" y="219468"/>
                  </a:lnTo>
                  <a:lnTo>
                    <a:pt x="320078" y="219468"/>
                  </a:lnTo>
                  <a:lnTo>
                    <a:pt x="320078" y="217284"/>
                  </a:lnTo>
                  <a:lnTo>
                    <a:pt x="332676" y="217284"/>
                  </a:lnTo>
                  <a:lnTo>
                    <a:pt x="332676" y="214845"/>
                  </a:lnTo>
                  <a:close/>
                </a:path>
                <a:path w="333375" h="219709">
                  <a:moveTo>
                    <a:pt x="332676" y="201434"/>
                  </a:moveTo>
                  <a:lnTo>
                    <a:pt x="324053" y="201434"/>
                  </a:lnTo>
                  <a:lnTo>
                    <a:pt x="323100" y="201320"/>
                  </a:lnTo>
                  <a:lnTo>
                    <a:pt x="321640" y="200875"/>
                  </a:lnTo>
                  <a:lnTo>
                    <a:pt x="321195" y="200571"/>
                  </a:lnTo>
                  <a:lnTo>
                    <a:pt x="320548" y="199694"/>
                  </a:lnTo>
                  <a:lnTo>
                    <a:pt x="320382" y="199224"/>
                  </a:lnTo>
                  <a:lnTo>
                    <a:pt x="320382" y="198069"/>
                  </a:lnTo>
                  <a:lnTo>
                    <a:pt x="320586" y="197485"/>
                  </a:lnTo>
                  <a:lnTo>
                    <a:pt x="320916" y="196875"/>
                  </a:lnTo>
                  <a:lnTo>
                    <a:pt x="318617" y="195999"/>
                  </a:lnTo>
                  <a:lnTo>
                    <a:pt x="318122" y="196875"/>
                  </a:lnTo>
                  <a:lnTo>
                    <a:pt x="317842" y="197713"/>
                  </a:lnTo>
                  <a:lnTo>
                    <a:pt x="317842" y="199110"/>
                  </a:lnTo>
                  <a:lnTo>
                    <a:pt x="318008" y="199644"/>
                  </a:lnTo>
                  <a:lnTo>
                    <a:pt x="318681" y="200621"/>
                  </a:lnTo>
                  <a:lnTo>
                    <a:pt x="319354" y="201129"/>
                  </a:lnTo>
                  <a:lnTo>
                    <a:pt x="320357" y="201688"/>
                  </a:lnTo>
                  <a:lnTo>
                    <a:pt x="318147" y="201688"/>
                  </a:lnTo>
                  <a:lnTo>
                    <a:pt x="318147" y="203898"/>
                  </a:lnTo>
                  <a:lnTo>
                    <a:pt x="332676" y="203898"/>
                  </a:lnTo>
                  <a:lnTo>
                    <a:pt x="332676" y="201434"/>
                  </a:lnTo>
                  <a:close/>
                </a:path>
                <a:path w="333375" h="219709">
                  <a:moveTo>
                    <a:pt x="332676" y="136867"/>
                  </a:moveTo>
                  <a:lnTo>
                    <a:pt x="332117" y="137198"/>
                  </a:lnTo>
                  <a:lnTo>
                    <a:pt x="332676" y="137198"/>
                  </a:lnTo>
                  <a:lnTo>
                    <a:pt x="332676" y="136867"/>
                  </a:lnTo>
                  <a:close/>
                </a:path>
                <a:path w="333375" h="219709">
                  <a:moveTo>
                    <a:pt x="332689" y="207632"/>
                  </a:moveTo>
                  <a:lnTo>
                    <a:pt x="318147" y="207632"/>
                  </a:lnTo>
                  <a:lnTo>
                    <a:pt x="318147" y="210096"/>
                  </a:lnTo>
                  <a:lnTo>
                    <a:pt x="332689" y="210096"/>
                  </a:lnTo>
                  <a:lnTo>
                    <a:pt x="332689" y="207632"/>
                  </a:lnTo>
                  <a:close/>
                </a:path>
                <a:path w="333375" h="219709">
                  <a:moveTo>
                    <a:pt x="332816" y="143408"/>
                  </a:moveTo>
                  <a:lnTo>
                    <a:pt x="332333" y="142036"/>
                  </a:lnTo>
                  <a:lnTo>
                    <a:pt x="332232" y="141732"/>
                  </a:lnTo>
                  <a:lnTo>
                    <a:pt x="331812" y="141084"/>
                  </a:lnTo>
                  <a:lnTo>
                    <a:pt x="331685" y="140893"/>
                  </a:lnTo>
                  <a:lnTo>
                    <a:pt x="331050" y="140131"/>
                  </a:lnTo>
                  <a:lnTo>
                    <a:pt x="330885" y="139941"/>
                  </a:lnTo>
                  <a:lnTo>
                    <a:pt x="330885" y="142913"/>
                  </a:lnTo>
                  <a:lnTo>
                    <a:pt x="330885" y="146380"/>
                  </a:lnTo>
                  <a:lnTo>
                    <a:pt x="329780" y="147612"/>
                  </a:lnTo>
                  <a:lnTo>
                    <a:pt x="328091" y="147612"/>
                  </a:lnTo>
                  <a:lnTo>
                    <a:pt x="327037" y="146888"/>
                  </a:lnTo>
                  <a:lnTo>
                    <a:pt x="326656" y="145910"/>
                  </a:lnTo>
                  <a:lnTo>
                    <a:pt x="326605" y="145656"/>
                  </a:lnTo>
                  <a:lnTo>
                    <a:pt x="326491" y="145173"/>
                  </a:lnTo>
                  <a:lnTo>
                    <a:pt x="326390" y="144538"/>
                  </a:lnTo>
                  <a:lnTo>
                    <a:pt x="326263" y="143751"/>
                  </a:lnTo>
                  <a:lnTo>
                    <a:pt x="326148" y="142913"/>
                  </a:lnTo>
                  <a:lnTo>
                    <a:pt x="325488" y="140360"/>
                  </a:lnTo>
                  <a:lnTo>
                    <a:pt x="325399" y="140131"/>
                  </a:lnTo>
                  <a:lnTo>
                    <a:pt x="327380" y="140131"/>
                  </a:lnTo>
                  <a:lnTo>
                    <a:pt x="328714" y="140360"/>
                  </a:lnTo>
                  <a:lnTo>
                    <a:pt x="328396" y="140360"/>
                  </a:lnTo>
                  <a:lnTo>
                    <a:pt x="329488" y="140893"/>
                  </a:lnTo>
                  <a:lnTo>
                    <a:pt x="330047" y="141452"/>
                  </a:lnTo>
                  <a:lnTo>
                    <a:pt x="330885" y="142913"/>
                  </a:lnTo>
                  <a:lnTo>
                    <a:pt x="330885" y="139941"/>
                  </a:lnTo>
                  <a:lnTo>
                    <a:pt x="331419" y="139941"/>
                  </a:lnTo>
                  <a:lnTo>
                    <a:pt x="332168" y="139712"/>
                  </a:lnTo>
                  <a:lnTo>
                    <a:pt x="332613" y="139471"/>
                  </a:lnTo>
                  <a:lnTo>
                    <a:pt x="332676" y="137198"/>
                  </a:lnTo>
                  <a:lnTo>
                    <a:pt x="329412" y="137782"/>
                  </a:lnTo>
                  <a:lnTo>
                    <a:pt x="321030" y="137782"/>
                  </a:lnTo>
                  <a:lnTo>
                    <a:pt x="318058" y="140893"/>
                  </a:lnTo>
                  <a:lnTo>
                    <a:pt x="318109" y="145910"/>
                  </a:lnTo>
                  <a:lnTo>
                    <a:pt x="322287" y="149821"/>
                  </a:lnTo>
                  <a:lnTo>
                    <a:pt x="322402" y="149009"/>
                  </a:lnTo>
                  <a:lnTo>
                    <a:pt x="322516" y="148234"/>
                  </a:lnTo>
                  <a:lnTo>
                    <a:pt x="322605" y="147612"/>
                  </a:lnTo>
                  <a:lnTo>
                    <a:pt x="323392" y="147612"/>
                  </a:lnTo>
                  <a:lnTo>
                    <a:pt x="320497" y="146888"/>
                  </a:lnTo>
                  <a:lnTo>
                    <a:pt x="320979" y="146888"/>
                  </a:lnTo>
                  <a:lnTo>
                    <a:pt x="320078" y="145656"/>
                  </a:lnTo>
                  <a:lnTo>
                    <a:pt x="320128" y="141452"/>
                  </a:lnTo>
                  <a:lnTo>
                    <a:pt x="321119" y="140360"/>
                  </a:lnTo>
                  <a:lnTo>
                    <a:pt x="321818" y="140131"/>
                  </a:lnTo>
                  <a:lnTo>
                    <a:pt x="323469" y="140131"/>
                  </a:lnTo>
                  <a:lnTo>
                    <a:pt x="323735" y="140893"/>
                  </a:lnTo>
                  <a:lnTo>
                    <a:pt x="323799" y="141084"/>
                  </a:lnTo>
                  <a:lnTo>
                    <a:pt x="323875" y="141452"/>
                  </a:lnTo>
                  <a:lnTo>
                    <a:pt x="323977" y="142036"/>
                  </a:lnTo>
                  <a:lnTo>
                    <a:pt x="324053" y="142405"/>
                  </a:lnTo>
                  <a:lnTo>
                    <a:pt x="324180" y="143408"/>
                  </a:lnTo>
                  <a:lnTo>
                    <a:pt x="324269" y="144170"/>
                  </a:lnTo>
                  <a:lnTo>
                    <a:pt x="324345" y="144818"/>
                  </a:lnTo>
                  <a:lnTo>
                    <a:pt x="328142" y="150241"/>
                  </a:lnTo>
                  <a:lnTo>
                    <a:pt x="330073" y="150241"/>
                  </a:lnTo>
                  <a:lnTo>
                    <a:pt x="331050" y="149821"/>
                  </a:lnTo>
                  <a:lnTo>
                    <a:pt x="332524" y="148234"/>
                  </a:lnTo>
                  <a:lnTo>
                    <a:pt x="332663" y="147980"/>
                  </a:lnTo>
                  <a:lnTo>
                    <a:pt x="332778" y="147612"/>
                  </a:lnTo>
                  <a:lnTo>
                    <a:pt x="332816" y="143408"/>
                  </a:lnTo>
                  <a:close/>
                </a:path>
                <a:path w="333375" h="219709">
                  <a:moveTo>
                    <a:pt x="332841" y="152793"/>
                  </a:moveTo>
                  <a:lnTo>
                    <a:pt x="332651" y="151447"/>
                  </a:lnTo>
                  <a:lnTo>
                    <a:pt x="330466" y="151815"/>
                  </a:lnTo>
                  <a:lnTo>
                    <a:pt x="330555" y="152260"/>
                  </a:lnTo>
                  <a:lnTo>
                    <a:pt x="330581" y="153276"/>
                  </a:lnTo>
                  <a:lnTo>
                    <a:pt x="330517" y="153555"/>
                  </a:lnTo>
                  <a:lnTo>
                    <a:pt x="330301" y="153949"/>
                  </a:lnTo>
                  <a:lnTo>
                    <a:pt x="330136" y="154089"/>
                  </a:lnTo>
                  <a:lnTo>
                    <a:pt x="329933" y="154165"/>
                  </a:lnTo>
                  <a:lnTo>
                    <a:pt x="329742" y="154279"/>
                  </a:lnTo>
                  <a:lnTo>
                    <a:pt x="329285" y="154305"/>
                  </a:lnTo>
                  <a:lnTo>
                    <a:pt x="320078" y="154305"/>
                  </a:lnTo>
                  <a:lnTo>
                    <a:pt x="320078" y="151815"/>
                  </a:lnTo>
                  <a:lnTo>
                    <a:pt x="318147" y="151815"/>
                  </a:lnTo>
                  <a:lnTo>
                    <a:pt x="318147" y="154305"/>
                  </a:lnTo>
                  <a:lnTo>
                    <a:pt x="313080" y="154305"/>
                  </a:lnTo>
                  <a:lnTo>
                    <a:pt x="314566" y="156743"/>
                  </a:lnTo>
                  <a:lnTo>
                    <a:pt x="318147" y="156743"/>
                  </a:lnTo>
                  <a:lnTo>
                    <a:pt x="318147" y="158534"/>
                  </a:lnTo>
                  <a:lnTo>
                    <a:pt x="320078" y="158534"/>
                  </a:lnTo>
                  <a:lnTo>
                    <a:pt x="320078" y="156743"/>
                  </a:lnTo>
                  <a:lnTo>
                    <a:pt x="329907" y="156743"/>
                  </a:lnTo>
                  <a:lnTo>
                    <a:pt x="330885" y="156654"/>
                  </a:lnTo>
                  <a:lnTo>
                    <a:pt x="331812" y="156235"/>
                  </a:lnTo>
                  <a:lnTo>
                    <a:pt x="332181" y="155905"/>
                  </a:lnTo>
                  <a:lnTo>
                    <a:pt x="332701" y="154927"/>
                  </a:lnTo>
                  <a:lnTo>
                    <a:pt x="332841" y="154228"/>
                  </a:lnTo>
                  <a:lnTo>
                    <a:pt x="332841" y="152793"/>
                  </a:lnTo>
                  <a:close/>
                </a:path>
                <a:path w="333375" h="219709">
                  <a:moveTo>
                    <a:pt x="332981" y="186766"/>
                  </a:moveTo>
                  <a:lnTo>
                    <a:pt x="332638" y="185508"/>
                  </a:lnTo>
                  <a:lnTo>
                    <a:pt x="332346" y="185051"/>
                  </a:lnTo>
                  <a:lnTo>
                    <a:pt x="330974" y="183235"/>
                  </a:lnTo>
                  <a:lnTo>
                    <a:pt x="329996" y="182587"/>
                  </a:lnTo>
                  <a:lnTo>
                    <a:pt x="330238" y="182587"/>
                  </a:lnTo>
                  <a:lnTo>
                    <a:pt x="328307" y="182054"/>
                  </a:lnTo>
                  <a:lnTo>
                    <a:pt x="327990" y="184696"/>
                  </a:lnTo>
                  <a:lnTo>
                    <a:pt x="328244" y="184696"/>
                  </a:lnTo>
                  <a:lnTo>
                    <a:pt x="329145" y="185051"/>
                  </a:lnTo>
                  <a:lnTo>
                    <a:pt x="329819" y="185508"/>
                  </a:lnTo>
                  <a:lnTo>
                    <a:pt x="330746" y="186766"/>
                  </a:lnTo>
                  <a:lnTo>
                    <a:pt x="330911" y="187325"/>
                  </a:lnTo>
                  <a:lnTo>
                    <a:pt x="330962" y="189699"/>
                  </a:lnTo>
                  <a:lnTo>
                    <a:pt x="330555" y="190677"/>
                  </a:lnTo>
                  <a:lnTo>
                    <a:pt x="328866" y="192303"/>
                  </a:lnTo>
                  <a:lnTo>
                    <a:pt x="327469" y="192836"/>
                  </a:lnTo>
                  <a:lnTo>
                    <a:pt x="326047" y="192836"/>
                  </a:lnTo>
                  <a:lnTo>
                    <a:pt x="326047" y="184696"/>
                  </a:lnTo>
                  <a:lnTo>
                    <a:pt x="326047" y="182054"/>
                  </a:lnTo>
                  <a:lnTo>
                    <a:pt x="324027" y="182054"/>
                  </a:lnTo>
                  <a:lnTo>
                    <a:pt x="324027" y="184696"/>
                  </a:lnTo>
                  <a:lnTo>
                    <a:pt x="324027" y="192836"/>
                  </a:lnTo>
                  <a:lnTo>
                    <a:pt x="323278" y="192836"/>
                  </a:lnTo>
                  <a:lnTo>
                    <a:pt x="322021" y="192303"/>
                  </a:lnTo>
                  <a:lnTo>
                    <a:pt x="321868" y="192303"/>
                  </a:lnTo>
                  <a:lnTo>
                    <a:pt x="320268" y="190677"/>
                  </a:lnTo>
                  <a:lnTo>
                    <a:pt x="319849" y="189699"/>
                  </a:lnTo>
                  <a:lnTo>
                    <a:pt x="319849" y="187325"/>
                  </a:lnTo>
                  <a:lnTo>
                    <a:pt x="320332" y="186283"/>
                  </a:lnTo>
                  <a:lnTo>
                    <a:pt x="321830" y="185051"/>
                  </a:lnTo>
                  <a:lnTo>
                    <a:pt x="322795" y="184696"/>
                  </a:lnTo>
                  <a:lnTo>
                    <a:pt x="324027" y="184696"/>
                  </a:lnTo>
                  <a:lnTo>
                    <a:pt x="324027" y="182054"/>
                  </a:lnTo>
                  <a:lnTo>
                    <a:pt x="322757" y="182054"/>
                  </a:lnTo>
                  <a:lnTo>
                    <a:pt x="321144" y="182587"/>
                  </a:lnTo>
                  <a:lnTo>
                    <a:pt x="318516" y="185051"/>
                  </a:lnTo>
                  <a:lnTo>
                    <a:pt x="317995" y="186283"/>
                  </a:lnTo>
                  <a:lnTo>
                    <a:pt x="317881" y="190677"/>
                  </a:lnTo>
                  <a:lnTo>
                    <a:pt x="318566" y="192303"/>
                  </a:lnTo>
                  <a:lnTo>
                    <a:pt x="321195" y="194741"/>
                  </a:lnTo>
                  <a:lnTo>
                    <a:pt x="323100" y="195364"/>
                  </a:lnTo>
                  <a:lnTo>
                    <a:pt x="327914" y="195364"/>
                  </a:lnTo>
                  <a:lnTo>
                    <a:pt x="329768" y="194741"/>
                  </a:lnTo>
                  <a:lnTo>
                    <a:pt x="331762" y="192836"/>
                  </a:lnTo>
                  <a:lnTo>
                    <a:pt x="332320" y="192303"/>
                  </a:lnTo>
                  <a:lnTo>
                    <a:pt x="332943" y="190677"/>
                  </a:lnTo>
                  <a:lnTo>
                    <a:pt x="332981" y="186766"/>
                  </a:lnTo>
                  <a:close/>
                </a:path>
                <a:path w="333375" h="219709">
                  <a:moveTo>
                    <a:pt x="332994" y="164871"/>
                  </a:moveTo>
                  <a:lnTo>
                    <a:pt x="329272" y="160134"/>
                  </a:lnTo>
                  <a:lnTo>
                    <a:pt x="327583" y="160134"/>
                  </a:lnTo>
                  <a:lnTo>
                    <a:pt x="323367" y="167919"/>
                  </a:lnTo>
                  <a:lnTo>
                    <a:pt x="323253" y="168148"/>
                  </a:lnTo>
                  <a:lnTo>
                    <a:pt x="323088" y="168592"/>
                  </a:lnTo>
                  <a:lnTo>
                    <a:pt x="322884" y="168897"/>
                  </a:lnTo>
                  <a:lnTo>
                    <a:pt x="322351" y="169316"/>
                  </a:lnTo>
                  <a:lnTo>
                    <a:pt x="322072" y="169405"/>
                  </a:lnTo>
                  <a:lnTo>
                    <a:pt x="321233" y="169405"/>
                  </a:lnTo>
                  <a:lnTo>
                    <a:pt x="320814" y="169176"/>
                  </a:lnTo>
                  <a:lnTo>
                    <a:pt x="320052" y="168198"/>
                  </a:lnTo>
                  <a:lnTo>
                    <a:pt x="319862" y="167386"/>
                  </a:lnTo>
                  <a:lnTo>
                    <a:pt x="319862" y="165290"/>
                  </a:lnTo>
                  <a:lnTo>
                    <a:pt x="320090" y="164553"/>
                  </a:lnTo>
                  <a:lnTo>
                    <a:pt x="320929" y="163525"/>
                  </a:lnTo>
                  <a:lnTo>
                    <a:pt x="321513" y="163182"/>
                  </a:lnTo>
                  <a:lnTo>
                    <a:pt x="322237" y="163080"/>
                  </a:lnTo>
                  <a:lnTo>
                    <a:pt x="321906" y="160667"/>
                  </a:lnTo>
                  <a:lnTo>
                    <a:pt x="317842" y="165315"/>
                  </a:lnTo>
                  <a:lnTo>
                    <a:pt x="317842" y="167195"/>
                  </a:lnTo>
                  <a:lnTo>
                    <a:pt x="321373" y="171780"/>
                  </a:lnTo>
                  <a:lnTo>
                    <a:pt x="322745" y="171780"/>
                  </a:lnTo>
                  <a:lnTo>
                    <a:pt x="326859" y="164553"/>
                  </a:lnTo>
                  <a:lnTo>
                    <a:pt x="327139" y="163715"/>
                  </a:lnTo>
                  <a:lnTo>
                    <a:pt x="327698" y="162902"/>
                  </a:lnTo>
                  <a:lnTo>
                    <a:pt x="328117" y="162648"/>
                  </a:lnTo>
                  <a:lnTo>
                    <a:pt x="329298" y="162648"/>
                  </a:lnTo>
                  <a:lnTo>
                    <a:pt x="329857" y="162928"/>
                  </a:lnTo>
                  <a:lnTo>
                    <a:pt x="330758" y="164020"/>
                  </a:lnTo>
                  <a:lnTo>
                    <a:pt x="330974" y="164871"/>
                  </a:lnTo>
                  <a:lnTo>
                    <a:pt x="330974" y="167106"/>
                  </a:lnTo>
                  <a:lnTo>
                    <a:pt x="330720" y="168008"/>
                  </a:lnTo>
                  <a:lnTo>
                    <a:pt x="329717" y="169240"/>
                  </a:lnTo>
                  <a:lnTo>
                    <a:pt x="328968" y="169621"/>
                  </a:lnTo>
                  <a:lnTo>
                    <a:pt x="327977" y="169735"/>
                  </a:lnTo>
                  <a:lnTo>
                    <a:pt x="328345" y="172173"/>
                  </a:lnTo>
                  <a:lnTo>
                    <a:pt x="329907" y="171919"/>
                  </a:lnTo>
                  <a:lnTo>
                    <a:pt x="331063" y="171310"/>
                  </a:lnTo>
                  <a:lnTo>
                    <a:pt x="332625" y="169316"/>
                  </a:lnTo>
                  <a:lnTo>
                    <a:pt x="332994" y="167894"/>
                  </a:lnTo>
                  <a:lnTo>
                    <a:pt x="332994" y="164871"/>
                  </a:lnTo>
                  <a:close/>
                </a:path>
              </a:pathLst>
            </a:custGeom>
            <a:solidFill>
              <a:srgbClr val="262626"/>
            </a:solidFill>
          </p:spPr>
          <p:txBody>
            <a:bodyPr wrap="square" lIns="0" tIns="0" rIns="0" bIns="0" rtlCol="0"/>
            <a:lstStyle/>
            <a:p>
              <a:endParaRPr/>
            </a:p>
          </p:txBody>
        </p:sp>
        <p:sp>
          <p:nvSpPr>
            <p:cNvPr id="9" name="object 16">
              <a:extLst>
                <a:ext uri="{FF2B5EF4-FFF2-40B4-BE49-F238E27FC236}">
                  <a16:creationId xmlns:a16="http://schemas.microsoft.com/office/drawing/2014/main" id="{CA929894-3C18-7A91-4DF1-2027B853BD38}"/>
                </a:ext>
              </a:extLst>
            </p:cNvPr>
            <p:cNvSpPr/>
            <p:nvPr/>
          </p:nvSpPr>
          <p:spPr>
            <a:xfrm>
              <a:off x="11376558" y="776617"/>
              <a:ext cx="294005" cy="168275"/>
            </a:xfrm>
            <a:custGeom>
              <a:avLst/>
              <a:gdLst/>
              <a:ahLst/>
              <a:cxnLst/>
              <a:rect l="l" t="t" r="r" b="b"/>
              <a:pathLst>
                <a:path w="294004" h="168275">
                  <a:moveTo>
                    <a:pt x="2819" y="72275"/>
                  </a:moveTo>
                  <a:lnTo>
                    <a:pt x="0" y="72275"/>
                  </a:lnTo>
                  <a:lnTo>
                    <a:pt x="0" y="74739"/>
                  </a:lnTo>
                  <a:lnTo>
                    <a:pt x="2819" y="74739"/>
                  </a:lnTo>
                  <a:lnTo>
                    <a:pt x="2819" y="72275"/>
                  </a:lnTo>
                  <a:close/>
                </a:path>
                <a:path w="294004" h="168275">
                  <a:moveTo>
                    <a:pt x="20040" y="85547"/>
                  </a:moveTo>
                  <a:lnTo>
                    <a:pt x="19481" y="85877"/>
                  </a:lnTo>
                  <a:lnTo>
                    <a:pt x="20040" y="85877"/>
                  </a:lnTo>
                  <a:lnTo>
                    <a:pt x="20040" y="85547"/>
                  </a:lnTo>
                  <a:close/>
                </a:path>
                <a:path w="294004" h="168275">
                  <a:moveTo>
                    <a:pt x="20040" y="41173"/>
                  </a:moveTo>
                  <a:lnTo>
                    <a:pt x="9994" y="41173"/>
                  </a:lnTo>
                  <a:lnTo>
                    <a:pt x="9182" y="41224"/>
                  </a:lnTo>
                  <a:lnTo>
                    <a:pt x="5207" y="45262"/>
                  </a:lnTo>
                  <a:lnTo>
                    <a:pt x="5207" y="48145"/>
                  </a:lnTo>
                  <a:lnTo>
                    <a:pt x="6007" y="49682"/>
                  </a:lnTo>
                  <a:lnTo>
                    <a:pt x="7581" y="50749"/>
                  </a:lnTo>
                  <a:lnTo>
                    <a:pt x="5511" y="50749"/>
                  </a:lnTo>
                  <a:lnTo>
                    <a:pt x="5511" y="52959"/>
                  </a:lnTo>
                  <a:lnTo>
                    <a:pt x="20040" y="52959"/>
                  </a:lnTo>
                  <a:lnTo>
                    <a:pt x="20040" y="50495"/>
                  </a:lnTo>
                  <a:lnTo>
                    <a:pt x="10274" y="50495"/>
                  </a:lnTo>
                  <a:lnTo>
                    <a:pt x="9004" y="50126"/>
                  </a:lnTo>
                  <a:lnTo>
                    <a:pt x="7670" y="48615"/>
                  </a:lnTo>
                  <a:lnTo>
                    <a:pt x="7327" y="47701"/>
                  </a:lnTo>
                  <a:lnTo>
                    <a:pt x="7327" y="45986"/>
                  </a:lnTo>
                  <a:lnTo>
                    <a:pt x="10210" y="43637"/>
                  </a:lnTo>
                  <a:lnTo>
                    <a:pt x="20040" y="43637"/>
                  </a:lnTo>
                  <a:lnTo>
                    <a:pt x="20040" y="41173"/>
                  </a:lnTo>
                  <a:close/>
                </a:path>
                <a:path w="294004" h="168275">
                  <a:moveTo>
                    <a:pt x="20053" y="72275"/>
                  </a:moveTo>
                  <a:lnTo>
                    <a:pt x="5511" y="72275"/>
                  </a:lnTo>
                  <a:lnTo>
                    <a:pt x="5511" y="74739"/>
                  </a:lnTo>
                  <a:lnTo>
                    <a:pt x="20053" y="74739"/>
                  </a:lnTo>
                  <a:lnTo>
                    <a:pt x="20053" y="72275"/>
                  </a:lnTo>
                  <a:close/>
                </a:path>
                <a:path w="294004" h="168275">
                  <a:moveTo>
                    <a:pt x="20180" y="92087"/>
                  </a:moveTo>
                  <a:lnTo>
                    <a:pt x="19697" y="90716"/>
                  </a:lnTo>
                  <a:lnTo>
                    <a:pt x="19596" y="90411"/>
                  </a:lnTo>
                  <a:lnTo>
                    <a:pt x="19177" y="89763"/>
                  </a:lnTo>
                  <a:lnTo>
                    <a:pt x="19050" y="89573"/>
                  </a:lnTo>
                  <a:lnTo>
                    <a:pt x="18415" y="88811"/>
                  </a:lnTo>
                  <a:lnTo>
                    <a:pt x="18249" y="88620"/>
                  </a:lnTo>
                  <a:lnTo>
                    <a:pt x="18249" y="91592"/>
                  </a:lnTo>
                  <a:lnTo>
                    <a:pt x="18249" y="95059"/>
                  </a:lnTo>
                  <a:lnTo>
                    <a:pt x="17145" y="96291"/>
                  </a:lnTo>
                  <a:lnTo>
                    <a:pt x="15455" y="96291"/>
                  </a:lnTo>
                  <a:lnTo>
                    <a:pt x="14401" y="95567"/>
                  </a:lnTo>
                  <a:lnTo>
                    <a:pt x="14020" y="94589"/>
                  </a:lnTo>
                  <a:lnTo>
                    <a:pt x="13970" y="94335"/>
                  </a:lnTo>
                  <a:lnTo>
                    <a:pt x="13855" y="93853"/>
                  </a:lnTo>
                  <a:lnTo>
                    <a:pt x="13754" y="93218"/>
                  </a:lnTo>
                  <a:lnTo>
                    <a:pt x="13627" y="92430"/>
                  </a:lnTo>
                  <a:lnTo>
                    <a:pt x="13512" y="91592"/>
                  </a:lnTo>
                  <a:lnTo>
                    <a:pt x="12852" y="89039"/>
                  </a:lnTo>
                  <a:lnTo>
                    <a:pt x="12763" y="88811"/>
                  </a:lnTo>
                  <a:lnTo>
                    <a:pt x="14744" y="88811"/>
                  </a:lnTo>
                  <a:lnTo>
                    <a:pt x="16078" y="89039"/>
                  </a:lnTo>
                  <a:lnTo>
                    <a:pt x="15760" y="89039"/>
                  </a:lnTo>
                  <a:lnTo>
                    <a:pt x="16852" y="89573"/>
                  </a:lnTo>
                  <a:lnTo>
                    <a:pt x="17411" y="90131"/>
                  </a:lnTo>
                  <a:lnTo>
                    <a:pt x="18249" y="91592"/>
                  </a:lnTo>
                  <a:lnTo>
                    <a:pt x="18249" y="88620"/>
                  </a:lnTo>
                  <a:lnTo>
                    <a:pt x="18783" y="88620"/>
                  </a:lnTo>
                  <a:lnTo>
                    <a:pt x="19532" y="88392"/>
                  </a:lnTo>
                  <a:lnTo>
                    <a:pt x="19977" y="88150"/>
                  </a:lnTo>
                  <a:lnTo>
                    <a:pt x="20040" y="85877"/>
                  </a:lnTo>
                  <a:lnTo>
                    <a:pt x="16776" y="86461"/>
                  </a:lnTo>
                  <a:lnTo>
                    <a:pt x="8394" y="86461"/>
                  </a:lnTo>
                  <a:lnTo>
                    <a:pt x="5422" y="89573"/>
                  </a:lnTo>
                  <a:lnTo>
                    <a:pt x="5473" y="94589"/>
                  </a:lnTo>
                  <a:lnTo>
                    <a:pt x="9652" y="98501"/>
                  </a:lnTo>
                  <a:lnTo>
                    <a:pt x="9766" y="97688"/>
                  </a:lnTo>
                  <a:lnTo>
                    <a:pt x="9880" y="96913"/>
                  </a:lnTo>
                  <a:lnTo>
                    <a:pt x="9969" y="96291"/>
                  </a:lnTo>
                  <a:lnTo>
                    <a:pt x="10756" y="96291"/>
                  </a:lnTo>
                  <a:lnTo>
                    <a:pt x="7861" y="95567"/>
                  </a:lnTo>
                  <a:lnTo>
                    <a:pt x="8343" y="95567"/>
                  </a:lnTo>
                  <a:lnTo>
                    <a:pt x="7442" y="94335"/>
                  </a:lnTo>
                  <a:lnTo>
                    <a:pt x="7493" y="90131"/>
                  </a:lnTo>
                  <a:lnTo>
                    <a:pt x="8483" y="89039"/>
                  </a:lnTo>
                  <a:lnTo>
                    <a:pt x="9182" y="88811"/>
                  </a:lnTo>
                  <a:lnTo>
                    <a:pt x="10833" y="88811"/>
                  </a:lnTo>
                  <a:lnTo>
                    <a:pt x="11099" y="89573"/>
                  </a:lnTo>
                  <a:lnTo>
                    <a:pt x="11163" y="89763"/>
                  </a:lnTo>
                  <a:lnTo>
                    <a:pt x="11239" y="90131"/>
                  </a:lnTo>
                  <a:lnTo>
                    <a:pt x="11341" y="90716"/>
                  </a:lnTo>
                  <a:lnTo>
                    <a:pt x="11417" y="91084"/>
                  </a:lnTo>
                  <a:lnTo>
                    <a:pt x="11544" y="92087"/>
                  </a:lnTo>
                  <a:lnTo>
                    <a:pt x="11633" y="92849"/>
                  </a:lnTo>
                  <a:lnTo>
                    <a:pt x="11709" y="93497"/>
                  </a:lnTo>
                  <a:lnTo>
                    <a:pt x="15506" y="98920"/>
                  </a:lnTo>
                  <a:lnTo>
                    <a:pt x="17437" y="98920"/>
                  </a:lnTo>
                  <a:lnTo>
                    <a:pt x="18415" y="98501"/>
                  </a:lnTo>
                  <a:lnTo>
                    <a:pt x="19888" y="96913"/>
                  </a:lnTo>
                  <a:lnTo>
                    <a:pt x="20027" y="96659"/>
                  </a:lnTo>
                  <a:lnTo>
                    <a:pt x="20142" y="96291"/>
                  </a:lnTo>
                  <a:lnTo>
                    <a:pt x="20180" y="92087"/>
                  </a:lnTo>
                  <a:close/>
                </a:path>
                <a:path w="294004" h="168275">
                  <a:moveTo>
                    <a:pt x="20205" y="78130"/>
                  </a:moveTo>
                  <a:lnTo>
                    <a:pt x="20015" y="76784"/>
                  </a:lnTo>
                  <a:lnTo>
                    <a:pt x="17830" y="77152"/>
                  </a:lnTo>
                  <a:lnTo>
                    <a:pt x="17919" y="77597"/>
                  </a:lnTo>
                  <a:lnTo>
                    <a:pt x="17945" y="78613"/>
                  </a:lnTo>
                  <a:lnTo>
                    <a:pt x="17881" y="78892"/>
                  </a:lnTo>
                  <a:lnTo>
                    <a:pt x="17665" y="79286"/>
                  </a:lnTo>
                  <a:lnTo>
                    <a:pt x="17500" y="79425"/>
                  </a:lnTo>
                  <a:lnTo>
                    <a:pt x="17297" y="79502"/>
                  </a:lnTo>
                  <a:lnTo>
                    <a:pt x="17106" y="79616"/>
                  </a:lnTo>
                  <a:lnTo>
                    <a:pt x="16649" y="79641"/>
                  </a:lnTo>
                  <a:lnTo>
                    <a:pt x="7442" y="79641"/>
                  </a:lnTo>
                  <a:lnTo>
                    <a:pt x="7442" y="77152"/>
                  </a:lnTo>
                  <a:lnTo>
                    <a:pt x="5511" y="77152"/>
                  </a:lnTo>
                  <a:lnTo>
                    <a:pt x="5511" y="79641"/>
                  </a:lnTo>
                  <a:lnTo>
                    <a:pt x="444" y="79641"/>
                  </a:lnTo>
                  <a:lnTo>
                    <a:pt x="1930" y="82080"/>
                  </a:lnTo>
                  <a:lnTo>
                    <a:pt x="5511" y="82080"/>
                  </a:lnTo>
                  <a:lnTo>
                    <a:pt x="5511" y="83870"/>
                  </a:lnTo>
                  <a:lnTo>
                    <a:pt x="7442" y="83870"/>
                  </a:lnTo>
                  <a:lnTo>
                    <a:pt x="7442" y="82080"/>
                  </a:lnTo>
                  <a:lnTo>
                    <a:pt x="17272" y="82080"/>
                  </a:lnTo>
                  <a:lnTo>
                    <a:pt x="18249" y="81991"/>
                  </a:lnTo>
                  <a:lnTo>
                    <a:pt x="19177" y="81572"/>
                  </a:lnTo>
                  <a:lnTo>
                    <a:pt x="19545" y="81241"/>
                  </a:lnTo>
                  <a:lnTo>
                    <a:pt x="20066" y="80264"/>
                  </a:lnTo>
                  <a:lnTo>
                    <a:pt x="20205" y="79565"/>
                  </a:lnTo>
                  <a:lnTo>
                    <a:pt x="20205" y="78130"/>
                  </a:lnTo>
                  <a:close/>
                </a:path>
                <a:path w="294004" h="168275">
                  <a:moveTo>
                    <a:pt x="20345" y="61429"/>
                  </a:moveTo>
                  <a:lnTo>
                    <a:pt x="18338" y="57531"/>
                  </a:lnTo>
                  <a:lnTo>
                    <a:pt x="18338" y="61429"/>
                  </a:lnTo>
                  <a:lnTo>
                    <a:pt x="18338" y="63868"/>
                  </a:lnTo>
                  <a:lnTo>
                    <a:pt x="18097" y="64427"/>
                  </a:lnTo>
                  <a:lnTo>
                    <a:pt x="17983" y="64681"/>
                  </a:lnTo>
                  <a:lnTo>
                    <a:pt x="17881" y="64909"/>
                  </a:lnTo>
                  <a:lnTo>
                    <a:pt x="16040" y="66497"/>
                  </a:lnTo>
                  <a:lnTo>
                    <a:pt x="14643" y="66890"/>
                  </a:lnTo>
                  <a:lnTo>
                    <a:pt x="10934" y="66890"/>
                  </a:lnTo>
                  <a:lnTo>
                    <a:pt x="9537" y="66497"/>
                  </a:lnTo>
                  <a:lnTo>
                    <a:pt x="7696" y="64909"/>
                  </a:lnTo>
                  <a:lnTo>
                    <a:pt x="7213" y="63868"/>
                  </a:lnTo>
                  <a:lnTo>
                    <a:pt x="7213" y="61429"/>
                  </a:lnTo>
                  <a:lnTo>
                    <a:pt x="7594" y="60655"/>
                  </a:lnTo>
                  <a:lnTo>
                    <a:pt x="7696" y="60426"/>
                  </a:lnTo>
                  <a:lnTo>
                    <a:pt x="8623" y="59588"/>
                  </a:lnTo>
                  <a:lnTo>
                    <a:pt x="9563" y="58775"/>
                  </a:lnTo>
                  <a:lnTo>
                    <a:pt x="10909" y="58356"/>
                  </a:lnTo>
                  <a:lnTo>
                    <a:pt x="14605" y="58356"/>
                  </a:lnTo>
                  <a:lnTo>
                    <a:pt x="16040" y="58775"/>
                  </a:lnTo>
                  <a:lnTo>
                    <a:pt x="17894" y="60426"/>
                  </a:lnTo>
                  <a:lnTo>
                    <a:pt x="18338" y="61429"/>
                  </a:lnTo>
                  <a:lnTo>
                    <a:pt x="18338" y="57531"/>
                  </a:lnTo>
                  <a:lnTo>
                    <a:pt x="18046" y="57238"/>
                  </a:lnTo>
                  <a:lnTo>
                    <a:pt x="15925" y="56121"/>
                  </a:lnTo>
                  <a:lnTo>
                    <a:pt x="14439" y="55841"/>
                  </a:lnTo>
                  <a:lnTo>
                    <a:pt x="10274" y="55841"/>
                  </a:lnTo>
                  <a:lnTo>
                    <a:pt x="5372" y="64909"/>
                  </a:lnTo>
                  <a:lnTo>
                    <a:pt x="5727" y="65976"/>
                  </a:lnTo>
                  <a:lnTo>
                    <a:pt x="8204" y="68821"/>
                  </a:lnTo>
                  <a:lnTo>
                    <a:pt x="8394" y="68821"/>
                  </a:lnTo>
                  <a:lnTo>
                    <a:pt x="10096" y="69443"/>
                  </a:lnTo>
                  <a:lnTo>
                    <a:pt x="15252" y="69443"/>
                  </a:lnTo>
                  <a:lnTo>
                    <a:pt x="17132" y="68821"/>
                  </a:lnTo>
                  <a:lnTo>
                    <a:pt x="19126" y="66890"/>
                  </a:lnTo>
                  <a:lnTo>
                    <a:pt x="19710" y="66332"/>
                  </a:lnTo>
                  <a:lnTo>
                    <a:pt x="20256" y="64909"/>
                  </a:lnTo>
                  <a:lnTo>
                    <a:pt x="20345" y="61429"/>
                  </a:lnTo>
                  <a:close/>
                </a:path>
                <a:path w="294004" h="168275">
                  <a:moveTo>
                    <a:pt x="58940" y="134581"/>
                  </a:moveTo>
                  <a:lnTo>
                    <a:pt x="38887" y="134581"/>
                  </a:lnTo>
                  <a:lnTo>
                    <a:pt x="38887" y="137045"/>
                  </a:lnTo>
                  <a:lnTo>
                    <a:pt x="58940" y="137045"/>
                  </a:lnTo>
                  <a:lnTo>
                    <a:pt x="58940" y="134581"/>
                  </a:lnTo>
                  <a:close/>
                </a:path>
                <a:path w="294004" h="168275">
                  <a:moveTo>
                    <a:pt x="58940" y="128371"/>
                  </a:moveTo>
                  <a:lnTo>
                    <a:pt x="38887" y="128371"/>
                  </a:lnTo>
                  <a:lnTo>
                    <a:pt x="38887" y="130810"/>
                  </a:lnTo>
                  <a:lnTo>
                    <a:pt x="58940" y="130810"/>
                  </a:lnTo>
                  <a:lnTo>
                    <a:pt x="58940" y="128371"/>
                  </a:lnTo>
                  <a:close/>
                </a:path>
                <a:path w="294004" h="168275">
                  <a:moveTo>
                    <a:pt x="59245" y="159131"/>
                  </a:moveTo>
                  <a:lnTo>
                    <a:pt x="58801" y="157784"/>
                  </a:lnTo>
                  <a:lnTo>
                    <a:pt x="56921" y="155600"/>
                  </a:lnTo>
                  <a:lnTo>
                    <a:pt x="55613" y="154927"/>
                  </a:lnTo>
                  <a:lnTo>
                    <a:pt x="53924" y="154647"/>
                  </a:lnTo>
                  <a:lnTo>
                    <a:pt x="53619" y="157086"/>
                  </a:lnTo>
                  <a:lnTo>
                    <a:pt x="54851" y="157251"/>
                  </a:lnTo>
                  <a:lnTo>
                    <a:pt x="55778" y="157670"/>
                  </a:lnTo>
                  <a:lnTo>
                    <a:pt x="56946" y="158965"/>
                  </a:lnTo>
                  <a:lnTo>
                    <a:pt x="57226" y="159778"/>
                  </a:lnTo>
                  <a:lnTo>
                    <a:pt x="57226" y="161963"/>
                  </a:lnTo>
                  <a:lnTo>
                    <a:pt x="56807" y="162941"/>
                  </a:lnTo>
                  <a:lnTo>
                    <a:pt x="55918" y="163664"/>
                  </a:lnTo>
                  <a:lnTo>
                    <a:pt x="55041" y="164426"/>
                  </a:lnTo>
                  <a:lnTo>
                    <a:pt x="53619" y="164782"/>
                  </a:lnTo>
                  <a:lnTo>
                    <a:pt x="49758" y="164782"/>
                  </a:lnTo>
                  <a:lnTo>
                    <a:pt x="48361" y="164426"/>
                  </a:lnTo>
                  <a:lnTo>
                    <a:pt x="46558" y="162852"/>
                  </a:lnTo>
                  <a:lnTo>
                    <a:pt x="46113" y="161848"/>
                  </a:lnTo>
                  <a:lnTo>
                    <a:pt x="46113" y="159778"/>
                  </a:lnTo>
                  <a:lnTo>
                    <a:pt x="46367" y="159080"/>
                  </a:lnTo>
                  <a:lnTo>
                    <a:pt x="47371" y="157924"/>
                  </a:lnTo>
                  <a:lnTo>
                    <a:pt x="48107" y="157505"/>
                  </a:lnTo>
                  <a:lnTo>
                    <a:pt x="49060" y="157276"/>
                  </a:lnTo>
                  <a:lnTo>
                    <a:pt x="48691" y="154901"/>
                  </a:lnTo>
                  <a:lnTo>
                    <a:pt x="47231" y="155181"/>
                  </a:lnTo>
                  <a:lnTo>
                    <a:pt x="46088" y="155829"/>
                  </a:lnTo>
                  <a:lnTo>
                    <a:pt x="44526" y="157848"/>
                  </a:lnTo>
                  <a:lnTo>
                    <a:pt x="44094" y="159131"/>
                  </a:lnTo>
                  <a:lnTo>
                    <a:pt x="44094" y="161963"/>
                  </a:lnTo>
                  <a:lnTo>
                    <a:pt x="50177" y="167309"/>
                  </a:lnTo>
                  <a:lnTo>
                    <a:pt x="54178" y="167309"/>
                  </a:lnTo>
                  <a:lnTo>
                    <a:pt x="56032" y="166712"/>
                  </a:lnTo>
                  <a:lnTo>
                    <a:pt x="58597" y="164312"/>
                  </a:lnTo>
                  <a:lnTo>
                    <a:pt x="59245" y="162712"/>
                  </a:lnTo>
                  <a:lnTo>
                    <a:pt x="59245" y="159131"/>
                  </a:lnTo>
                  <a:close/>
                </a:path>
                <a:path w="294004" h="168275">
                  <a:moveTo>
                    <a:pt x="59245" y="145453"/>
                  </a:moveTo>
                  <a:lnTo>
                    <a:pt x="57238" y="141554"/>
                  </a:lnTo>
                  <a:lnTo>
                    <a:pt x="57238" y="145453"/>
                  </a:lnTo>
                  <a:lnTo>
                    <a:pt x="57238" y="147891"/>
                  </a:lnTo>
                  <a:lnTo>
                    <a:pt x="56984" y="148450"/>
                  </a:lnTo>
                  <a:lnTo>
                    <a:pt x="56883" y="148704"/>
                  </a:lnTo>
                  <a:lnTo>
                    <a:pt x="56781" y="148932"/>
                  </a:lnTo>
                  <a:lnTo>
                    <a:pt x="54940" y="150520"/>
                  </a:lnTo>
                  <a:lnTo>
                    <a:pt x="53543" y="150914"/>
                  </a:lnTo>
                  <a:lnTo>
                    <a:pt x="49834" y="150914"/>
                  </a:lnTo>
                  <a:lnTo>
                    <a:pt x="48437" y="150520"/>
                  </a:lnTo>
                  <a:lnTo>
                    <a:pt x="46596" y="148932"/>
                  </a:lnTo>
                  <a:lnTo>
                    <a:pt x="46113" y="147891"/>
                  </a:lnTo>
                  <a:lnTo>
                    <a:pt x="46113" y="145453"/>
                  </a:lnTo>
                  <a:lnTo>
                    <a:pt x="49809" y="142379"/>
                  </a:lnTo>
                  <a:lnTo>
                    <a:pt x="53505" y="142379"/>
                  </a:lnTo>
                  <a:lnTo>
                    <a:pt x="54940" y="142798"/>
                  </a:lnTo>
                  <a:lnTo>
                    <a:pt x="56794" y="144449"/>
                  </a:lnTo>
                  <a:lnTo>
                    <a:pt x="57238" y="145453"/>
                  </a:lnTo>
                  <a:lnTo>
                    <a:pt x="57238" y="141554"/>
                  </a:lnTo>
                  <a:lnTo>
                    <a:pt x="56946" y="141262"/>
                  </a:lnTo>
                  <a:lnTo>
                    <a:pt x="54825" y="140144"/>
                  </a:lnTo>
                  <a:lnTo>
                    <a:pt x="53340" y="139865"/>
                  </a:lnTo>
                  <a:lnTo>
                    <a:pt x="49174" y="139865"/>
                  </a:lnTo>
                  <a:lnTo>
                    <a:pt x="44272" y="148932"/>
                  </a:lnTo>
                  <a:lnTo>
                    <a:pt x="44627" y="149999"/>
                  </a:lnTo>
                  <a:lnTo>
                    <a:pt x="47104" y="152844"/>
                  </a:lnTo>
                  <a:lnTo>
                    <a:pt x="47294" y="152844"/>
                  </a:lnTo>
                  <a:lnTo>
                    <a:pt x="48996" y="153466"/>
                  </a:lnTo>
                  <a:lnTo>
                    <a:pt x="54152" y="153466"/>
                  </a:lnTo>
                  <a:lnTo>
                    <a:pt x="56032" y="152844"/>
                  </a:lnTo>
                  <a:lnTo>
                    <a:pt x="58026" y="150914"/>
                  </a:lnTo>
                  <a:lnTo>
                    <a:pt x="58610" y="150355"/>
                  </a:lnTo>
                  <a:lnTo>
                    <a:pt x="59156" y="148932"/>
                  </a:lnTo>
                  <a:lnTo>
                    <a:pt x="59245" y="145453"/>
                  </a:lnTo>
                  <a:close/>
                </a:path>
                <a:path w="294004" h="168275">
                  <a:moveTo>
                    <a:pt x="59245" y="116763"/>
                  </a:moveTo>
                  <a:lnTo>
                    <a:pt x="58889" y="115506"/>
                  </a:lnTo>
                  <a:lnTo>
                    <a:pt x="58597" y="115049"/>
                  </a:lnTo>
                  <a:lnTo>
                    <a:pt x="57238" y="113233"/>
                  </a:lnTo>
                  <a:lnTo>
                    <a:pt x="56248" y="112585"/>
                  </a:lnTo>
                  <a:lnTo>
                    <a:pt x="56489" y="112585"/>
                  </a:lnTo>
                  <a:lnTo>
                    <a:pt x="54571" y="112052"/>
                  </a:lnTo>
                  <a:lnTo>
                    <a:pt x="54254" y="114693"/>
                  </a:lnTo>
                  <a:lnTo>
                    <a:pt x="54508" y="114693"/>
                  </a:lnTo>
                  <a:lnTo>
                    <a:pt x="55410" y="115049"/>
                  </a:lnTo>
                  <a:lnTo>
                    <a:pt x="56083" y="115506"/>
                  </a:lnTo>
                  <a:lnTo>
                    <a:pt x="57010" y="116763"/>
                  </a:lnTo>
                  <a:lnTo>
                    <a:pt x="57162" y="117322"/>
                  </a:lnTo>
                  <a:lnTo>
                    <a:pt x="57226" y="119697"/>
                  </a:lnTo>
                  <a:lnTo>
                    <a:pt x="56819" y="120675"/>
                  </a:lnTo>
                  <a:lnTo>
                    <a:pt x="55130" y="122301"/>
                  </a:lnTo>
                  <a:lnTo>
                    <a:pt x="53733" y="122834"/>
                  </a:lnTo>
                  <a:lnTo>
                    <a:pt x="52311" y="122834"/>
                  </a:lnTo>
                  <a:lnTo>
                    <a:pt x="52311" y="114693"/>
                  </a:lnTo>
                  <a:lnTo>
                    <a:pt x="52311" y="112052"/>
                  </a:lnTo>
                  <a:lnTo>
                    <a:pt x="50292" y="112052"/>
                  </a:lnTo>
                  <a:lnTo>
                    <a:pt x="50292" y="114693"/>
                  </a:lnTo>
                  <a:lnTo>
                    <a:pt x="50292" y="122834"/>
                  </a:lnTo>
                  <a:lnTo>
                    <a:pt x="49542" y="122834"/>
                  </a:lnTo>
                  <a:lnTo>
                    <a:pt x="48285" y="122301"/>
                  </a:lnTo>
                  <a:lnTo>
                    <a:pt x="48120" y="122301"/>
                  </a:lnTo>
                  <a:lnTo>
                    <a:pt x="46532" y="120675"/>
                  </a:lnTo>
                  <a:lnTo>
                    <a:pt x="46113" y="119697"/>
                  </a:lnTo>
                  <a:lnTo>
                    <a:pt x="46113" y="117322"/>
                  </a:lnTo>
                  <a:lnTo>
                    <a:pt x="46596" y="116281"/>
                  </a:lnTo>
                  <a:lnTo>
                    <a:pt x="48094" y="115049"/>
                  </a:lnTo>
                  <a:lnTo>
                    <a:pt x="49060" y="114693"/>
                  </a:lnTo>
                  <a:lnTo>
                    <a:pt x="50292" y="114693"/>
                  </a:lnTo>
                  <a:lnTo>
                    <a:pt x="50292" y="112052"/>
                  </a:lnTo>
                  <a:lnTo>
                    <a:pt x="49009" y="112052"/>
                  </a:lnTo>
                  <a:lnTo>
                    <a:pt x="47409" y="112585"/>
                  </a:lnTo>
                  <a:lnTo>
                    <a:pt x="44780" y="115049"/>
                  </a:lnTo>
                  <a:lnTo>
                    <a:pt x="44259" y="116281"/>
                  </a:lnTo>
                  <a:lnTo>
                    <a:pt x="44132" y="120675"/>
                  </a:lnTo>
                  <a:lnTo>
                    <a:pt x="44831" y="122301"/>
                  </a:lnTo>
                  <a:lnTo>
                    <a:pt x="47459" y="124739"/>
                  </a:lnTo>
                  <a:lnTo>
                    <a:pt x="49364" y="125361"/>
                  </a:lnTo>
                  <a:lnTo>
                    <a:pt x="54178" y="125361"/>
                  </a:lnTo>
                  <a:lnTo>
                    <a:pt x="56032" y="124739"/>
                  </a:lnTo>
                  <a:lnTo>
                    <a:pt x="58026" y="122834"/>
                  </a:lnTo>
                  <a:lnTo>
                    <a:pt x="58585" y="122301"/>
                  </a:lnTo>
                  <a:lnTo>
                    <a:pt x="59207" y="120675"/>
                  </a:lnTo>
                  <a:lnTo>
                    <a:pt x="59245" y="116763"/>
                  </a:lnTo>
                  <a:close/>
                </a:path>
                <a:path w="294004" h="168275">
                  <a:moveTo>
                    <a:pt x="59245" y="85636"/>
                  </a:moveTo>
                  <a:lnTo>
                    <a:pt x="58889" y="84378"/>
                  </a:lnTo>
                  <a:lnTo>
                    <a:pt x="58597" y="83921"/>
                  </a:lnTo>
                  <a:lnTo>
                    <a:pt x="57238" y="82105"/>
                  </a:lnTo>
                  <a:lnTo>
                    <a:pt x="56248" y="81457"/>
                  </a:lnTo>
                  <a:lnTo>
                    <a:pt x="56489" y="81457"/>
                  </a:lnTo>
                  <a:lnTo>
                    <a:pt x="54571" y="80924"/>
                  </a:lnTo>
                  <a:lnTo>
                    <a:pt x="54254" y="83566"/>
                  </a:lnTo>
                  <a:lnTo>
                    <a:pt x="54508" y="83566"/>
                  </a:lnTo>
                  <a:lnTo>
                    <a:pt x="55410" y="83921"/>
                  </a:lnTo>
                  <a:lnTo>
                    <a:pt x="56083" y="84378"/>
                  </a:lnTo>
                  <a:lnTo>
                    <a:pt x="57010" y="85636"/>
                  </a:lnTo>
                  <a:lnTo>
                    <a:pt x="57162" y="86194"/>
                  </a:lnTo>
                  <a:lnTo>
                    <a:pt x="57226" y="88569"/>
                  </a:lnTo>
                  <a:lnTo>
                    <a:pt x="56819" y="89547"/>
                  </a:lnTo>
                  <a:lnTo>
                    <a:pt x="55130" y="91173"/>
                  </a:lnTo>
                  <a:lnTo>
                    <a:pt x="53733" y="91706"/>
                  </a:lnTo>
                  <a:lnTo>
                    <a:pt x="52311" y="91706"/>
                  </a:lnTo>
                  <a:lnTo>
                    <a:pt x="52311" y="83566"/>
                  </a:lnTo>
                  <a:lnTo>
                    <a:pt x="52311" y="80924"/>
                  </a:lnTo>
                  <a:lnTo>
                    <a:pt x="50292" y="80924"/>
                  </a:lnTo>
                  <a:lnTo>
                    <a:pt x="50292" y="83566"/>
                  </a:lnTo>
                  <a:lnTo>
                    <a:pt x="50292" y="91706"/>
                  </a:lnTo>
                  <a:lnTo>
                    <a:pt x="49542" y="91706"/>
                  </a:lnTo>
                  <a:lnTo>
                    <a:pt x="48285" y="91173"/>
                  </a:lnTo>
                  <a:lnTo>
                    <a:pt x="48120" y="91173"/>
                  </a:lnTo>
                  <a:lnTo>
                    <a:pt x="46532" y="89547"/>
                  </a:lnTo>
                  <a:lnTo>
                    <a:pt x="46113" y="88569"/>
                  </a:lnTo>
                  <a:lnTo>
                    <a:pt x="46113" y="86194"/>
                  </a:lnTo>
                  <a:lnTo>
                    <a:pt x="46596" y="85153"/>
                  </a:lnTo>
                  <a:lnTo>
                    <a:pt x="48094" y="83921"/>
                  </a:lnTo>
                  <a:lnTo>
                    <a:pt x="49060" y="83566"/>
                  </a:lnTo>
                  <a:lnTo>
                    <a:pt x="50292" y="83566"/>
                  </a:lnTo>
                  <a:lnTo>
                    <a:pt x="50292" y="80924"/>
                  </a:lnTo>
                  <a:lnTo>
                    <a:pt x="49009" y="80924"/>
                  </a:lnTo>
                  <a:lnTo>
                    <a:pt x="47409" y="81457"/>
                  </a:lnTo>
                  <a:lnTo>
                    <a:pt x="44780" y="83921"/>
                  </a:lnTo>
                  <a:lnTo>
                    <a:pt x="44259" y="85153"/>
                  </a:lnTo>
                  <a:lnTo>
                    <a:pt x="44132" y="89547"/>
                  </a:lnTo>
                  <a:lnTo>
                    <a:pt x="44831" y="91173"/>
                  </a:lnTo>
                  <a:lnTo>
                    <a:pt x="47459" y="93611"/>
                  </a:lnTo>
                  <a:lnTo>
                    <a:pt x="49364" y="94234"/>
                  </a:lnTo>
                  <a:lnTo>
                    <a:pt x="54178" y="94234"/>
                  </a:lnTo>
                  <a:lnTo>
                    <a:pt x="56032" y="93611"/>
                  </a:lnTo>
                  <a:lnTo>
                    <a:pt x="58026" y="91706"/>
                  </a:lnTo>
                  <a:lnTo>
                    <a:pt x="58585" y="91173"/>
                  </a:lnTo>
                  <a:lnTo>
                    <a:pt x="59207" y="89547"/>
                  </a:lnTo>
                  <a:lnTo>
                    <a:pt x="59245" y="85636"/>
                  </a:lnTo>
                  <a:close/>
                </a:path>
                <a:path w="294004" h="168275">
                  <a:moveTo>
                    <a:pt x="64516" y="106667"/>
                  </a:moveTo>
                  <a:lnTo>
                    <a:pt x="59207" y="97142"/>
                  </a:lnTo>
                  <a:lnTo>
                    <a:pt x="44399" y="97142"/>
                  </a:lnTo>
                  <a:lnTo>
                    <a:pt x="44399" y="99441"/>
                  </a:lnTo>
                  <a:lnTo>
                    <a:pt x="46139" y="99441"/>
                  </a:lnTo>
                  <a:lnTo>
                    <a:pt x="49720" y="99441"/>
                  </a:lnTo>
                  <a:lnTo>
                    <a:pt x="48374" y="99834"/>
                  </a:lnTo>
                  <a:lnTo>
                    <a:pt x="54737" y="99834"/>
                  </a:lnTo>
                  <a:lnTo>
                    <a:pt x="56108" y="101041"/>
                  </a:lnTo>
                  <a:lnTo>
                    <a:pt x="56476" y="101396"/>
                  </a:lnTo>
                  <a:lnTo>
                    <a:pt x="56629" y="101714"/>
                  </a:lnTo>
                  <a:lnTo>
                    <a:pt x="56730" y="104927"/>
                  </a:lnTo>
                  <a:lnTo>
                    <a:pt x="56388" y="105689"/>
                  </a:lnTo>
                  <a:lnTo>
                    <a:pt x="56261" y="105689"/>
                  </a:lnTo>
                  <a:lnTo>
                    <a:pt x="55130" y="106667"/>
                  </a:lnTo>
                  <a:lnTo>
                    <a:pt x="54571" y="107061"/>
                  </a:lnTo>
                  <a:lnTo>
                    <a:pt x="53301" y="107391"/>
                  </a:lnTo>
                  <a:lnTo>
                    <a:pt x="49669" y="107391"/>
                  </a:lnTo>
                  <a:lnTo>
                    <a:pt x="48488" y="107061"/>
                  </a:lnTo>
                  <a:lnTo>
                    <a:pt x="47942" y="106667"/>
                  </a:lnTo>
                  <a:lnTo>
                    <a:pt x="46799" y="105689"/>
                  </a:lnTo>
                  <a:lnTo>
                    <a:pt x="46659" y="105689"/>
                  </a:lnTo>
                  <a:lnTo>
                    <a:pt x="46291" y="104927"/>
                  </a:lnTo>
                  <a:lnTo>
                    <a:pt x="46228" y="104787"/>
                  </a:lnTo>
                  <a:lnTo>
                    <a:pt x="46113" y="102349"/>
                  </a:lnTo>
                  <a:lnTo>
                    <a:pt x="46583" y="101396"/>
                  </a:lnTo>
                  <a:lnTo>
                    <a:pt x="48145" y="100025"/>
                  </a:lnTo>
                  <a:lnTo>
                    <a:pt x="46139" y="99441"/>
                  </a:lnTo>
                  <a:lnTo>
                    <a:pt x="44767" y="100584"/>
                  </a:lnTo>
                  <a:lnTo>
                    <a:pt x="44208" y="101714"/>
                  </a:lnTo>
                  <a:lnTo>
                    <a:pt x="44094" y="104927"/>
                  </a:lnTo>
                  <a:lnTo>
                    <a:pt x="44323" y="105689"/>
                  </a:lnTo>
                  <a:lnTo>
                    <a:pt x="44424" y="106045"/>
                  </a:lnTo>
                  <a:lnTo>
                    <a:pt x="45694" y="107950"/>
                  </a:lnTo>
                  <a:lnTo>
                    <a:pt x="46583" y="108673"/>
                  </a:lnTo>
                  <a:lnTo>
                    <a:pt x="48933" y="109689"/>
                  </a:lnTo>
                  <a:lnTo>
                    <a:pt x="50228" y="109943"/>
                  </a:lnTo>
                  <a:lnTo>
                    <a:pt x="53619" y="109943"/>
                  </a:lnTo>
                  <a:lnTo>
                    <a:pt x="55105" y="109486"/>
                  </a:lnTo>
                  <a:lnTo>
                    <a:pt x="55245" y="109486"/>
                  </a:lnTo>
                  <a:lnTo>
                    <a:pt x="58013" y="107391"/>
                  </a:lnTo>
                  <a:lnTo>
                    <a:pt x="58229" y="107226"/>
                  </a:lnTo>
                  <a:lnTo>
                    <a:pt x="58928" y="105689"/>
                  </a:lnTo>
                  <a:lnTo>
                    <a:pt x="58864" y="101930"/>
                  </a:lnTo>
                  <a:lnTo>
                    <a:pt x="58318" y="100723"/>
                  </a:lnTo>
                  <a:lnTo>
                    <a:pt x="57277" y="99834"/>
                  </a:lnTo>
                  <a:lnTo>
                    <a:pt x="60261" y="99834"/>
                  </a:lnTo>
                  <a:lnTo>
                    <a:pt x="62725" y="104927"/>
                  </a:lnTo>
                  <a:lnTo>
                    <a:pt x="62458" y="105689"/>
                  </a:lnTo>
                  <a:lnTo>
                    <a:pt x="61734" y="106667"/>
                  </a:lnTo>
                  <a:lnTo>
                    <a:pt x="60985" y="107061"/>
                  </a:lnTo>
                  <a:lnTo>
                    <a:pt x="60477" y="107061"/>
                  </a:lnTo>
                  <a:lnTo>
                    <a:pt x="60452" y="107226"/>
                  </a:lnTo>
                  <a:lnTo>
                    <a:pt x="60350" y="107950"/>
                  </a:lnTo>
                  <a:lnTo>
                    <a:pt x="60236" y="108673"/>
                  </a:lnTo>
                  <a:lnTo>
                    <a:pt x="60109" y="109486"/>
                  </a:lnTo>
                  <a:lnTo>
                    <a:pt x="61671" y="109486"/>
                  </a:lnTo>
                  <a:lnTo>
                    <a:pt x="62826" y="108966"/>
                  </a:lnTo>
                  <a:lnTo>
                    <a:pt x="64516" y="106667"/>
                  </a:lnTo>
                  <a:close/>
                </a:path>
                <a:path w="294004" h="168275">
                  <a:moveTo>
                    <a:pt x="98158" y="150114"/>
                  </a:moveTo>
                  <a:lnTo>
                    <a:pt x="89535" y="150114"/>
                  </a:lnTo>
                  <a:lnTo>
                    <a:pt x="88582" y="149999"/>
                  </a:lnTo>
                  <a:lnTo>
                    <a:pt x="87122" y="149555"/>
                  </a:lnTo>
                  <a:lnTo>
                    <a:pt x="86677" y="149250"/>
                  </a:lnTo>
                  <a:lnTo>
                    <a:pt x="86029" y="148374"/>
                  </a:lnTo>
                  <a:lnTo>
                    <a:pt x="85864" y="147904"/>
                  </a:lnTo>
                  <a:lnTo>
                    <a:pt x="85864" y="146748"/>
                  </a:lnTo>
                  <a:lnTo>
                    <a:pt x="86067" y="146164"/>
                  </a:lnTo>
                  <a:lnTo>
                    <a:pt x="86398" y="145554"/>
                  </a:lnTo>
                  <a:lnTo>
                    <a:pt x="84099" y="144678"/>
                  </a:lnTo>
                  <a:lnTo>
                    <a:pt x="83604" y="145554"/>
                  </a:lnTo>
                  <a:lnTo>
                    <a:pt x="83324" y="146392"/>
                  </a:lnTo>
                  <a:lnTo>
                    <a:pt x="83324" y="147789"/>
                  </a:lnTo>
                  <a:lnTo>
                    <a:pt x="83489" y="148323"/>
                  </a:lnTo>
                  <a:lnTo>
                    <a:pt x="84162" y="149301"/>
                  </a:lnTo>
                  <a:lnTo>
                    <a:pt x="84836" y="149809"/>
                  </a:lnTo>
                  <a:lnTo>
                    <a:pt x="85839" y="150368"/>
                  </a:lnTo>
                  <a:lnTo>
                    <a:pt x="83629" y="150368"/>
                  </a:lnTo>
                  <a:lnTo>
                    <a:pt x="83629" y="152577"/>
                  </a:lnTo>
                  <a:lnTo>
                    <a:pt x="98158" y="152577"/>
                  </a:lnTo>
                  <a:lnTo>
                    <a:pt x="98158" y="150114"/>
                  </a:lnTo>
                  <a:close/>
                </a:path>
                <a:path w="294004" h="168275">
                  <a:moveTo>
                    <a:pt x="98158" y="130683"/>
                  </a:moveTo>
                  <a:lnTo>
                    <a:pt x="97599" y="131013"/>
                  </a:lnTo>
                  <a:lnTo>
                    <a:pt x="98158" y="131013"/>
                  </a:lnTo>
                  <a:lnTo>
                    <a:pt x="98158" y="130683"/>
                  </a:lnTo>
                  <a:close/>
                </a:path>
                <a:path w="294004" h="168275">
                  <a:moveTo>
                    <a:pt x="98158" y="124625"/>
                  </a:moveTo>
                  <a:lnTo>
                    <a:pt x="85559" y="124625"/>
                  </a:lnTo>
                  <a:lnTo>
                    <a:pt x="85559" y="121805"/>
                  </a:lnTo>
                  <a:lnTo>
                    <a:pt x="83629" y="121805"/>
                  </a:lnTo>
                  <a:lnTo>
                    <a:pt x="83629" y="124625"/>
                  </a:lnTo>
                  <a:lnTo>
                    <a:pt x="81445" y="124625"/>
                  </a:lnTo>
                  <a:lnTo>
                    <a:pt x="80860" y="124485"/>
                  </a:lnTo>
                  <a:lnTo>
                    <a:pt x="80213" y="123850"/>
                  </a:lnTo>
                  <a:lnTo>
                    <a:pt x="80048" y="123317"/>
                  </a:lnTo>
                  <a:lnTo>
                    <a:pt x="80048" y="122110"/>
                  </a:lnTo>
                  <a:lnTo>
                    <a:pt x="80149" y="121132"/>
                  </a:lnTo>
                  <a:lnTo>
                    <a:pt x="78028" y="120738"/>
                  </a:lnTo>
                  <a:lnTo>
                    <a:pt x="77863" y="121577"/>
                  </a:lnTo>
                  <a:lnTo>
                    <a:pt x="77774" y="122364"/>
                  </a:lnTo>
                  <a:lnTo>
                    <a:pt x="77774" y="124129"/>
                  </a:lnTo>
                  <a:lnTo>
                    <a:pt x="81140" y="127063"/>
                  </a:lnTo>
                  <a:lnTo>
                    <a:pt x="83629" y="127063"/>
                  </a:lnTo>
                  <a:lnTo>
                    <a:pt x="83629" y="129247"/>
                  </a:lnTo>
                  <a:lnTo>
                    <a:pt x="85559" y="129247"/>
                  </a:lnTo>
                  <a:lnTo>
                    <a:pt x="85559" y="127063"/>
                  </a:lnTo>
                  <a:lnTo>
                    <a:pt x="98158" y="127063"/>
                  </a:lnTo>
                  <a:lnTo>
                    <a:pt x="98158" y="124625"/>
                  </a:lnTo>
                  <a:close/>
                </a:path>
                <a:path w="294004" h="168275">
                  <a:moveTo>
                    <a:pt x="98298" y="137223"/>
                  </a:moveTo>
                  <a:lnTo>
                    <a:pt x="97815" y="135851"/>
                  </a:lnTo>
                  <a:lnTo>
                    <a:pt x="97713" y="135547"/>
                  </a:lnTo>
                  <a:lnTo>
                    <a:pt x="97294" y="134899"/>
                  </a:lnTo>
                  <a:lnTo>
                    <a:pt x="97167" y="134708"/>
                  </a:lnTo>
                  <a:lnTo>
                    <a:pt x="96532" y="133946"/>
                  </a:lnTo>
                  <a:lnTo>
                    <a:pt x="96367" y="133756"/>
                  </a:lnTo>
                  <a:lnTo>
                    <a:pt x="96367" y="136728"/>
                  </a:lnTo>
                  <a:lnTo>
                    <a:pt x="96367" y="140195"/>
                  </a:lnTo>
                  <a:lnTo>
                    <a:pt x="95262" y="141427"/>
                  </a:lnTo>
                  <a:lnTo>
                    <a:pt x="93573" y="141427"/>
                  </a:lnTo>
                  <a:lnTo>
                    <a:pt x="92519" y="140703"/>
                  </a:lnTo>
                  <a:lnTo>
                    <a:pt x="92138" y="139725"/>
                  </a:lnTo>
                  <a:lnTo>
                    <a:pt x="92087" y="139471"/>
                  </a:lnTo>
                  <a:lnTo>
                    <a:pt x="91973" y="138988"/>
                  </a:lnTo>
                  <a:lnTo>
                    <a:pt x="91871" y="138353"/>
                  </a:lnTo>
                  <a:lnTo>
                    <a:pt x="91744" y="137566"/>
                  </a:lnTo>
                  <a:lnTo>
                    <a:pt x="91630" y="136728"/>
                  </a:lnTo>
                  <a:lnTo>
                    <a:pt x="90970" y="134175"/>
                  </a:lnTo>
                  <a:lnTo>
                    <a:pt x="90881" y="133946"/>
                  </a:lnTo>
                  <a:lnTo>
                    <a:pt x="92862" y="133946"/>
                  </a:lnTo>
                  <a:lnTo>
                    <a:pt x="94195" y="134175"/>
                  </a:lnTo>
                  <a:lnTo>
                    <a:pt x="93878" y="134175"/>
                  </a:lnTo>
                  <a:lnTo>
                    <a:pt x="94970" y="134708"/>
                  </a:lnTo>
                  <a:lnTo>
                    <a:pt x="95529" y="135267"/>
                  </a:lnTo>
                  <a:lnTo>
                    <a:pt x="96367" y="136728"/>
                  </a:lnTo>
                  <a:lnTo>
                    <a:pt x="96367" y="133756"/>
                  </a:lnTo>
                  <a:lnTo>
                    <a:pt x="96901" y="133756"/>
                  </a:lnTo>
                  <a:lnTo>
                    <a:pt x="97650" y="133527"/>
                  </a:lnTo>
                  <a:lnTo>
                    <a:pt x="98094" y="133286"/>
                  </a:lnTo>
                  <a:lnTo>
                    <a:pt x="98158" y="131013"/>
                  </a:lnTo>
                  <a:lnTo>
                    <a:pt x="94894" y="131597"/>
                  </a:lnTo>
                  <a:lnTo>
                    <a:pt x="86512" y="131597"/>
                  </a:lnTo>
                  <a:lnTo>
                    <a:pt x="83540" y="134708"/>
                  </a:lnTo>
                  <a:lnTo>
                    <a:pt x="83591" y="139725"/>
                  </a:lnTo>
                  <a:lnTo>
                    <a:pt x="87769" y="143637"/>
                  </a:lnTo>
                  <a:lnTo>
                    <a:pt x="87884" y="142824"/>
                  </a:lnTo>
                  <a:lnTo>
                    <a:pt x="87998" y="142049"/>
                  </a:lnTo>
                  <a:lnTo>
                    <a:pt x="88087" y="141427"/>
                  </a:lnTo>
                  <a:lnTo>
                    <a:pt x="88874" y="141427"/>
                  </a:lnTo>
                  <a:lnTo>
                    <a:pt x="85979" y="140703"/>
                  </a:lnTo>
                  <a:lnTo>
                    <a:pt x="86461" y="140703"/>
                  </a:lnTo>
                  <a:lnTo>
                    <a:pt x="85559" y="139471"/>
                  </a:lnTo>
                  <a:lnTo>
                    <a:pt x="85610" y="135267"/>
                  </a:lnTo>
                  <a:lnTo>
                    <a:pt x="86601" y="134175"/>
                  </a:lnTo>
                  <a:lnTo>
                    <a:pt x="87299" y="133946"/>
                  </a:lnTo>
                  <a:lnTo>
                    <a:pt x="88950" y="133946"/>
                  </a:lnTo>
                  <a:lnTo>
                    <a:pt x="89217" y="134708"/>
                  </a:lnTo>
                  <a:lnTo>
                    <a:pt x="89281" y="134899"/>
                  </a:lnTo>
                  <a:lnTo>
                    <a:pt x="89357" y="135267"/>
                  </a:lnTo>
                  <a:lnTo>
                    <a:pt x="89458" y="135851"/>
                  </a:lnTo>
                  <a:lnTo>
                    <a:pt x="89535" y="136220"/>
                  </a:lnTo>
                  <a:lnTo>
                    <a:pt x="89662" y="137223"/>
                  </a:lnTo>
                  <a:lnTo>
                    <a:pt x="89750" y="137985"/>
                  </a:lnTo>
                  <a:lnTo>
                    <a:pt x="89827" y="138633"/>
                  </a:lnTo>
                  <a:lnTo>
                    <a:pt x="93624" y="144056"/>
                  </a:lnTo>
                  <a:lnTo>
                    <a:pt x="95554" y="144056"/>
                  </a:lnTo>
                  <a:lnTo>
                    <a:pt x="96532" y="143637"/>
                  </a:lnTo>
                  <a:lnTo>
                    <a:pt x="98005" y="142049"/>
                  </a:lnTo>
                  <a:lnTo>
                    <a:pt x="98145" y="141795"/>
                  </a:lnTo>
                  <a:lnTo>
                    <a:pt x="98259" y="141427"/>
                  </a:lnTo>
                  <a:lnTo>
                    <a:pt x="98298" y="137223"/>
                  </a:lnTo>
                  <a:close/>
                </a:path>
                <a:path w="294004" h="168275">
                  <a:moveTo>
                    <a:pt x="98323" y="115481"/>
                  </a:moveTo>
                  <a:lnTo>
                    <a:pt x="98132" y="114134"/>
                  </a:lnTo>
                  <a:lnTo>
                    <a:pt x="95948" y="114503"/>
                  </a:lnTo>
                  <a:lnTo>
                    <a:pt x="96037" y="114947"/>
                  </a:lnTo>
                  <a:lnTo>
                    <a:pt x="96062" y="115963"/>
                  </a:lnTo>
                  <a:lnTo>
                    <a:pt x="95999" y="116243"/>
                  </a:lnTo>
                  <a:lnTo>
                    <a:pt x="95783" y="116636"/>
                  </a:lnTo>
                  <a:lnTo>
                    <a:pt x="95618" y="116776"/>
                  </a:lnTo>
                  <a:lnTo>
                    <a:pt x="95415" y="116852"/>
                  </a:lnTo>
                  <a:lnTo>
                    <a:pt x="95224" y="116967"/>
                  </a:lnTo>
                  <a:lnTo>
                    <a:pt x="94767" y="116992"/>
                  </a:lnTo>
                  <a:lnTo>
                    <a:pt x="85559" y="116992"/>
                  </a:lnTo>
                  <a:lnTo>
                    <a:pt x="85559" y="114503"/>
                  </a:lnTo>
                  <a:lnTo>
                    <a:pt x="83629" y="114503"/>
                  </a:lnTo>
                  <a:lnTo>
                    <a:pt x="83629" y="116992"/>
                  </a:lnTo>
                  <a:lnTo>
                    <a:pt x="78562" y="116992"/>
                  </a:lnTo>
                  <a:lnTo>
                    <a:pt x="80048" y="119430"/>
                  </a:lnTo>
                  <a:lnTo>
                    <a:pt x="83629" y="119430"/>
                  </a:lnTo>
                  <a:lnTo>
                    <a:pt x="83629" y="121221"/>
                  </a:lnTo>
                  <a:lnTo>
                    <a:pt x="85559" y="121221"/>
                  </a:lnTo>
                  <a:lnTo>
                    <a:pt x="85559" y="119430"/>
                  </a:lnTo>
                  <a:lnTo>
                    <a:pt x="95389" y="119430"/>
                  </a:lnTo>
                  <a:lnTo>
                    <a:pt x="96367" y="119341"/>
                  </a:lnTo>
                  <a:lnTo>
                    <a:pt x="97294" y="118922"/>
                  </a:lnTo>
                  <a:lnTo>
                    <a:pt x="97663" y="118592"/>
                  </a:lnTo>
                  <a:lnTo>
                    <a:pt x="98183" y="117614"/>
                  </a:lnTo>
                  <a:lnTo>
                    <a:pt x="98323" y="116916"/>
                  </a:lnTo>
                  <a:lnTo>
                    <a:pt x="98323" y="115481"/>
                  </a:lnTo>
                  <a:close/>
                </a:path>
                <a:path w="294004" h="168275">
                  <a:moveTo>
                    <a:pt x="98463" y="159131"/>
                  </a:moveTo>
                  <a:lnTo>
                    <a:pt x="98018" y="157784"/>
                  </a:lnTo>
                  <a:lnTo>
                    <a:pt x="96139" y="155600"/>
                  </a:lnTo>
                  <a:lnTo>
                    <a:pt x="94830" y="154927"/>
                  </a:lnTo>
                  <a:lnTo>
                    <a:pt x="93141" y="154647"/>
                  </a:lnTo>
                  <a:lnTo>
                    <a:pt x="92837" y="157086"/>
                  </a:lnTo>
                  <a:lnTo>
                    <a:pt x="94068" y="157251"/>
                  </a:lnTo>
                  <a:lnTo>
                    <a:pt x="94996" y="157670"/>
                  </a:lnTo>
                  <a:lnTo>
                    <a:pt x="96164" y="158965"/>
                  </a:lnTo>
                  <a:lnTo>
                    <a:pt x="96443" y="159778"/>
                  </a:lnTo>
                  <a:lnTo>
                    <a:pt x="96443" y="161963"/>
                  </a:lnTo>
                  <a:lnTo>
                    <a:pt x="96024" y="162941"/>
                  </a:lnTo>
                  <a:lnTo>
                    <a:pt x="95135" y="163664"/>
                  </a:lnTo>
                  <a:lnTo>
                    <a:pt x="94259" y="164426"/>
                  </a:lnTo>
                  <a:lnTo>
                    <a:pt x="92837" y="164782"/>
                  </a:lnTo>
                  <a:lnTo>
                    <a:pt x="88976" y="164782"/>
                  </a:lnTo>
                  <a:lnTo>
                    <a:pt x="87579" y="164426"/>
                  </a:lnTo>
                  <a:lnTo>
                    <a:pt x="85775" y="162852"/>
                  </a:lnTo>
                  <a:lnTo>
                    <a:pt x="85331" y="161848"/>
                  </a:lnTo>
                  <a:lnTo>
                    <a:pt x="85331" y="159778"/>
                  </a:lnTo>
                  <a:lnTo>
                    <a:pt x="85585" y="159080"/>
                  </a:lnTo>
                  <a:lnTo>
                    <a:pt x="86588" y="157924"/>
                  </a:lnTo>
                  <a:lnTo>
                    <a:pt x="87325" y="157505"/>
                  </a:lnTo>
                  <a:lnTo>
                    <a:pt x="88277" y="157276"/>
                  </a:lnTo>
                  <a:lnTo>
                    <a:pt x="87909" y="154901"/>
                  </a:lnTo>
                  <a:lnTo>
                    <a:pt x="86448" y="155181"/>
                  </a:lnTo>
                  <a:lnTo>
                    <a:pt x="85305" y="155829"/>
                  </a:lnTo>
                  <a:lnTo>
                    <a:pt x="83743" y="157848"/>
                  </a:lnTo>
                  <a:lnTo>
                    <a:pt x="83312" y="159131"/>
                  </a:lnTo>
                  <a:lnTo>
                    <a:pt x="83312" y="161963"/>
                  </a:lnTo>
                  <a:lnTo>
                    <a:pt x="89395" y="167309"/>
                  </a:lnTo>
                  <a:lnTo>
                    <a:pt x="93395" y="167309"/>
                  </a:lnTo>
                  <a:lnTo>
                    <a:pt x="95250" y="166712"/>
                  </a:lnTo>
                  <a:lnTo>
                    <a:pt x="97815" y="164312"/>
                  </a:lnTo>
                  <a:lnTo>
                    <a:pt x="98463" y="162712"/>
                  </a:lnTo>
                  <a:lnTo>
                    <a:pt x="98463" y="159131"/>
                  </a:lnTo>
                  <a:close/>
                </a:path>
                <a:path w="294004" h="168275">
                  <a:moveTo>
                    <a:pt x="137223" y="146951"/>
                  </a:moveTo>
                  <a:lnTo>
                    <a:pt x="126606" y="146951"/>
                  </a:lnTo>
                  <a:lnTo>
                    <a:pt x="125514" y="147116"/>
                  </a:lnTo>
                  <a:lnTo>
                    <a:pt x="124040" y="147789"/>
                  </a:lnTo>
                  <a:lnTo>
                    <a:pt x="123444" y="148374"/>
                  </a:lnTo>
                  <a:lnTo>
                    <a:pt x="122605" y="149948"/>
                  </a:lnTo>
                  <a:lnTo>
                    <a:pt x="122389" y="150888"/>
                  </a:lnTo>
                  <a:lnTo>
                    <a:pt x="122389" y="153720"/>
                  </a:lnTo>
                  <a:lnTo>
                    <a:pt x="123050" y="155181"/>
                  </a:lnTo>
                  <a:lnTo>
                    <a:pt x="124371" y="156298"/>
                  </a:lnTo>
                  <a:lnTo>
                    <a:pt x="117170" y="156298"/>
                  </a:lnTo>
                  <a:lnTo>
                    <a:pt x="117170" y="158762"/>
                  </a:lnTo>
                  <a:lnTo>
                    <a:pt x="137223" y="158762"/>
                  </a:lnTo>
                  <a:lnTo>
                    <a:pt x="137223" y="156298"/>
                  </a:lnTo>
                  <a:lnTo>
                    <a:pt x="128155" y="156298"/>
                  </a:lnTo>
                  <a:lnTo>
                    <a:pt x="127254" y="156184"/>
                  </a:lnTo>
                  <a:lnTo>
                    <a:pt x="125971" y="155625"/>
                  </a:lnTo>
                  <a:lnTo>
                    <a:pt x="125463" y="155181"/>
                  </a:lnTo>
                  <a:lnTo>
                    <a:pt x="124675" y="153885"/>
                  </a:lnTo>
                  <a:lnTo>
                    <a:pt x="124485" y="153187"/>
                  </a:lnTo>
                  <a:lnTo>
                    <a:pt x="124485" y="151511"/>
                  </a:lnTo>
                  <a:lnTo>
                    <a:pt x="124764" y="150749"/>
                  </a:lnTo>
                  <a:lnTo>
                    <a:pt x="125882" y="149694"/>
                  </a:lnTo>
                  <a:lnTo>
                    <a:pt x="126784" y="149415"/>
                  </a:lnTo>
                  <a:lnTo>
                    <a:pt x="137223" y="149415"/>
                  </a:lnTo>
                  <a:lnTo>
                    <a:pt x="137223" y="146951"/>
                  </a:lnTo>
                  <a:close/>
                </a:path>
                <a:path w="294004" h="168275">
                  <a:moveTo>
                    <a:pt x="137223" y="115100"/>
                  </a:moveTo>
                  <a:lnTo>
                    <a:pt x="136664" y="115430"/>
                  </a:lnTo>
                  <a:lnTo>
                    <a:pt x="137223" y="115430"/>
                  </a:lnTo>
                  <a:lnTo>
                    <a:pt x="137223" y="115100"/>
                  </a:lnTo>
                  <a:close/>
                </a:path>
                <a:path w="294004" h="168275">
                  <a:moveTo>
                    <a:pt x="137223" y="101841"/>
                  </a:moveTo>
                  <a:lnTo>
                    <a:pt x="128600" y="101841"/>
                  </a:lnTo>
                  <a:lnTo>
                    <a:pt x="127647" y="101727"/>
                  </a:lnTo>
                  <a:lnTo>
                    <a:pt x="126187" y="101282"/>
                  </a:lnTo>
                  <a:lnTo>
                    <a:pt x="125742" y="100977"/>
                  </a:lnTo>
                  <a:lnTo>
                    <a:pt x="125095" y="100101"/>
                  </a:lnTo>
                  <a:lnTo>
                    <a:pt x="124929" y="99631"/>
                  </a:lnTo>
                  <a:lnTo>
                    <a:pt x="124929" y="98475"/>
                  </a:lnTo>
                  <a:lnTo>
                    <a:pt x="125133" y="97891"/>
                  </a:lnTo>
                  <a:lnTo>
                    <a:pt x="125463" y="97282"/>
                  </a:lnTo>
                  <a:lnTo>
                    <a:pt x="123164" y="96405"/>
                  </a:lnTo>
                  <a:lnTo>
                    <a:pt x="122669" y="97282"/>
                  </a:lnTo>
                  <a:lnTo>
                    <a:pt x="122389" y="98120"/>
                  </a:lnTo>
                  <a:lnTo>
                    <a:pt x="122389" y="99517"/>
                  </a:lnTo>
                  <a:lnTo>
                    <a:pt x="122555" y="100050"/>
                  </a:lnTo>
                  <a:lnTo>
                    <a:pt x="123228" y="101028"/>
                  </a:lnTo>
                  <a:lnTo>
                    <a:pt x="123901" y="101536"/>
                  </a:lnTo>
                  <a:lnTo>
                    <a:pt x="124904" y="102095"/>
                  </a:lnTo>
                  <a:lnTo>
                    <a:pt x="122694" y="102095"/>
                  </a:lnTo>
                  <a:lnTo>
                    <a:pt x="122694" y="104305"/>
                  </a:lnTo>
                  <a:lnTo>
                    <a:pt x="137223" y="104305"/>
                  </a:lnTo>
                  <a:lnTo>
                    <a:pt x="137223" y="101841"/>
                  </a:lnTo>
                  <a:close/>
                </a:path>
                <a:path w="294004" h="168275">
                  <a:moveTo>
                    <a:pt x="137363" y="121640"/>
                  </a:moveTo>
                  <a:lnTo>
                    <a:pt x="136880" y="120269"/>
                  </a:lnTo>
                  <a:lnTo>
                    <a:pt x="136779" y="119964"/>
                  </a:lnTo>
                  <a:lnTo>
                    <a:pt x="136359" y="119316"/>
                  </a:lnTo>
                  <a:lnTo>
                    <a:pt x="136232" y="119126"/>
                  </a:lnTo>
                  <a:lnTo>
                    <a:pt x="135585" y="118364"/>
                  </a:lnTo>
                  <a:lnTo>
                    <a:pt x="135432" y="118173"/>
                  </a:lnTo>
                  <a:lnTo>
                    <a:pt x="135432" y="121145"/>
                  </a:lnTo>
                  <a:lnTo>
                    <a:pt x="135432" y="124612"/>
                  </a:lnTo>
                  <a:lnTo>
                    <a:pt x="134315" y="125844"/>
                  </a:lnTo>
                  <a:lnTo>
                    <a:pt x="132626" y="125844"/>
                  </a:lnTo>
                  <a:lnTo>
                    <a:pt x="131584" y="125120"/>
                  </a:lnTo>
                  <a:lnTo>
                    <a:pt x="130695" y="121145"/>
                  </a:lnTo>
                  <a:lnTo>
                    <a:pt x="130619" y="120637"/>
                  </a:lnTo>
                  <a:lnTo>
                    <a:pt x="130530" y="120269"/>
                  </a:lnTo>
                  <a:lnTo>
                    <a:pt x="130467" y="119964"/>
                  </a:lnTo>
                  <a:lnTo>
                    <a:pt x="130403" y="119684"/>
                  </a:lnTo>
                  <a:lnTo>
                    <a:pt x="130327" y="119316"/>
                  </a:lnTo>
                  <a:lnTo>
                    <a:pt x="130098" y="118757"/>
                  </a:lnTo>
                  <a:lnTo>
                    <a:pt x="130035" y="118592"/>
                  </a:lnTo>
                  <a:lnTo>
                    <a:pt x="129946" y="118364"/>
                  </a:lnTo>
                  <a:lnTo>
                    <a:pt x="131927" y="118364"/>
                  </a:lnTo>
                  <a:lnTo>
                    <a:pt x="133248" y="118592"/>
                  </a:lnTo>
                  <a:lnTo>
                    <a:pt x="132930" y="118592"/>
                  </a:lnTo>
                  <a:lnTo>
                    <a:pt x="134035" y="119126"/>
                  </a:lnTo>
                  <a:lnTo>
                    <a:pt x="134594" y="119684"/>
                  </a:lnTo>
                  <a:lnTo>
                    <a:pt x="135432" y="121145"/>
                  </a:lnTo>
                  <a:lnTo>
                    <a:pt x="135432" y="118173"/>
                  </a:lnTo>
                  <a:lnTo>
                    <a:pt x="135953" y="118173"/>
                  </a:lnTo>
                  <a:lnTo>
                    <a:pt x="136715" y="117944"/>
                  </a:lnTo>
                  <a:lnTo>
                    <a:pt x="137147" y="117703"/>
                  </a:lnTo>
                  <a:lnTo>
                    <a:pt x="137223" y="115430"/>
                  </a:lnTo>
                  <a:lnTo>
                    <a:pt x="133959" y="116014"/>
                  </a:lnTo>
                  <a:lnTo>
                    <a:pt x="125577" y="116014"/>
                  </a:lnTo>
                  <a:lnTo>
                    <a:pt x="122605" y="119126"/>
                  </a:lnTo>
                  <a:lnTo>
                    <a:pt x="122643" y="124142"/>
                  </a:lnTo>
                  <a:lnTo>
                    <a:pt x="126834" y="128054"/>
                  </a:lnTo>
                  <a:lnTo>
                    <a:pt x="126949" y="127241"/>
                  </a:lnTo>
                  <a:lnTo>
                    <a:pt x="127050" y="126466"/>
                  </a:lnTo>
                  <a:lnTo>
                    <a:pt x="127139" y="125844"/>
                  </a:lnTo>
                  <a:lnTo>
                    <a:pt x="127939" y="125844"/>
                  </a:lnTo>
                  <a:lnTo>
                    <a:pt x="125044" y="125120"/>
                  </a:lnTo>
                  <a:lnTo>
                    <a:pt x="125514" y="125120"/>
                  </a:lnTo>
                  <a:lnTo>
                    <a:pt x="124625" y="123888"/>
                  </a:lnTo>
                  <a:lnTo>
                    <a:pt x="124675" y="119684"/>
                  </a:lnTo>
                  <a:lnTo>
                    <a:pt x="125666" y="118592"/>
                  </a:lnTo>
                  <a:lnTo>
                    <a:pt x="126365" y="118364"/>
                  </a:lnTo>
                  <a:lnTo>
                    <a:pt x="128016" y="118364"/>
                  </a:lnTo>
                  <a:lnTo>
                    <a:pt x="128270" y="119126"/>
                  </a:lnTo>
                  <a:lnTo>
                    <a:pt x="128346" y="119316"/>
                  </a:lnTo>
                  <a:lnTo>
                    <a:pt x="128409" y="119684"/>
                  </a:lnTo>
                  <a:lnTo>
                    <a:pt x="128524" y="120269"/>
                  </a:lnTo>
                  <a:lnTo>
                    <a:pt x="128587" y="120637"/>
                  </a:lnTo>
                  <a:lnTo>
                    <a:pt x="128714" y="121640"/>
                  </a:lnTo>
                  <a:lnTo>
                    <a:pt x="128803" y="122402"/>
                  </a:lnTo>
                  <a:lnTo>
                    <a:pt x="128892" y="123050"/>
                  </a:lnTo>
                  <a:lnTo>
                    <a:pt x="132689" y="128473"/>
                  </a:lnTo>
                  <a:lnTo>
                    <a:pt x="134620" y="128473"/>
                  </a:lnTo>
                  <a:lnTo>
                    <a:pt x="135597" y="128054"/>
                  </a:lnTo>
                  <a:lnTo>
                    <a:pt x="137058" y="126466"/>
                  </a:lnTo>
                  <a:lnTo>
                    <a:pt x="137210" y="126212"/>
                  </a:lnTo>
                  <a:lnTo>
                    <a:pt x="137312" y="125844"/>
                  </a:lnTo>
                  <a:lnTo>
                    <a:pt x="137363" y="121640"/>
                  </a:lnTo>
                  <a:close/>
                </a:path>
                <a:path w="294004" h="168275">
                  <a:moveTo>
                    <a:pt x="137388" y="162153"/>
                  </a:moveTo>
                  <a:lnTo>
                    <a:pt x="137198" y="160807"/>
                  </a:lnTo>
                  <a:lnTo>
                    <a:pt x="135013" y="161175"/>
                  </a:lnTo>
                  <a:lnTo>
                    <a:pt x="135102" y="161620"/>
                  </a:lnTo>
                  <a:lnTo>
                    <a:pt x="135128" y="162636"/>
                  </a:lnTo>
                  <a:lnTo>
                    <a:pt x="135064" y="162915"/>
                  </a:lnTo>
                  <a:lnTo>
                    <a:pt x="134848" y="163309"/>
                  </a:lnTo>
                  <a:lnTo>
                    <a:pt x="134683" y="163449"/>
                  </a:lnTo>
                  <a:lnTo>
                    <a:pt x="134480" y="163525"/>
                  </a:lnTo>
                  <a:lnTo>
                    <a:pt x="134289" y="163639"/>
                  </a:lnTo>
                  <a:lnTo>
                    <a:pt x="133832" y="163664"/>
                  </a:lnTo>
                  <a:lnTo>
                    <a:pt x="124625" y="163664"/>
                  </a:lnTo>
                  <a:lnTo>
                    <a:pt x="124625" y="161175"/>
                  </a:lnTo>
                  <a:lnTo>
                    <a:pt x="122694" y="161175"/>
                  </a:lnTo>
                  <a:lnTo>
                    <a:pt x="122694" y="163664"/>
                  </a:lnTo>
                  <a:lnTo>
                    <a:pt x="117627" y="163664"/>
                  </a:lnTo>
                  <a:lnTo>
                    <a:pt x="119113" y="166103"/>
                  </a:lnTo>
                  <a:lnTo>
                    <a:pt x="122694" y="166103"/>
                  </a:lnTo>
                  <a:lnTo>
                    <a:pt x="122694" y="167894"/>
                  </a:lnTo>
                  <a:lnTo>
                    <a:pt x="124625" y="167894"/>
                  </a:lnTo>
                  <a:lnTo>
                    <a:pt x="124625" y="166103"/>
                  </a:lnTo>
                  <a:lnTo>
                    <a:pt x="134454" y="166103"/>
                  </a:lnTo>
                  <a:lnTo>
                    <a:pt x="135432" y="166014"/>
                  </a:lnTo>
                  <a:lnTo>
                    <a:pt x="136359" y="165595"/>
                  </a:lnTo>
                  <a:lnTo>
                    <a:pt x="136728" y="165265"/>
                  </a:lnTo>
                  <a:lnTo>
                    <a:pt x="137248" y="164287"/>
                  </a:lnTo>
                  <a:lnTo>
                    <a:pt x="137388" y="163588"/>
                  </a:lnTo>
                  <a:lnTo>
                    <a:pt x="137388" y="162153"/>
                  </a:lnTo>
                  <a:close/>
                </a:path>
                <a:path w="294004" h="168275">
                  <a:moveTo>
                    <a:pt x="137388" y="107670"/>
                  </a:moveTo>
                  <a:lnTo>
                    <a:pt x="137198" y="106324"/>
                  </a:lnTo>
                  <a:lnTo>
                    <a:pt x="135013" y="106692"/>
                  </a:lnTo>
                  <a:lnTo>
                    <a:pt x="135102" y="107137"/>
                  </a:lnTo>
                  <a:lnTo>
                    <a:pt x="135128" y="108153"/>
                  </a:lnTo>
                  <a:lnTo>
                    <a:pt x="135064" y="108432"/>
                  </a:lnTo>
                  <a:lnTo>
                    <a:pt x="134848" y="108826"/>
                  </a:lnTo>
                  <a:lnTo>
                    <a:pt x="134683" y="108966"/>
                  </a:lnTo>
                  <a:lnTo>
                    <a:pt x="134480" y="109042"/>
                  </a:lnTo>
                  <a:lnTo>
                    <a:pt x="134289" y="109156"/>
                  </a:lnTo>
                  <a:lnTo>
                    <a:pt x="133832" y="109181"/>
                  </a:lnTo>
                  <a:lnTo>
                    <a:pt x="124625" y="109181"/>
                  </a:lnTo>
                  <a:lnTo>
                    <a:pt x="124625" y="106692"/>
                  </a:lnTo>
                  <a:lnTo>
                    <a:pt x="122694" y="106692"/>
                  </a:lnTo>
                  <a:lnTo>
                    <a:pt x="122694" y="109181"/>
                  </a:lnTo>
                  <a:lnTo>
                    <a:pt x="117627" y="109181"/>
                  </a:lnTo>
                  <a:lnTo>
                    <a:pt x="119113" y="111620"/>
                  </a:lnTo>
                  <a:lnTo>
                    <a:pt x="122694" y="111620"/>
                  </a:lnTo>
                  <a:lnTo>
                    <a:pt x="122694" y="113411"/>
                  </a:lnTo>
                  <a:lnTo>
                    <a:pt x="124625" y="113411"/>
                  </a:lnTo>
                  <a:lnTo>
                    <a:pt x="124625" y="111620"/>
                  </a:lnTo>
                  <a:lnTo>
                    <a:pt x="134454" y="111620"/>
                  </a:lnTo>
                  <a:lnTo>
                    <a:pt x="135432" y="111531"/>
                  </a:lnTo>
                  <a:lnTo>
                    <a:pt x="136359" y="111112"/>
                  </a:lnTo>
                  <a:lnTo>
                    <a:pt x="136728" y="110782"/>
                  </a:lnTo>
                  <a:lnTo>
                    <a:pt x="137248" y="109804"/>
                  </a:lnTo>
                  <a:lnTo>
                    <a:pt x="137388" y="109105"/>
                  </a:lnTo>
                  <a:lnTo>
                    <a:pt x="137388" y="107670"/>
                  </a:lnTo>
                  <a:close/>
                </a:path>
                <a:path w="294004" h="168275">
                  <a:moveTo>
                    <a:pt x="137528" y="135420"/>
                  </a:moveTo>
                  <a:lnTo>
                    <a:pt x="137172" y="134162"/>
                  </a:lnTo>
                  <a:lnTo>
                    <a:pt x="136880" y="133705"/>
                  </a:lnTo>
                  <a:lnTo>
                    <a:pt x="135521" y="131889"/>
                  </a:lnTo>
                  <a:lnTo>
                    <a:pt x="134531" y="131241"/>
                  </a:lnTo>
                  <a:lnTo>
                    <a:pt x="134772" y="131241"/>
                  </a:lnTo>
                  <a:lnTo>
                    <a:pt x="132854" y="130708"/>
                  </a:lnTo>
                  <a:lnTo>
                    <a:pt x="132537" y="133350"/>
                  </a:lnTo>
                  <a:lnTo>
                    <a:pt x="132778" y="133350"/>
                  </a:lnTo>
                  <a:lnTo>
                    <a:pt x="133680" y="133705"/>
                  </a:lnTo>
                  <a:lnTo>
                    <a:pt x="134366" y="134162"/>
                  </a:lnTo>
                  <a:lnTo>
                    <a:pt x="135293" y="135420"/>
                  </a:lnTo>
                  <a:lnTo>
                    <a:pt x="135445" y="135978"/>
                  </a:lnTo>
                  <a:lnTo>
                    <a:pt x="135509" y="138353"/>
                  </a:lnTo>
                  <a:lnTo>
                    <a:pt x="135102" y="139331"/>
                  </a:lnTo>
                  <a:lnTo>
                    <a:pt x="133413" y="140957"/>
                  </a:lnTo>
                  <a:lnTo>
                    <a:pt x="132016" y="141490"/>
                  </a:lnTo>
                  <a:lnTo>
                    <a:pt x="130594" y="141490"/>
                  </a:lnTo>
                  <a:lnTo>
                    <a:pt x="130594" y="133350"/>
                  </a:lnTo>
                  <a:lnTo>
                    <a:pt x="130594" y="130708"/>
                  </a:lnTo>
                  <a:lnTo>
                    <a:pt x="128574" y="130708"/>
                  </a:lnTo>
                  <a:lnTo>
                    <a:pt x="128574" y="133350"/>
                  </a:lnTo>
                  <a:lnTo>
                    <a:pt x="128574" y="141490"/>
                  </a:lnTo>
                  <a:lnTo>
                    <a:pt x="127825" y="141490"/>
                  </a:lnTo>
                  <a:lnTo>
                    <a:pt x="126568" y="140957"/>
                  </a:lnTo>
                  <a:lnTo>
                    <a:pt x="126403" y="140957"/>
                  </a:lnTo>
                  <a:lnTo>
                    <a:pt x="124802" y="139331"/>
                  </a:lnTo>
                  <a:lnTo>
                    <a:pt x="124396" y="138353"/>
                  </a:lnTo>
                  <a:lnTo>
                    <a:pt x="124396" y="135978"/>
                  </a:lnTo>
                  <a:lnTo>
                    <a:pt x="124879" y="134937"/>
                  </a:lnTo>
                  <a:lnTo>
                    <a:pt x="126377" y="133705"/>
                  </a:lnTo>
                  <a:lnTo>
                    <a:pt x="127342" y="133350"/>
                  </a:lnTo>
                  <a:lnTo>
                    <a:pt x="128574" y="133350"/>
                  </a:lnTo>
                  <a:lnTo>
                    <a:pt x="128574" y="130708"/>
                  </a:lnTo>
                  <a:lnTo>
                    <a:pt x="127292" y="130708"/>
                  </a:lnTo>
                  <a:lnTo>
                    <a:pt x="125691" y="131241"/>
                  </a:lnTo>
                  <a:lnTo>
                    <a:pt x="123063" y="133705"/>
                  </a:lnTo>
                  <a:lnTo>
                    <a:pt x="122542" y="134937"/>
                  </a:lnTo>
                  <a:lnTo>
                    <a:pt x="122415" y="139331"/>
                  </a:lnTo>
                  <a:lnTo>
                    <a:pt x="123113" y="140957"/>
                  </a:lnTo>
                  <a:lnTo>
                    <a:pt x="125742" y="143395"/>
                  </a:lnTo>
                  <a:lnTo>
                    <a:pt x="127647" y="144018"/>
                  </a:lnTo>
                  <a:lnTo>
                    <a:pt x="132461" y="144018"/>
                  </a:lnTo>
                  <a:lnTo>
                    <a:pt x="134315" y="143395"/>
                  </a:lnTo>
                  <a:lnTo>
                    <a:pt x="136296" y="141490"/>
                  </a:lnTo>
                  <a:lnTo>
                    <a:pt x="136855" y="140957"/>
                  </a:lnTo>
                  <a:lnTo>
                    <a:pt x="137490" y="139331"/>
                  </a:lnTo>
                  <a:lnTo>
                    <a:pt x="137528" y="135420"/>
                  </a:lnTo>
                  <a:close/>
                </a:path>
                <a:path w="294004" h="168275">
                  <a:moveTo>
                    <a:pt x="137528" y="87172"/>
                  </a:moveTo>
                  <a:lnTo>
                    <a:pt x="137172" y="85915"/>
                  </a:lnTo>
                  <a:lnTo>
                    <a:pt x="136880" y="85458"/>
                  </a:lnTo>
                  <a:lnTo>
                    <a:pt x="135521" y="83642"/>
                  </a:lnTo>
                  <a:lnTo>
                    <a:pt x="134531" y="82994"/>
                  </a:lnTo>
                  <a:lnTo>
                    <a:pt x="134772" y="82994"/>
                  </a:lnTo>
                  <a:lnTo>
                    <a:pt x="132854" y="82461"/>
                  </a:lnTo>
                  <a:lnTo>
                    <a:pt x="132537" y="85102"/>
                  </a:lnTo>
                  <a:lnTo>
                    <a:pt x="132778" y="85102"/>
                  </a:lnTo>
                  <a:lnTo>
                    <a:pt x="133680" y="85458"/>
                  </a:lnTo>
                  <a:lnTo>
                    <a:pt x="134366" y="85915"/>
                  </a:lnTo>
                  <a:lnTo>
                    <a:pt x="135293" y="87172"/>
                  </a:lnTo>
                  <a:lnTo>
                    <a:pt x="135445" y="87731"/>
                  </a:lnTo>
                  <a:lnTo>
                    <a:pt x="135509" y="90106"/>
                  </a:lnTo>
                  <a:lnTo>
                    <a:pt x="135102" y="91084"/>
                  </a:lnTo>
                  <a:lnTo>
                    <a:pt x="133413" y="92710"/>
                  </a:lnTo>
                  <a:lnTo>
                    <a:pt x="132016" y="93243"/>
                  </a:lnTo>
                  <a:lnTo>
                    <a:pt x="130594" y="93243"/>
                  </a:lnTo>
                  <a:lnTo>
                    <a:pt x="130594" y="85102"/>
                  </a:lnTo>
                  <a:lnTo>
                    <a:pt x="130594" y="82461"/>
                  </a:lnTo>
                  <a:lnTo>
                    <a:pt x="128574" y="82461"/>
                  </a:lnTo>
                  <a:lnTo>
                    <a:pt x="128574" y="85102"/>
                  </a:lnTo>
                  <a:lnTo>
                    <a:pt x="128574" y="93243"/>
                  </a:lnTo>
                  <a:lnTo>
                    <a:pt x="127825" y="93243"/>
                  </a:lnTo>
                  <a:lnTo>
                    <a:pt x="126568" y="92710"/>
                  </a:lnTo>
                  <a:lnTo>
                    <a:pt x="126403" y="92710"/>
                  </a:lnTo>
                  <a:lnTo>
                    <a:pt x="124802" y="91084"/>
                  </a:lnTo>
                  <a:lnTo>
                    <a:pt x="124396" y="90106"/>
                  </a:lnTo>
                  <a:lnTo>
                    <a:pt x="124396" y="87731"/>
                  </a:lnTo>
                  <a:lnTo>
                    <a:pt x="124879" y="86690"/>
                  </a:lnTo>
                  <a:lnTo>
                    <a:pt x="126377" y="85458"/>
                  </a:lnTo>
                  <a:lnTo>
                    <a:pt x="127342" y="85102"/>
                  </a:lnTo>
                  <a:lnTo>
                    <a:pt x="128574" y="85102"/>
                  </a:lnTo>
                  <a:lnTo>
                    <a:pt x="128574" y="82461"/>
                  </a:lnTo>
                  <a:lnTo>
                    <a:pt x="127292" y="82461"/>
                  </a:lnTo>
                  <a:lnTo>
                    <a:pt x="125691" y="82994"/>
                  </a:lnTo>
                  <a:lnTo>
                    <a:pt x="123063" y="85458"/>
                  </a:lnTo>
                  <a:lnTo>
                    <a:pt x="122542" y="86690"/>
                  </a:lnTo>
                  <a:lnTo>
                    <a:pt x="122415" y="91084"/>
                  </a:lnTo>
                  <a:lnTo>
                    <a:pt x="123113" y="92710"/>
                  </a:lnTo>
                  <a:lnTo>
                    <a:pt x="125742" y="95148"/>
                  </a:lnTo>
                  <a:lnTo>
                    <a:pt x="127647" y="95770"/>
                  </a:lnTo>
                  <a:lnTo>
                    <a:pt x="132461" y="95770"/>
                  </a:lnTo>
                  <a:lnTo>
                    <a:pt x="134315" y="95148"/>
                  </a:lnTo>
                  <a:lnTo>
                    <a:pt x="136296" y="93243"/>
                  </a:lnTo>
                  <a:lnTo>
                    <a:pt x="136855" y="92710"/>
                  </a:lnTo>
                  <a:lnTo>
                    <a:pt x="137490" y="91084"/>
                  </a:lnTo>
                  <a:lnTo>
                    <a:pt x="137528" y="87172"/>
                  </a:lnTo>
                  <a:close/>
                </a:path>
                <a:path w="294004" h="168275">
                  <a:moveTo>
                    <a:pt x="176276" y="140017"/>
                  </a:moveTo>
                  <a:lnTo>
                    <a:pt x="175717" y="140347"/>
                  </a:lnTo>
                  <a:lnTo>
                    <a:pt x="176276" y="140347"/>
                  </a:lnTo>
                  <a:lnTo>
                    <a:pt x="176276" y="140017"/>
                  </a:lnTo>
                  <a:close/>
                </a:path>
                <a:path w="294004" h="168275">
                  <a:moveTo>
                    <a:pt x="176276" y="134543"/>
                  </a:moveTo>
                  <a:lnTo>
                    <a:pt x="167652" y="134543"/>
                  </a:lnTo>
                  <a:lnTo>
                    <a:pt x="166700" y="134429"/>
                  </a:lnTo>
                  <a:lnTo>
                    <a:pt x="165239" y="133985"/>
                  </a:lnTo>
                  <a:lnTo>
                    <a:pt x="164795" y="133680"/>
                  </a:lnTo>
                  <a:lnTo>
                    <a:pt x="164147" y="132803"/>
                  </a:lnTo>
                  <a:lnTo>
                    <a:pt x="163982" y="132334"/>
                  </a:lnTo>
                  <a:lnTo>
                    <a:pt x="163982" y="131178"/>
                  </a:lnTo>
                  <a:lnTo>
                    <a:pt x="164185" y="130594"/>
                  </a:lnTo>
                  <a:lnTo>
                    <a:pt x="164515" y="129984"/>
                  </a:lnTo>
                  <a:lnTo>
                    <a:pt x="162217" y="129108"/>
                  </a:lnTo>
                  <a:lnTo>
                    <a:pt x="161721" y="129984"/>
                  </a:lnTo>
                  <a:lnTo>
                    <a:pt x="161442" y="130822"/>
                  </a:lnTo>
                  <a:lnTo>
                    <a:pt x="161442" y="132219"/>
                  </a:lnTo>
                  <a:lnTo>
                    <a:pt x="161607" y="132753"/>
                  </a:lnTo>
                  <a:lnTo>
                    <a:pt x="162280" y="133731"/>
                  </a:lnTo>
                  <a:lnTo>
                    <a:pt x="162953" y="134239"/>
                  </a:lnTo>
                  <a:lnTo>
                    <a:pt x="163957" y="134797"/>
                  </a:lnTo>
                  <a:lnTo>
                    <a:pt x="161747" y="134797"/>
                  </a:lnTo>
                  <a:lnTo>
                    <a:pt x="161747" y="137007"/>
                  </a:lnTo>
                  <a:lnTo>
                    <a:pt x="176276" y="137007"/>
                  </a:lnTo>
                  <a:lnTo>
                    <a:pt x="176276" y="134543"/>
                  </a:lnTo>
                  <a:close/>
                </a:path>
                <a:path w="294004" h="168275">
                  <a:moveTo>
                    <a:pt x="176276" y="76200"/>
                  </a:moveTo>
                  <a:lnTo>
                    <a:pt x="175717" y="76530"/>
                  </a:lnTo>
                  <a:lnTo>
                    <a:pt x="176276" y="76530"/>
                  </a:lnTo>
                  <a:lnTo>
                    <a:pt x="176276" y="76200"/>
                  </a:lnTo>
                  <a:close/>
                </a:path>
                <a:path w="294004" h="168275">
                  <a:moveTo>
                    <a:pt x="176276" y="48945"/>
                  </a:moveTo>
                  <a:lnTo>
                    <a:pt x="167652" y="48945"/>
                  </a:lnTo>
                  <a:lnTo>
                    <a:pt x="166700" y="48831"/>
                  </a:lnTo>
                  <a:lnTo>
                    <a:pt x="165239" y="48387"/>
                  </a:lnTo>
                  <a:lnTo>
                    <a:pt x="164795" y="48082"/>
                  </a:lnTo>
                  <a:lnTo>
                    <a:pt x="164147" y="47205"/>
                  </a:lnTo>
                  <a:lnTo>
                    <a:pt x="163982" y="46736"/>
                  </a:lnTo>
                  <a:lnTo>
                    <a:pt x="163982" y="45580"/>
                  </a:lnTo>
                  <a:lnTo>
                    <a:pt x="164185" y="44996"/>
                  </a:lnTo>
                  <a:lnTo>
                    <a:pt x="164515" y="44386"/>
                  </a:lnTo>
                  <a:lnTo>
                    <a:pt x="162217" y="43510"/>
                  </a:lnTo>
                  <a:lnTo>
                    <a:pt x="161721" y="44386"/>
                  </a:lnTo>
                  <a:lnTo>
                    <a:pt x="161442" y="45224"/>
                  </a:lnTo>
                  <a:lnTo>
                    <a:pt x="161442" y="46621"/>
                  </a:lnTo>
                  <a:lnTo>
                    <a:pt x="161607" y="47155"/>
                  </a:lnTo>
                  <a:lnTo>
                    <a:pt x="162280" y="48133"/>
                  </a:lnTo>
                  <a:lnTo>
                    <a:pt x="162953" y="48641"/>
                  </a:lnTo>
                  <a:lnTo>
                    <a:pt x="163957" y="49199"/>
                  </a:lnTo>
                  <a:lnTo>
                    <a:pt x="161747" y="49199"/>
                  </a:lnTo>
                  <a:lnTo>
                    <a:pt x="161747" y="51409"/>
                  </a:lnTo>
                  <a:lnTo>
                    <a:pt x="176276" y="51409"/>
                  </a:lnTo>
                  <a:lnTo>
                    <a:pt x="176276" y="48945"/>
                  </a:lnTo>
                  <a:close/>
                </a:path>
                <a:path w="294004" h="168275">
                  <a:moveTo>
                    <a:pt x="176288" y="70777"/>
                  </a:moveTo>
                  <a:lnTo>
                    <a:pt x="156235" y="70777"/>
                  </a:lnTo>
                  <a:lnTo>
                    <a:pt x="156235" y="73228"/>
                  </a:lnTo>
                  <a:lnTo>
                    <a:pt x="176288" y="73228"/>
                  </a:lnTo>
                  <a:lnTo>
                    <a:pt x="176288" y="70777"/>
                  </a:lnTo>
                  <a:close/>
                </a:path>
                <a:path w="294004" h="168275">
                  <a:moveTo>
                    <a:pt x="176415" y="146558"/>
                  </a:moveTo>
                  <a:lnTo>
                    <a:pt x="175933" y="145186"/>
                  </a:lnTo>
                  <a:lnTo>
                    <a:pt x="175831" y="144881"/>
                  </a:lnTo>
                  <a:lnTo>
                    <a:pt x="175412" y="144233"/>
                  </a:lnTo>
                  <a:lnTo>
                    <a:pt x="175285" y="144043"/>
                  </a:lnTo>
                  <a:lnTo>
                    <a:pt x="174650" y="143281"/>
                  </a:lnTo>
                  <a:lnTo>
                    <a:pt x="174485" y="143090"/>
                  </a:lnTo>
                  <a:lnTo>
                    <a:pt x="174485" y="146062"/>
                  </a:lnTo>
                  <a:lnTo>
                    <a:pt x="174485" y="149529"/>
                  </a:lnTo>
                  <a:lnTo>
                    <a:pt x="173380" y="150761"/>
                  </a:lnTo>
                  <a:lnTo>
                    <a:pt x="171691" y="150761"/>
                  </a:lnTo>
                  <a:lnTo>
                    <a:pt x="170637" y="150037"/>
                  </a:lnTo>
                  <a:lnTo>
                    <a:pt x="170256" y="149059"/>
                  </a:lnTo>
                  <a:lnTo>
                    <a:pt x="170205" y="148805"/>
                  </a:lnTo>
                  <a:lnTo>
                    <a:pt x="170091" y="148323"/>
                  </a:lnTo>
                  <a:lnTo>
                    <a:pt x="169989" y="147688"/>
                  </a:lnTo>
                  <a:lnTo>
                    <a:pt x="169862" y="146900"/>
                  </a:lnTo>
                  <a:lnTo>
                    <a:pt x="169748" y="146062"/>
                  </a:lnTo>
                  <a:lnTo>
                    <a:pt x="169087" y="143510"/>
                  </a:lnTo>
                  <a:lnTo>
                    <a:pt x="168998" y="143281"/>
                  </a:lnTo>
                  <a:lnTo>
                    <a:pt x="170980" y="143281"/>
                  </a:lnTo>
                  <a:lnTo>
                    <a:pt x="172313" y="143510"/>
                  </a:lnTo>
                  <a:lnTo>
                    <a:pt x="171996" y="143510"/>
                  </a:lnTo>
                  <a:lnTo>
                    <a:pt x="173088" y="144043"/>
                  </a:lnTo>
                  <a:lnTo>
                    <a:pt x="173647" y="144602"/>
                  </a:lnTo>
                  <a:lnTo>
                    <a:pt x="174485" y="146062"/>
                  </a:lnTo>
                  <a:lnTo>
                    <a:pt x="174485" y="143090"/>
                  </a:lnTo>
                  <a:lnTo>
                    <a:pt x="175018" y="143090"/>
                  </a:lnTo>
                  <a:lnTo>
                    <a:pt x="175768" y="142862"/>
                  </a:lnTo>
                  <a:lnTo>
                    <a:pt x="176212" y="142621"/>
                  </a:lnTo>
                  <a:lnTo>
                    <a:pt x="176276" y="140347"/>
                  </a:lnTo>
                  <a:lnTo>
                    <a:pt x="173012" y="140931"/>
                  </a:lnTo>
                  <a:lnTo>
                    <a:pt x="164630" y="140931"/>
                  </a:lnTo>
                  <a:lnTo>
                    <a:pt x="161658" y="144043"/>
                  </a:lnTo>
                  <a:lnTo>
                    <a:pt x="161709" y="149059"/>
                  </a:lnTo>
                  <a:lnTo>
                    <a:pt x="165887" y="152971"/>
                  </a:lnTo>
                  <a:lnTo>
                    <a:pt x="166001" y="152158"/>
                  </a:lnTo>
                  <a:lnTo>
                    <a:pt x="166116" y="151384"/>
                  </a:lnTo>
                  <a:lnTo>
                    <a:pt x="166204" y="150761"/>
                  </a:lnTo>
                  <a:lnTo>
                    <a:pt x="166992" y="150761"/>
                  </a:lnTo>
                  <a:lnTo>
                    <a:pt x="164096" y="150037"/>
                  </a:lnTo>
                  <a:lnTo>
                    <a:pt x="164579" y="150037"/>
                  </a:lnTo>
                  <a:lnTo>
                    <a:pt x="163677" y="148805"/>
                  </a:lnTo>
                  <a:lnTo>
                    <a:pt x="163728" y="144602"/>
                  </a:lnTo>
                  <a:lnTo>
                    <a:pt x="164719" y="143510"/>
                  </a:lnTo>
                  <a:lnTo>
                    <a:pt x="165417" y="143281"/>
                  </a:lnTo>
                  <a:lnTo>
                    <a:pt x="167068" y="143281"/>
                  </a:lnTo>
                  <a:lnTo>
                    <a:pt x="167335" y="144043"/>
                  </a:lnTo>
                  <a:lnTo>
                    <a:pt x="167398" y="144233"/>
                  </a:lnTo>
                  <a:lnTo>
                    <a:pt x="167474" y="144602"/>
                  </a:lnTo>
                  <a:lnTo>
                    <a:pt x="167576" y="145186"/>
                  </a:lnTo>
                  <a:lnTo>
                    <a:pt x="167652" y="145554"/>
                  </a:lnTo>
                  <a:lnTo>
                    <a:pt x="167779" y="146558"/>
                  </a:lnTo>
                  <a:lnTo>
                    <a:pt x="167868" y="147320"/>
                  </a:lnTo>
                  <a:lnTo>
                    <a:pt x="167944" y="147967"/>
                  </a:lnTo>
                  <a:lnTo>
                    <a:pt x="171742" y="153390"/>
                  </a:lnTo>
                  <a:lnTo>
                    <a:pt x="173672" y="153390"/>
                  </a:lnTo>
                  <a:lnTo>
                    <a:pt x="174650" y="152971"/>
                  </a:lnTo>
                  <a:lnTo>
                    <a:pt x="176123" y="151384"/>
                  </a:lnTo>
                  <a:lnTo>
                    <a:pt x="176263" y="151130"/>
                  </a:lnTo>
                  <a:lnTo>
                    <a:pt x="176377" y="150761"/>
                  </a:lnTo>
                  <a:lnTo>
                    <a:pt x="176415" y="146558"/>
                  </a:lnTo>
                  <a:close/>
                </a:path>
                <a:path w="294004" h="168275">
                  <a:moveTo>
                    <a:pt x="176415" y="82740"/>
                  </a:moveTo>
                  <a:lnTo>
                    <a:pt x="175933" y="81368"/>
                  </a:lnTo>
                  <a:lnTo>
                    <a:pt x="175831" y="81064"/>
                  </a:lnTo>
                  <a:lnTo>
                    <a:pt x="175412" y="80416"/>
                  </a:lnTo>
                  <a:lnTo>
                    <a:pt x="175285" y="80225"/>
                  </a:lnTo>
                  <a:lnTo>
                    <a:pt x="174650" y="79463"/>
                  </a:lnTo>
                  <a:lnTo>
                    <a:pt x="174485" y="79273"/>
                  </a:lnTo>
                  <a:lnTo>
                    <a:pt x="174485" y="82245"/>
                  </a:lnTo>
                  <a:lnTo>
                    <a:pt x="174485" y="85712"/>
                  </a:lnTo>
                  <a:lnTo>
                    <a:pt x="173380" y="86944"/>
                  </a:lnTo>
                  <a:lnTo>
                    <a:pt x="171691" y="86944"/>
                  </a:lnTo>
                  <a:lnTo>
                    <a:pt x="170637" y="86220"/>
                  </a:lnTo>
                  <a:lnTo>
                    <a:pt x="170256" y="85242"/>
                  </a:lnTo>
                  <a:lnTo>
                    <a:pt x="170205" y="84988"/>
                  </a:lnTo>
                  <a:lnTo>
                    <a:pt x="170091" y="84505"/>
                  </a:lnTo>
                  <a:lnTo>
                    <a:pt x="169989" y="83870"/>
                  </a:lnTo>
                  <a:lnTo>
                    <a:pt x="169862" y="83083"/>
                  </a:lnTo>
                  <a:lnTo>
                    <a:pt x="169748" y="82245"/>
                  </a:lnTo>
                  <a:lnTo>
                    <a:pt x="169087" y="79692"/>
                  </a:lnTo>
                  <a:lnTo>
                    <a:pt x="168998" y="79463"/>
                  </a:lnTo>
                  <a:lnTo>
                    <a:pt x="170980" y="79463"/>
                  </a:lnTo>
                  <a:lnTo>
                    <a:pt x="172313" y="79692"/>
                  </a:lnTo>
                  <a:lnTo>
                    <a:pt x="171996" y="79692"/>
                  </a:lnTo>
                  <a:lnTo>
                    <a:pt x="173088" y="80225"/>
                  </a:lnTo>
                  <a:lnTo>
                    <a:pt x="173647" y="80784"/>
                  </a:lnTo>
                  <a:lnTo>
                    <a:pt x="174485" y="82245"/>
                  </a:lnTo>
                  <a:lnTo>
                    <a:pt x="174485" y="79273"/>
                  </a:lnTo>
                  <a:lnTo>
                    <a:pt x="175018" y="79273"/>
                  </a:lnTo>
                  <a:lnTo>
                    <a:pt x="175768" y="79044"/>
                  </a:lnTo>
                  <a:lnTo>
                    <a:pt x="176212" y="78803"/>
                  </a:lnTo>
                  <a:lnTo>
                    <a:pt x="176276" y="76530"/>
                  </a:lnTo>
                  <a:lnTo>
                    <a:pt x="173012" y="77114"/>
                  </a:lnTo>
                  <a:lnTo>
                    <a:pt x="164630" y="77114"/>
                  </a:lnTo>
                  <a:lnTo>
                    <a:pt x="161658" y="80225"/>
                  </a:lnTo>
                  <a:lnTo>
                    <a:pt x="161709" y="85242"/>
                  </a:lnTo>
                  <a:lnTo>
                    <a:pt x="165887" y="89154"/>
                  </a:lnTo>
                  <a:lnTo>
                    <a:pt x="166001" y="88341"/>
                  </a:lnTo>
                  <a:lnTo>
                    <a:pt x="166116" y="87566"/>
                  </a:lnTo>
                  <a:lnTo>
                    <a:pt x="166204" y="86944"/>
                  </a:lnTo>
                  <a:lnTo>
                    <a:pt x="166992" y="86944"/>
                  </a:lnTo>
                  <a:lnTo>
                    <a:pt x="164096" y="86220"/>
                  </a:lnTo>
                  <a:lnTo>
                    <a:pt x="164579" y="86220"/>
                  </a:lnTo>
                  <a:lnTo>
                    <a:pt x="163677" y="84988"/>
                  </a:lnTo>
                  <a:lnTo>
                    <a:pt x="163728" y="80784"/>
                  </a:lnTo>
                  <a:lnTo>
                    <a:pt x="164719" y="79692"/>
                  </a:lnTo>
                  <a:lnTo>
                    <a:pt x="165417" y="79463"/>
                  </a:lnTo>
                  <a:lnTo>
                    <a:pt x="167068" y="79463"/>
                  </a:lnTo>
                  <a:lnTo>
                    <a:pt x="167335" y="80225"/>
                  </a:lnTo>
                  <a:lnTo>
                    <a:pt x="167398" y="80416"/>
                  </a:lnTo>
                  <a:lnTo>
                    <a:pt x="167474" y="80784"/>
                  </a:lnTo>
                  <a:lnTo>
                    <a:pt x="167576" y="81368"/>
                  </a:lnTo>
                  <a:lnTo>
                    <a:pt x="167652" y="81737"/>
                  </a:lnTo>
                  <a:lnTo>
                    <a:pt x="167779" y="82740"/>
                  </a:lnTo>
                  <a:lnTo>
                    <a:pt x="167868" y="83502"/>
                  </a:lnTo>
                  <a:lnTo>
                    <a:pt x="167944" y="84150"/>
                  </a:lnTo>
                  <a:lnTo>
                    <a:pt x="171742" y="89573"/>
                  </a:lnTo>
                  <a:lnTo>
                    <a:pt x="173672" y="89573"/>
                  </a:lnTo>
                  <a:lnTo>
                    <a:pt x="174650" y="89154"/>
                  </a:lnTo>
                  <a:lnTo>
                    <a:pt x="176123" y="87566"/>
                  </a:lnTo>
                  <a:lnTo>
                    <a:pt x="176263" y="87312"/>
                  </a:lnTo>
                  <a:lnTo>
                    <a:pt x="176377" y="86944"/>
                  </a:lnTo>
                  <a:lnTo>
                    <a:pt x="176415" y="82740"/>
                  </a:lnTo>
                  <a:close/>
                </a:path>
                <a:path w="294004" h="168275">
                  <a:moveTo>
                    <a:pt x="176580" y="159131"/>
                  </a:moveTo>
                  <a:lnTo>
                    <a:pt x="176136" y="157784"/>
                  </a:lnTo>
                  <a:lnTo>
                    <a:pt x="174256" y="155600"/>
                  </a:lnTo>
                  <a:lnTo>
                    <a:pt x="172948" y="154927"/>
                  </a:lnTo>
                  <a:lnTo>
                    <a:pt x="171259" y="154647"/>
                  </a:lnTo>
                  <a:lnTo>
                    <a:pt x="170954" y="157086"/>
                  </a:lnTo>
                  <a:lnTo>
                    <a:pt x="172186" y="157251"/>
                  </a:lnTo>
                  <a:lnTo>
                    <a:pt x="173113" y="157670"/>
                  </a:lnTo>
                  <a:lnTo>
                    <a:pt x="174282" y="158965"/>
                  </a:lnTo>
                  <a:lnTo>
                    <a:pt x="174561" y="159778"/>
                  </a:lnTo>
                  <a:lnTo>
                    <a:pt x="174561" y="161963"/>
                  </a:lnTo>
                  <a:lnTo>
                    <a:pt x="174142" y="162941"/>
                  </a:lnTo>
                  <a:lnTo>
                    <a:pt x="173253" y="163664"/>
                  </a:lnTo>
                  <a:lnTo>
                    <a:pt x="172377" y="164426"/>
                  </a:lnTo>
                  <a:lnTo>
                    <a:pt x="170954" y="164782"/>
                  </a:lnTo>
                  <a:lnTo>
                    <a:pt x="167093" y="164782"/>
                  </a:lnTo>
                  <a:lnTo>
                    <a:pt x="165696" y="164426"/>
                  </a:lnTo>
                  <a:lnTo>
                    <a:pt x="163893" y="162852"/>
                  </a:lnTo>
                  <a:lnTo>
                    <a:pt x="163449" y="161848"/>
                  </a:lnTo>
                  <a:lnTo>
                    <a:pt x="163449" y="159778"/>
                  </a:lnTo>
                  <a:lnTo>
                    <a:pt x="163703" y="159080"/>
                  </a:lnTo>
                  <a:lnTo>
                    <a:pt x="164706" y="157924"/>
                  </a:lnTo>
                  <a:lnTo>
                    <a:pt x="165442" y="157505"/>
                  </a:lnTo>
                  <a:lnTo>
                    <a:pt x="166395" y="157276"/>
                  </a:lnTo>
                  <a:lnTo>
                    <a:pt x="166027" y="154901"/>
                  </a:lnTo>
                  <a:lnTo>
                    <a:pt x="164566" y="155181"/>
                  </a:lnTo>
                  <a:lnTo>
                    <a:pt x="163423" y="155829"/>
                  </a:lnTo>
                  <a:lnTo>
                    <a:pt x="161861" y="157848"/>
                  </a:lnTo>
                  <a:lnTo>
                    <a:pt x="161429" y="159131"/>
                  </a:lnTo>
                  <a:lnTo>
                    <a:pt x="161429" y="161963"/>
                  </a:lnTo>
                  <a:lnTo>
                    <a:pt x="167513" y="167309"/>
                  </a:lnTo>
                  <a:lnTo>
                    <a:pt x="171513" y="167309"/>
                  </a:lnTo>
                  <a:lnTo>
                    <a:pt x="173367" y="166712"/>
                  </a:lnTo>
                  <a:lnTo>
                    <a:pt x="175933" y="164312"/>
                  </a:lnTo>
                  <a:lnTo>
                    <a:pt x="176580" y="162712"/>
                  </a:lnTo>
                  <a:lnTo>
                    <a:pt x="176580" y="159131"/>
                  </a:lnTo>
                  <a:close/>
                </a:path>
                <a:path w="294004" h="168275">
                  <a:moveTo>
                    <a:pt x="176580" y="112737"/>
                  </a:moveTo>
                  <a:lnTo>
                    <a:pt x="175996" y="111607"/>
                  </a:lnTo>
                  <a:lnTo>
                    <a:pt x="175882" y="111391"/>
                  </a:lnTo>
                  <a:lnTo>
                    <a:pt x="174459" y="110464"/>
                  </a:lnTo>
                  <a:lnTo>
                    <a:pt x="176276" y="110464"/>
                  </a:lnTo>
                  <a:lnTo>
                    <a:pt x="176276" y="108165"/>
                  </a:lnTo>
                  <a:lnTo>
                    <a:pt x="174345" y="108165"/>
                  </a:lnTo>
                  <a:lnTo>
                    <a:pt x="174345" y="112737"/>
                  </a:lnTo>
                  <a:lnTo>
                    <a:pt x="174345" y="115836"/>
                  </a:lnTo>
                  <a:lnTo>
                    <a:pt x="174002" y="116395"/>
                  </a:lnTo>
                  <a:lnTo>
                    <a:pt x="172300" y="117856"/>
                  </a:lnTo>
                  <a:lnTo>
                    <a:pt x="170903" y="118224"/>
                  </a:lnTo>
                  <a:lnTo>
                    <a:pt x="167119" y="118224"/>
                  </a:lnTo>
                  <a:lnTo>
                    <a:pt x="165696" y="117856"/>
                  </a:lnTo>
                  <a:lnTo>
                    <a:pt x="163906" y="116395"/>
                  </a:lnTo>
                  <a:lnTo>
                    <a:pt x="163626" y="115836"/>
                  </a:lnTo>
                  <a:lnTo>
                    <a:pt x="163550" y="115697"/>
                  </a:lnTo>
                  <a:lnTo>
                    <a:pt x="167068" y="110464"/>
                  </a:lnTo>
                  <a:lnTo>
                    <a:pt x="171221" y="110464"/>
                  </a:lnTo>
                  <a:lnTo>
                    <a:pt x="172389" y="110794"/>
                  </a:lnTo>
                  <a:lnTo>
                    <a:pt x="174155" y="112344"/>
                  </a:lnTo>
                  <a:lnTo>
                    <a:pt x="174345" y="112737"/>
                  </a:lnTo>
                  <a:lnTo>
                    <a:pt x="174345" y="108165"/>
                  </a:lnTo>
                  <a:lnTo>
                    <a:pt x="156222" y="108165"/>
                  </a:lnTo>
                  <a:lnTo>
                    <a:pt x="156222" y="110629"/>
                  </a:lnTo>
                  <a:lnTo>
                    <a:pt x="163423" y="110629"/>
                  </a:lnTo>
                  <a:lnTo>
                    <a:pt x="162839" y="111048"/>
                  </a:lnTo>
                  <a:lnTo>
                    <a:pt x="162356" y="111607"/>
                  </a:lnTo>
                  <a:lnTo>
                    <a:pt x="161632" y="112979"/>
                  </a:lnTo>
                  <a:lnTo>
                    <a:pt x="161569" y="113258"/>
                  </a:lnTo>
                  <a:lnTo>
                    <a:pt x="161442" y="115836"/>
                  </a:lnTo>
                  <a:lnTo>
                    <a:pt x="161620" y="116395"/>
                  </a:lnTo>
                  <a:lnTo>
                    <a:pt x="161721" y="116763"/>
                  </a:lnTo>
                  <a:lnTo>
                    <a:pt x="161772" y="116928"/>
                  </a:lnTo>
                  <a:lnTo>
                    <a:pt x="162915" y="118694"/>
                  </a:lnTo>
                  <a:lnTo>
                    <a:pt x="163004" y="118833"/>
                  </a:lnTo>
                  <a:lnTo>
                    <a:pt x="163931" y="119570"/>
                  </a:lnTo>
                  <a:lnTo>
                    <a:pt x="165100" y="120040"/>
                  </a:lnTo>
                  <a:lnTo>
                    <a:pt x="166281" y="120548"/>
                  </a:lnTo>
                  <a:lnTo>
                    <a:pt x="167601" y="120764"/>
                  </a:lnTo>
                  <a:lnTo>
                    <a:pt x="170535" y="120764"/>
                  </a:lnTo>
                  <a:lnTo>
                    <a:pt x="175310" y="118224"/>
                  </a:lnTo>
                  <a:lnTo>
                    <a:pt x="176161" y="116928"/>
                  </a:lnTo>
                  <a:lnTo>
                    <a:pt x="176276" y="116763"/>
                  </a:lnTo>
                  <a:lnTo>
                    <a:pt x="176542" y="115836"/>
                  </a:lnTo>
                  <a:lnTo>
                    <a:pt x="176580" y="112737"/>
                  </a:lnTo>
                  <a:close/>
                </a:path>
                <a:path w="294004" h="168275">
                  <a:moveTo>
                    <a:pt x="176580" y="96520"/>
                  </a:moveTo>
                  <a:lnTo>
                    <a:pt x="176237" y="95262"/>
                  </a:lnTo>
                  <a:lnTo>
                    <a:pt x="175945" y="94805"/>
                  </a:lnTo>
                  <a:lnTo>
                    <a:pt x="174574" y="92989"/>
                  </a:lnTo>
                  <a:lnTo>
                    <a:pt x="173596" y="92341"/>
                  </a:lnTo>
                  <a:lnTo>
                    <a:pt x="173824" y="92341"/>
                  </a:lnTo>
                  <a:lnTo>
                    <a:pt x="171907" y="91808"/>
                  </a:lnTo>
                  <a:lnTo>
                    <a:pt x="171589" y="94449"/>
                  </a:lnTo>
                  <a:lnTo>
                    <a:pt x="171843" y="94449"/>
                  </a:lnTo>
                  <a:lnTo>
                    <a:pt x="172745" y="94805"/>
                  </a:lnTo>
                  <a:lnTo>
                    <a:pt x="173418" y="95262"/>
                  </a:lnTo>
                  <a:lnTo>
                    <a:pt x="174345" y="96520"/>
                  </a:lnTo>
                  <a:lnTo>
                    <a:pt x="174510" y="97078"/>
                  </a:lnTo>
                  <a:lnTo>
                    <a:pt x="174561" y="99453"/>
                  </a:lnTo>
                  <a:lnTo>
                    <a:pt x="174155" y="100431"/>
                  </a:lnTo>
                  <a:lnTo>
                    <a:pt x="172466" y="102057"/>
                  </a:lnTo>
                  <a:lnTo>
                    <a:pt x="171069" y="102590"/>
                  </a:lnTo>
                  <a:lnTo>
                    <a:pt x="169646" y="102590"/>
                  </a:lnTo>
                  <a:lnTo>
                    <a:pt x="169646" y="94449"/>
                  </a:lnTo>
                  <a:lnTo>
                    <a:pt x="169646" y="91808"/>
                  </a:lnTo>
                  <a:lnTo>
                    <a:pt x="167627" y="91808"/>
                  </a:lnTo>
                  <a:lnTo>
                    <a:pt x="167627" y="94449"/>
                  </a:lnTo>
                  <a:lnTo>
                    <a:pt x="167627" y="102590"/>
                  </a:lnTo>
                  <a:lnTo>
                    <a:pt x="166878" y="102590"/>
                  </a:lnTo>
                  <a:lnTo>
                    <a:pt x="165620" y="102057"/>
                  </a:lnTo>
                  <a:lnTo>
                    <a:pt x="165468" y="102057"/>
                  </a:lnTo>
                  <a:lnTo>
                    <a:pt x="163868" y="100431"/>
                  </a:lnTo>
                  <a:lnTo>
                    <a:pt x="163449" y="99453"/>
                  </a:lnTo>
                  <a:lnTo>
                    <a:pt x="163449" y="97078"/>
                  </a:lnTo>
                  <a:lnTo>
                    <a:pt x="163931" y="96037"/>
                  </a:lnTo>
                  <a:lnTo>
                    <a:pt x="165430" y="94805"/>
                  </a:lnTo>
                  <a:lnTo>
                    <a:pt x="166395" y="94449"/>
                  </a:lnTo>
                  <a:lnTo>
                    <a:pt x="167627" y="94449"/>
                  </a:lnTo>
                  <a:lnTo>
                    <a:pt x="167627" y="91808"/>
                  </a:lnTo>
                  <a:lnTo>
                    <a:pt x="166357" y="91808"/>
                  </a:lnTo>
                  <a:lnTo>
                    <a:pt x="164744" y="92341"/>
                  </a:lnTo>
                  <a:lnTo>
                    <a:pt x="162115" y="94805"/>
                  </a:lnTo>
                  <a:lnTo>
                    <a:pt x="161594" y="96037"/>
                  </a:lnTo>
                  <a:lnTo>
                    <a:pt x="161467" y="100431"/>
                  </a:lnTo>
                  <a:lnTo>
                    <a:pt x="162166" y="102057"/>
                  </a:lnTo>
                  <a:lnTo>
                    <a:pt x="164795" y="104495"/>
                  </a:lnTo>
                  <a:lnTo>
                    <a:pt x="166700" y="105117"/>
                  </a:lnTo>
                  <a:lnTo>
                    <a:pt x="171513" y="105117"/>
                  </a:lnTo>
                  <a:lnTo>
                    <a:pt x="173367" y="104495"/>
                  </a:lnTo>
                  <a:lnTo>
                    <a:pt x="175361" y="102590"/>
                  </a:lnTo>
                  <a:lnTo>
                    <a:pt x="175920" y="102057"/>
                  </a:lnTo>
                  <a:lnTo>
                    <a:pt x="176542" y="100431"/>
                  </a:lnTo>
                  <a:lnTo>
                    <a:pt x="176580" y="96520"/>
                  </a:lnTo>
                  <a:close/>
                </a:path>
                <a:path w="294004" h="168275">
                  <a:moveTo>
                    <a:pt x="176580" y="59169"/>
                  </a:moveTo>
                  <a:lnTo>
                    <a:pt x="176237" y="57912"/>
                  </a:lnTo>
                  <a:lnTo>
                    <a:pt x="175945" y="57454"/>
                  </a:lnTo>
                  <a:lnTo>
                    <a:pt x="174574" y="55638"/>
                  </a:lnTo>
                  <a:lnTo>
                    <a:pt x="173596" y="54991"/>
                  </a:lnTo>
                  <a:lnTo>
                    <a:pt x="173824" y="54991"/>
                  </a:lnTo>
                  <a:lnTo>
                    <a:pt x="171907" y="54457"/>
                  </a:lnTo>
                  <a:lnTo>
                    <a:pt x="171589" y="57099"/>
                  </a:lnTo>
                  <a:lnTo>
                    <a:pt x="171843" y="57099"/>
                  </a:lnTo>
                  <a:lnTo>
                    <a:pt x="172745" y="57454"/>
                  </a:lnTo>
                  <a:lnTo>
                    <a:pt x="173418" y="57912"/>
                  </a:lnTo>
                  <a:lnTo>
                    <a:pt x="174345" y="59169"/>
                  </a:lnTo>
                  <a:lnTo>
                    <a:pt x="174510" y="59728"/>
                  </a:lnTo>
                  <a:lnTo>
                    <a:pt x="174561" y="62103"/>
                  </a:lnTo>
                  <a:lnTo>
                    <a:pt x="174155" y="63080"/>
                  </a:lnTo>
                  <a:lnTo>
                    <a:pt x="172466" y="64706"/>
                  </a:lnTo>
                  <a:lnTo>
                    <a:pt x="171069" y="65239"/>
                  </a:lnTo>
                  <a:lnTo>
                    <a:pt x="169646" y="65239"/>
                  </a:lnTo>
                  <a:lnTo>
                    <a:pt x="169646" y="57099"/>
                  </a:lnTo>
                  <a:lnTo>
                    <a:pt x="169646" y="54457"/>
                  </a:lnTo>
                  <a:lnTo>
                    <a:pt x="167627" y="54457"/>
                  </a:lnTo>
                  <a:lnTo>
                    <a:pt x="167627" y="57099"/>
                  </a:lnTo>
                  <a:lnTo>
                    <a:pt x="167627" y="65239"/>
                  </a:lnTo>
                  <a:lnTo>
                    <a:pt x="166878" y="65239"/>
                  </a:lnTo>
                  <a:lnTo>
                    <a:pt x="165620" y="64706"/>
                  </a:lnTo>
                  <a:lnTo>
                    <a:pt x="165468" y="64706"/>
                  </a:lnTo>
                  <a:lnTo>
                    <a:pt x="163868" y="63080"/>
                  </a:lnTo>
                  <a:lnTo>
                    <a:pt x="163449" y="62103"/>
                  </a:lnTo>
                  <a:lnTo>
                    <a:pt x="163449" y="59728"/>
                  </a:lnTo>
                  <a:lnTo>
                    <a:pt x="163931" y="58686"/>
                  </a:lnTo>
                  <a:lnTo>
                    <a:pt x="165430" y="57454"/>
                  </a:lnTo>
                  <a:lnTo>
                    <a:pt x="166395" y="57099"/>
                  </a:lnTo>
                  <a:lnTo>
                    <a:pt x="167627" y="57099"/>
                  </a:lnTo>
                  <a:lnTo>
                    <a:pt x="167627" y="54457"/>
                  </a:lnTo>
                  <a:lnTo>
                    <a:pt x="166357" y="54457"/>
                  </a:lnTo>
                  <a:lnTo>
                    <a:pt x="164744" y="54991"/>
                  </a:lnTo>
                  <a:lnTo>
                    <a:pt x="162115" y="57454"/>
                  </a:lnTo>
                  <a:lnTo>
                    <a:pt x="161594" y="58686"/>
                  </a:lnTo>
                  <a:lnTo>
                    <a:pt x="161467" y="63080"/>
                  </a:lnTo>
                  <a:lnTo>
                    <a:pt x="162166" y="64706"/>
                  </a:lnTo>
                  <a:lnTo>
                    <a:pt x="164795" y="67144"/>
                  </a:lnTo>
                  <a:lnTo>
                    <a:pt x="166700" y="67767"/>
                  </a:lnTo>
                  <a:lnTo>
                    <a:pt x="171513" y="67767"/>
                  </a:lnTo>
                  <a:lnTo>
                    <a:pt x="173367" y="67144"/>
                  </a:lnTo>
                  <a:lnTo>
                    <a:pt x="175361" y="65239"/>
                  </a:lnTo>
                  <a:lnTo>
                    <a:pt x="175920" y="64706"/>
                  </a:lnTo>
                  <a:lnTo>
                    <a:pt x="176542" y="63080"/>
                  </a:lnTo>
                  <a:lnTo>
                    <a:pt x="176580" y="59169"/>
                  </a:lnTo>
                  <a:close/>
                </a:path>
                <a:path w="294004" h="168275">
                  <a:moveTo>
                    <a:pt x="215341" y="154736"/>
                  </a:moveTo>
                  <a:lnTo>
                    <a:pt x="204724" y="154736"/>
                  </a:lnTo>
                  <a:lnTo>
                    <a:pt x="203631" y="154901"/>
                  </a:lnTo>
                  <a:lnTo>
                    <a:pt x="202158" y="155575"/>
                  </a:lnTo>
                  <a:lnTo>
                    <a:pt x="201561" y="156159"/>
                  </a:lnTo>
                  <a:lnTo>
                    <a:pt x="200723" y="157734"/>
                  </a:lnTo>
                  <a:lnTo>
                    <a:pt x="200507" y="158673"/>
                  </a:lnTo>
                  <a:lnTo>
                    <a:pt x="200507" y="161505"/>
                  </a:lnTo>
                  <a:lnTo>
                    <a:pt x="201168" y="162966"/>
                  </a:lnTo>
                  <a:lnTo>
                    <a:pt x="202488" y="164084"/>
                  </a:lnTo>
                  <a:lnTo>
                    <a:pt x="195287" y="164084"/>
                  </a:lnTo>
                  <a:lnTo>
                    <a:pt x="195287" y="166547"/>
                  </a:lnTo>
                  <a:lnTo>
                    <a:pt x="215341" y="166547"/>
                  </a:lnTo>
                  <a:lnTo>
                    <a:pt x="215341" y="164084"/>
                  </a:lnTo>
                  <a:lnTo>
                    <a:pt x="206273" y="164084"/>
                  </a:lnTo>
                  <a:lnTo>
                    <a:pt x="205371" y="163969"/>
                  </a:lnTo>
                  <a:lnTo>
                    <a:pt x="204089" y="163410"/>
                  </a:lnTo>
                  <a:lnTo>
                    <a:pt x="203581" y="162966"/>
                  </a:lnTo>
                  <a:lnTo>
                    <a:pt x="202793" y="161671"/>
                  </a:lnTo>
                  <a:lnTo>
                    <a:pt x="202603" y="160972"/>
                  </a:lnTo>
                  <a:lnTo>
                    <a:pt x="202603" y="159296"/>
                  </a:lnTo>
                  <a:lnTo>
                    <a:pt x="202882" y="158534"/>
                  </a:lnTo>
                  <a:lnTo>
                    <a:pt x="204000" y="157480"/>
                  </a:lnTo>
                  <a:lnTo>
                    <a:pt x="204901" y="157200"/>
                  </a:lnTo>
                  <a:lnTo>
                    <a:pt x="215341" y="157200"/>
                  </a:lnTo>
                  <a:lnTo>
                    <a:pt x="215341" y="154736"/>
                  </a:lnTo>
                  <a:close/>
                </a:path>
                <a:path w="294004" h="168275">
                  <a:moveTo>
                    <a:pt x="215341" y="138442"/>
                  </a:moveTo>
                  <a:lnTo>
                    <a:pt x="214782" y="138772"/>
                  </a:lnTo>
                  <a:lnTo>
                    <a:pt x="215341" y="138772"/>
                  </a:lnTo>
                  <a:lnTo>
                    <a:pt x="215341" y="138442"/>
                  </a:lnTo>
                  <a:close/>
                </a:path>
                <a:path w="294004" h="168275">
                  <a:moveTo>
                    <a:pt x="215341" y="132981"/>
                  </a:moveTo>
                  <a:lnTo>
                    <a:pt x="206717" y="132981"/>
                  </a:lnTo>
                  <a:lnTo>
                    <a:pt x="205765" y="132867"/>
                  </a:lnTo>
                  <a:lnTo>
                    <a:pt x="204304" y="132422"/>
                  </a:lnTo>
                  <a:lnTo>
                    <a:pt x="203860" y="132118"/>
                  </a:lnTo>
                  <a:lnTo>
                    <a:pt x="203212" y="131241"/>
                  </a:lnTo>
                  <a:lnTo>
                    <a:pt x="203047" y="130771"/>
                  </a:lnTo>
                  <a:lnTo>
                    <a:pt x="203047" y="129616"/>
                  </a:lnTo>
                  <a:lnTo>
                    <a:pt x="203250" y="129032"/>
                  </a:lnTo>
                  <a:lnTo>
                    <a:pt x="203581" y="128422"/>
                  </a:lnTo>
                  <a:lnTo>
                    <a:pt x="201282" y="127546"/>
                  </a:lnTo>
                  <a:lnTo>
                    <a:pt x="200787" y="128422"/>
                  </a:lnTo>
                  <a:lnTo>
                    <a:pt x="200507" y="129260"/>
                  </a:lnTo>
                  <a:lnTo>
                    <a:pt x="200507" y="130657"/>
                  </a:lnTo>
                  <a:lnTo>
                    <a:pt x="200672" y="131191"/>
                  </a:lnTo>
                  <a:lnTo>
                    <a:pt x="201345" y="132168"/>
                  </a:lnTo>
                  <a:lnTo>
                    <a:pt x="202018" y="132676"/>
                  </a:lnTo>
                  <a:lnTo>
                    <a:pt x="203022" y="133235"/>
                  </a:lnTo>
                  <a:lnTo>
                    <a:pt x="200812" y="133235"/>
                  </a:lnTo>
                  <a:lnTo>
                    <a:pt x="200812" y="135445"/>
                  </a:lnTo>
                  <a:lnTo>
                    <a:pt x="215341" y="135445"/>
                  </a:lnTo>
                  <a:lnTo>
                    <a:pt x="215341" y="132981"/>
                  </a:lnTo>
                  <a:close/>
                </a:path>
                <a:path w="294004" h="168275">
                  <a:moveTo>
                    <a:pt x="215341" y="96913"/>
                  </a:moveTo>
                  <a:lnTo>
                    <a:pt x="200812" y="92379"/>
                  </a:lnTo>
                  <a:lnTo>
                    <a:pt x="200812" y="94754"/>
                  </a:lnTo>
                  <a:lnTo>
                    <a:pt x="212013" y="98094"/>
                  </a:lnTo>
                  <a:lnTo>
                    <a:pt x="200812" y="100977"/>
                  </a:lnTo>
                  <a:lnTo>
                    <a:pt x="200812" y="103530"/>
                  </a:lnTo>
                  <a:lnTo>
                    <a:pt x="209321" y="105816"/>
                  </a:lnTo>
                  <a:lnTo>
                    <a:pt x="212318" y="106578"/>
                  </a:lnTo>
                  <a:lnTo>
                    <a:pt x="200812" y="109740"/>
                  </a:lnTo>
                  <a:lnTo>
                    <a:pt x="200812" y="112293"/>
                  </a:lnTo>
                  <a:lnTo>
                    <a:pt x="215341" y="107835"/>
                  </a:lnTo>
                  <a:lnTo>
                    <a:pt x="215341" y="105283"/>
                  </a:lnTo>
                  <a:lnTo>
                    <a:pt x="204165" y="102349"/>
                  </a:lnTo>
                  <a:lnTo>
                    <a:pt x="206629" y="101790"/>
                  </a:lnTo>
                  <a:lnTo>
                    <a:pt x="215341" y="99466"/>
                  </a:lnTo>
                  <a:lnTo>
                    <a:pt x="215341" y="96913"/>
                  </a:lnTo>
                  <a:close/>
                </a:path>
                <a:path w="294004" h="168275">
                  <a:moveTo>
                    <a:pt x="215341" y="77774"/>
                  </a:moveTo>
                  <a:lnTo>
                    <a:pt x="214782" y="78105"/>
                  </a:lnTo>
                  <a:lnTo>
                    <a:pt x="215341" y="78105"/>
                  </a:lnTo>
                  <a:lnTo>
                    <a:pt x="215341" y="77774"/>
                  </a:lnTo>
                  <a:close/>
                </a:path>
                <a:path w="294004" h="168275">
                  <a:moveTo>
                    <a:pt x="215341" y="72301"/>
                  </a:moveTo>
                  <a:lnTo>
                    <a:pt x="206717" y="72301"/>
                  </a:lnTo>
                  <a:lnTo>
                    <a:pt x="205765" y="72186"/>
                  </a:lnTo>
                  <a:lnTo>
                    <a:pt x="204304" y="71742"/>
                  </a:lnTo>
                  <a:lnTo>
                    <a:pt x="203860" y="71437"/>
                  </a:lnTo>
                  <a:lnTo>
                    <a:pt x="203212" y="70561"/>
                  </a:lnTo>
                  <a:lnTo>
                    <a:pt x="203047" y="70091"/>
                  </a:lnTo>
                  <a:lnTo>
                    <a:pt x="203047" y="68935"/>
                  </a:lnTo>
                  <a:lnTo>
                    <a:pt x="203250" y="68351"/>
                  </a:lnTo>
                  <a:lnTo>
                    <a:pt x="203581" y="67741"/>
                  </a:lnTo>
                  <a:lnTo>
                    <a:pt x="201282" y="66865"/>
                  </a:lnTo>
                  <a:lnTo>
                    <a:pt x="200787" y="67741"/>
                  </a:lnTo>
                  <a:lnTo>
                    <a:pt x="200507" y="68580"/>
                  </a:lnTo>
                  <a:lnTo>
                    <a:pt x="200507" y="69977"/>
                  </a:lnTo>
                  <a:lnTo>
                    <a:pt x="200672" y="70510"/>
                  </a:lnTo>
                  <a:lnTo>
                    <a:pt x="201345" y="71488"/>
                  </a:lnTo>
                  <a:lnTo>
                    <a:pt x="202018" y="71996"/>
                  </a:lnTo>
                  <a:lnTo>
                    <a:pt x="203022" y="72555"/>
                  </a:lnTo>
                  <a:lnTo>
                    <a:pt x="200812" y="72555"/>
                  </a:lnTo>
                  <a:lnTo>
                    <a:pt x="200812" y="74764"/>
                  </a:lnTo>
                  <a:lnTo>
                    <a:pt x="215341" y="74764"/>
                  </a:lnTo>
                  <a:lnTo>
                    <a:pt x="215341" y="72301"/>
                  </a:lnTo>
                  <a:close/>
                </a:path>
                <a:path w="294004" h="168275">
                  <a:moveTo>
                    <a:pt x="215480" y="144983"/>
                  </a:moveTo>
                  <a:lnTo>
                    <a:pt x="214998" y="143611"/>
                  </a:lnTo>
                  <a:lnTo>
                    <a:pt x="214896" y="143306"/>
                  </a:lnTo>
                  <a:lnTo>
                    <a:pt x="214477" y="142659"/>
                  </a:lnTo>
                  <a:lnTo>
                    <a:pt x="214350" y="142468"/>
                  </a:lnTo>
                  <a:lnTo>
                    <a:pt x="213702" y="141706"/>
                  </a:lnTo>
                  <a:lnTo>
                    <a:pt x="213550" y="141516"/>
                  </a:lnTo>
                  <a:lnTo>
                    <a:pt x="213550" y="144487"/>
                  </a:lnTo>
                  <a:lnTo>
                    <a:pt x="213550" y="147955"/>
                  </a:lnTo>
                  <a:lnTo>
                    <a:pt x="212432" y="149186"/>
                  </a:lnTo>
                  <a:lnTo>
                    <a:pt x="210743" y="149186"/>
                  </a:lnTo>
                  <a:lnTo>
                    <a:pt x="209702" y="148463"/>
                  </a:lnTo>
                  <a:lnTo>
                    <a:pt x="208813" y="144487"/>
                  </a:lnTo>
                  <a:lnTo>
                    <a:pt x="208737" y="143979"/>
                  </a:lnTo>
                  <a:lnTo>
                    <a:pt x="208648" y="143611"/>
                  </a:lnTo>
                  <a:lnTo>
                    <a:pt x="208584" y="143306"/>
                  </a:lnTo>
                  <a:lnTo>
                    <a:pt x="208521" y="143027"/>
                  </a:lnTo>
                  <a:lnTo>
                    <a:pt x="208445" y="142659"/>
                  </a:lnTo>
                  <a:lnTo>
                    <a:pt x="208216" y="142100"/>
                  </a:lnTo>
                  <a:lnTo>
                    <a:pt x="208153" y="141935"/>
                  </a:lnTo>
                  <a:lnTo>
                    <a:pt x="208064" y="141706"/>
                  </a:lnTo>
                  <a:lnTo>
                    <a:pt x="210045" y="141706"/>
                  </a:lnTo>
                  <a:lnTo>
                    <a:pt x="211366" y="141935"/>
                  </a:lnTo>
                  <a:lnTo>
                    <a:pt x="211048" y="141935"/>
                  </a:lnTo>
                  <a:lnTo>
                    <a:pt x="212153" y="142468"/>
                  </a:lnTo>
                  <a:lnTo>
                    <a:pt x="212712" y="143027"/>
                  </a:lnTo>
                  <a:lnTo>
                    <a:pt x="213550" y="144487"/>
                  </a:lnTo>
                  <a:lnTo>
                    <a:pt x="213550" y="141516"/>
                  </a:lnTo>
                  <a:lnTo>
                    <a:pt x="214071" y="141516"/>
                  </a:lnTo>
                  <a:lnTo>
                    <a:pt x="214833" y="141287"/>
                  </a:lnTo>
                  <a:lnTo>
                    <a:pt x="215265" y="141046"/>
                  </a:lnTo>
                  <a:lnTo>
                    <a:pt x="215341" y="138772"/>
                  </a:lnTo>
                  <a:lnTo>
                    <a:pt x="212077" y="139357"/>
                  </a:lnTo>
                  <a:lnTo>
                    <a:pt x="203695" y="139357"/>
                  </a:lnTo>
                  <a:lnTo>
                    <a:pt x="200723" y="142468"/>
                  </a:lnTo>
                  <a:lnTo>
                    <a:pt x="200761" y="147485"/>
                  </a:lnTo>
                  <a:lnTo>
                    <a:pt x="204952" y="151396"/>
                  </a:lnTo>
                  <a:lnTo>
                    <a:pt x="205066" y="150583"/>
                  </a:lnTo>
                  <a:lnTo>
                    <a:pt x="205168" y="149809"/>
                  </a:lnTo>
                  <a:lnTo>
                    <a:pt x="205257" y="149186"/>
                  </a:lnTo>
                  <a:lnTo>
                    <a:pt x="206057" y="149186"/>
                  </a:lnTo>
                  <a:lnTo>
                    <a:pt x="203161" y="148463"/>
                  </a:lnTo>
                  <a:lnTo>
                    <a:pt x="203631" y="148463"/>
                  </a:lnTo>
                  <a:lnTo>
                    <a:pt x="202742" y="147231"/>
                  </a:lnTo>
                  <a:lnTo>
                    <a:pt x="202793" y="143027"/>
                  </a:lnTo>
                  <a:lnTo>
                    <a:pt x="203784" y="141935"/>
                  </a:lnTo>
                  <a:lnTo>
                    <a:pt x="204482" y="141706"/>
                  </a:lnTo>
                  <a:lnTo>
                    <a:pt x="206133" y="141706"/>
                  </a:lnTo>
                  <a:lnTo>
                    <a:pt x="206387" y="142468"/>
                  </a:lnTo>
                  <a:lnTo>
                    <a:pt x="206463" y="142659"/>
                  </a:lnTo>
                  <a:lnTo>
                    <a:pt x="206527" y="143027"/>
                  </a:lnTo>
                  <a:lnTo>
                    <a:pt x="206641" y="143611"/>
                  </a:lnTo>
                  <a:lnTo>
                    <a:pt x="206705" y="143979"/>
                  </a:lnTo>
                  <a:lnTo>
                    <a:pt x="206832" y="144983"/>
                  </a:lnTo>
                  <a:lnTo>
                    <a:pt x="206921" y="145745"/>
                  </a:lnTo>
                  <a:lnTo>
                    <a:pt x="207010" y="146392"/>
                  </a:lnTo>
                  <a:lnTo>
                    <a:pt x="210807" y="151815"/>
                  </a:lnTo>
                  <a:lnTo>
                    <a:pt x="212737" y="151815"/>
                  </a:lnTo>
                  <a:lnTo>
                    <a:pt x="213715" y="151396"/>
                  </a:lnTo>
                  <a:lnTo>
                    <a:pt x="215176" y="149809"/>
                  </a:lnTo>
                  <a:lnTo>
                    <a:pt x="215328" y="149555"/>
                  </a:lnTo>
                  <a:lnTo>
                    <a:pt x="215430" y="149186"/>
                  </a:lnTo>
                  <a:lnTo>
                    <a:pt x="215480" y="144983"/>
                  </a:lnTo>
                  <a:close/>
                </a:path>
                <a:path w="294004" h="168275">
                  <a:moveTo>
                    <a:pt x="215480" y="84315"/>
                  </a:moveTo>
                  <a:lnTo>
                    <a:pt x="214998" y="82943"/>
                  </a:lnTo>
                  <a:lnTo>
                    <a:pt x="214896" y="82638"/>
                  </a:lnTo>
                  <a:lnTo>
                    <a:pt x="214477" y="81991"/>
                  </a:lnTo>
                  <a:lnTo>
                    <a:pt x="214350" y="81800"/>
                  </a:lnTo>
                  <a:lnTo>
                    <a:pt x="213702" y="81038"/>
                  </a:lnTo>
                  <a:lnTo>
                    <a:pt x="213550" y="80848"/>
                  </a:lnTo>
                  <a:lnTo>
                    <a:pt x="213550" y="83820"/>
                  </a:lnTo>
                  <a:lnTo>
                    <a:pt x="213550" y="87287"/>
                  </a:lnTo>
                  <a:lnTo>
                    <a:pt x="212432" y="88519"/>
                  </a:lnTo>
                  <a:lnTo>
                    <a:pt x="210743" y="88519"/>
                  </a:lnTo>
                  <a:lnTo>
                    <a:pt x="209702" y="87795"/>
                  </a:lnTo>
                  <a:lnTo>
                    <a:pt x="208813" y="83820"/>
                  </a:lnTo>
                  <a:lnTo>
                    <a:pt x="208737" y="83312"/>
                  </a:lnTo>
                  <a:lnTo>
                    <a:pt x="208648" y="82943"/>
                  </a:lnTo>
                  <a:lnTo>
                    <a:pt x="208584" y="82638"/>
                  </a:lnTo>
                  <a:lnTo>
                    <a:pt x="208521" y="82359"/>
                  </a:lnTo>
                  <a:lnTo>
                    <a:pt x="208445" y="81991"/>
                  </a:lnTo>
                  <a:lnTo>
                    <a:pt x="208216" y="81432"/>
                  </a:lnTo>
                  <a:lnTo>
                    <a:pt x="208153" y="81267"/>
                  </a:lnTo>
                  <a:lnTo>
                    <a:pt x="208064" y="81038"/>
                  </a:lnTo>
                  <a:lnTo>
                    <a:pt x="210045" y="81038"/>
                  </a:lnTo>
                  <a:lnTo>
                    <a:pt x="211366" y="81267"/>
                  </a:lnTo>
                  <a:lnTo>
                    <a:pt x="211048" y="81267"/>
                  </a:lnTo>
                  <a:lnTo>
                    <a:pt x="212153" y="81800"/>
                  </a:lnTo>
                  <a:lnTo>
                    <a:pt x="212712" y="82359"/>
                  </a:lnTo>
                  <a:lnTo>
                    <a:pt x="213550" y="83820"/>
                  </a:lnTo>
                  <a:lnTo>
                    <a:pt x="213550" y="80848"/>
                  </a:lnTo>
                  <a:lnTo>
                    <a:pt x="214071" y="80848"/>
                  </a:lnTo>
                  <a:lnTo>
                    <a:pt x="214833" y="80619"/>
                  </a:lnTo>
                  <a:lnTo>
                    <a:pt x="215265" y="80378"/>
                  </a:lnTo>
                  <a:lnTo>
                    <a:pt x="215341" y="78105"/>
                  </a:lnTo>
                  <a:lnTo>
                    <a:pt x="212077" y="78689"/>
                  </a:lnTo>
                  <a:lnTo>
                    <a:pt x="203695" y="78689"/>
                  </a:lnTo>
                  <a:lnTo>
                    <a:pt x="200723" y="81800"/>
                  </a:lnTo>
                  <a:lnTo>
                    <a:pt x="200761" y="86817"/>
                  </a:lnTo>
                  <a:lnTo>
                    <a:pt x="204952" y="90728"/>
                  </a:lnTo>
                  <a:lnTo>
                    <a:pt x="205066" y="89916"/>
                  </a:lnTo>
                  <a:lnTo>
                    <a:pt x="205168" y="89141"/>
                  </a:lnTo>
                  <a:lnTo>
                    <a:pt x="205257" y="88519"/>
                  </a:lnTo>
                  <a:lnTo>
                    <a:pt x="206057" y="88519"/>
                  </a:lnTo>
                  <a:lnTo>
                    <a:pt x="203161" y="87795"/>
                  </a:lnTo>
                  <a:lnTo>
                    <a:pt x="203631" y="87795"/>
                  </a:lnTo>
                  <a:lnTo>
                    <a:pt x="202742" y="86563"/>
                  </a:lnTo>
                  <a:lnTo>
                    <a:pt x="202793" y="82359"/>
                  </a:lnTo>
                  <a:lnTo>
                    <a:pt x="203784" y="81267"/>
                  </a:lnTo>
                  <a:lnTo>
                    <a:pt x="204482" y="81038"/>
                  </a:lnTo>
                  <a:lnTo>
                    <a:pt x="206133" y="81038"/>
                  </a:lnTo>
                  <a:lnTo>
                    <a:pt x="206387" y="81800"/>
                  </a:lnTo>
                  <a:lnTo>
                    <a:pt x="206463" y="81991"/>
                  </a:lnTo>
                  <a:lnTo>
                    <a:pt x="206527" y="82359"/>
                  </a:lnTo>
                  <a:lnTo>
                    <a:pt x="206641" y="82943"/>
                  </a:lnTo>
                  <a:lnTo>
                    <a:pt x="206705" y="83312"/>
                  </a:lnTo>
                  <a:lnTo>
                    <a:pt x="206832" y="84315"/>
                  </a:lnTo>
                  <a:lnTo>
                    <a:pt x="206921" y="85077"/>
                  </a:lnTo>
                  <a:lnTo>
                    <a:pt x="207010" y="85725"/>
                  </a:lnTo>
                  <a:lnTo>
                    <a:pt x="210807" y="91147"/>
                  </a:lnTo>
                  <a:lnTo>
                    <a:pt x="212737" y="91147"/>
                  </a:lnTo>
                  <a:lnTo>
                    <a:pt x="213715" y="90728"/>
                  </a:lnTo>
                  <a:lnTo>
                    <a:pt x="215176" y="89141"/>
                  </a:lnTo>
                  <a:lnTo>
                    <a:pt x="215328" y="88887"/>
                  </a:lnTo>
                  <a:lnTo>
                    <a:pt x="215430" y="88519"/>
                  </a:lnTo>
                  <a:lnTo>
                    <a:pt x="215480" y="84315"/>
                  </a:lnTo>
                  <a:close/>
                </a:path>
                <a:path w="294004" h="168275">
                  <a:moveTo>
                    <a:pt x="215646" y="118960"/>
                  </a:moveTo>
                  <a:lnTo>
                    <a:pt x="215061" y="117830"/>
                  </a:lnTo>
                  <a:lnTo>
                    <a:pt x="214947" y="117614"/>
                  </a:lnTo>
                  <a:lnTo>
                    <a:pt x="213525" y="116687"/>
                  </a:lnTo>
                  <a:lnTo>
                    <a:pt x="215341" y="116687"/>
                  </a:lnTo>
                  <a:lnTo>
                    <a:pt x="215341" y="114388"/>
                  </a:lnTo>
                  <a:lnTo>
                    <a:pt x="213410" y="114388"/>
                  </a:lnTo>
                  <a:lnTo>
                    <a:pt x="213410" y="118960"/>
                  </a:lnTo>
                  <a:lnTo>
                    <a:pt x="213398" y="122059"/>
                  </a:lnTo>
                  <a:lnTo>
                    <a:pt x="213055" y="122618"/>
                  </a:lnTo>
                  <a:lnTo>
                    <a:pt x="211366" y="124079"/>
                  </a:lnTo>
                  <a:lnTo>
                    <a:pt x="209969" y="124447"/>
                  </a:lnTo>
                  <a:lnTo>
                    <a:pt x="206184" y="124447"/>
                  </a:lnTo>
                  <a:lnTo>
                    <a:pt x="204762" y="124079"/>
                  </a:lnTo>
                  <a:lnTo>
                    <a:pt x="202971" y="122618"/>
                  </a:lnTo>
                  <a:lnTo>
                    <a:pt x="202679" y="122059"/>
                  </a:lnTo>
                  <a:lnTo>
                    <a:pt x="202603" y="121920"/>
                  </a:lnTo>
                  <a:lnTo>
                    <a:pt x="206121" y="116687"/>
                  </a:lnTo>
                  <a:lnTo>
                    <a:pt x="210286" y="116687"/>
                  </a:lnTo>
                  <a:lnTo>
                    <a:pt x="211455" y="117017"/>
                  </a:lnTo>
                  <a:lnTo>
                    <a:pt x="213220" y="118567"/>
                  </a:lnTo>
                  <a:lnTo>
                    <a:pt x="213410" y="118960"/>
                  </a:lnTo>
                  <a:lnTo>
                    <a:pt x="213410" y="114388"/>
                  </a:lnTo>
                  <a:lnTo>
                    <a:pt x="195287" y="114388"/>
                  </a:lnTo>
                  <a:lnTo>
                    <a:pt x="195287" y="116852"/>
                  </a:lnTo>
                  <a:lnTo>
                    <a:pt x="202488" y="116852"/>
                  </a:lnTo>
                  <a:lnTo>
                    <a:pt x="201904" y="117271"/>
                  </a:lnTo>
                  <a:lnTo>
                    <a:pt x="201422" y="117830"/>
                  </a:lnTo>
                  <a:lnTo>
                    <a:pt x="200698" y="119202"/>
                  </a:lnTo>
                  <a:lnTo>
                    <a:pt x="200621" y="119481"/>
                  </a:lnTo>
                  <a:lnTo>
                    <a:pt x="200507" y="122059"/>
                  </a:lnTo>
                  <a:lnTo>
                    <a:pt x="200672" y="122618"/>
                  </a:lnTo>
                  <a:lnTo>
                    <a:pt x="200787" y="122986"/>
                  </a:lnTo>
                  <a:lnTo>
                    <a:pt x="200837" y="123151"/>
                  </a:lnTo>
                  <a:lnTo>
                    <a:pt x="201980" y="124917"/>
                  </a:lnTo>
                  <a:lnTo>
                    <a:pt x="202069" y="125056"/>
                  </a:lnTo>
                  <a:lnTo>
                    <a:pt x="202996" y="125793"/>
                  </a:lnTo>
                  <a:lnTo>
                    <a:pt x="204165" y="126263"/>
                  </a:lnTo>
                  <a:lnTo>
                    <a:pt x="205346" y="126771"/>
                  </a:lnTo>
                  <a:lnTo>
                    <a:pt x="206667" y="126987"/>
                  </a:lnTo>
                  <a:lnTo>
                    <a:pt x="209600" y="126987"/>
                  </a:lnTo>
                  <a:lnTo>
                    <a:pt x="210781" y="126771"/>
                  </a:lnTo>
                  <a:lnTo>
                    <a:pt x="211937" y="126263"/>
                  </a:lnTo>
                  <a:lnTo>
                    <a:pt x="212940" y="125793"/>
                  </a:lnTo>
                  <a:lnTo>
                    <a:pt x="214083" y="124917"/>
                  </a:lnTo>
                  <a:lnTo>
                    <a:pt x="214376" y="124447"/>
                  </a:lnTo>
                  <a:lnTo>
                    <a:pt x="215226" y="123151"/>
                  </a:lnTo>
                  <a:lnTo>
                    <a:pt x="215341" y="122986"/>
                  </a:lnTo>
                  <a:lnTo>
                    <a:pt x="215607" y="122059"/>
                  </a:lnTo>
                  <a:lnTo>
                    <a:pt x="215646" y="118960"/>
                  </a:lnTo>
                  <a:close/>
                </a:path>
                <a:path w="294004" h="168275">
                  <a:moveTo>
                    <a:pt x="215646" y="57632"/>
                  </a:moveTo>
                  <a:lnTo>
                    <a:pt x="215290" y="56375"/>
                  </a:lnTo>
                  <a:lnTo>
                    <a:pt x="214998" y="55918"/>
                  </a:lnTo>
                  <a:lnTo>
                    <a:pt x="213639" y="54102"/>
                  </a:lnTo>
                  <a:lnTo>
                    <a:pt x="212648" y="53454"/>
                  </a:lnTo>
                  <a:lnTo>
                    <a:pt x="212890" y="53454"/>
                  </a:lnTo>
                  <a:lnTo>
                    <a:pt x="210972" y="52920"/>
                  </a:lnTo>
                  <a:lnTo>
                    <a:pt x="210654" y="55562"/>
                  </a:lnTo>
                  <a:lnTo>
                    <a:pt x="210896" y="55562"/>
                  </a:lnTo>
                  <a:lnTo>
                    <a:pt x="211797" y="55918"/>
                  </a:lnTo>
                  <a:lnTo>
                    <a:pt x="212483" y="56375"/>
                  </a:lnTo>
                  <a:lnTo>
                    <a:pt x="213410" y="57632"/>
                  </a:lnTo>
                  <a:lnTo>
                    <a:pt x="213563" y="58191"/>
                  </a:lnTo>
                  <a:lnTo>
                    <a:pt x="213626" y="60566"/>
                  </a:lnTo>
                  <a:lnTo>
                    <a:pt x="213220" y="61544"/>
                  </a:lnTo>
                  <a:lnTo>
                    <a:pt x="211531" y="63169"/>
                  </a:lnTo>
                  <a:lnTo>
                    <a:pt x="210134" y="63703"/>
                  </a:lnTo>
                  <a:lnTo>
                    <a:pt x="208711" y="63703"/>
                  </a:lnTo>
                  <a:lnTo>
                    <a:pt x="208711" y="55562"/>
                  </a:lnTo>
                  <a:lnTo>
                    <a:pt x="208711" y="52920"/>
                  </a:lnTo>
                  <a:lnTo>
                    <a:pt x="206692" y="52920"/>
                  </a:lnTo>
                  <a:lnTo>
                    <a:pt x="206692" y="55562"/>
                  </a:lnTo>
                  <a:lnTo>
                    <a:pt x="206692" y="63703"/>
                  </a:lnTo>
                  <a:lnTo>
                    <a:pt x="205943" y="63703"/>
                  </a:lnTo>
                  <a:lnTo>
                    <a:pt x="204685" y="63169"/>
                  </a:lnTo>
                  <a:lnTo>
                    <a:pt x="204520" y="63169"/>
                  </a:lnTo>
                  <a:lnTo>
                    <a:pt x="202920" y="61544"/>
                  </a:lnTo>
                  <a:lnTo>
                    <a:pt x="202514" y="60566"/>
                  </a:lnTo>
                  <a:lnTo>
                    <a:pt x="202514" y="58191"/>
                  </a:lnTo>
                  <a:lnTo>
                    <a:pt x="202996" y="57150"/>
                  </a:lnTo>
                  <a:lnTo>
                    <a:pt x="204495" y="55918"/>
                  </a:lnTo>
                  <a:lnTo>
                    <a:pt x="205460" y="55562"/>
                  </a:lnTo>
                  <a:lnTo>
                    <a:pt x="206692" y="55562"/>
                  </a:lnTo>
                  <a:lnTo>
                    <a:pt x="206692" y="52920"/>
                  </a:lnTo>
                  <a:lnTo>
                    <a:pt x="205409" y="52920"/>
                  </a:lnTo>
                  <a:lnTo>
                    <a:pt x="203809" y="53454"/>
                  </a:lnTo>
                  <a:lnTo>
                    <a:pt x="201180" y="55918"/>
                  </a:lnTo>
                  <a:lnTo>
                    <a:pt x="200660" y="57150"/>
                  </a:lnTo>
                  <a:lnTo>
                    <a:pt x="200533" y="61544"/>
                  </a:lnTo>
                  <a:lnTo>
                    <a:pt x="201231" y="63169"/>
                  </a:lnTo>
                  <a:lnTo>
                    <a:pt x="203860" y="65608"/>
                  </a:lnTo>
                  <a:lnTo>
                    <a:pt x="205765" y="66230"/>
                  </a:lnTo>
                  <a:lnTo>
                    <a:pt x="210578" y="66230"/>
                  </a:lnTo>
                  <a:lnTo>
                    <a:pt x="212432" y="65608"/>
                  </a:lnTo>
                  <a:lnTo>
                    <a:pt x="214414" y="63703"/>
                  </a:lnTo>
                  <a:lnTo>
                    <a:pt x="214972" y="63169"/>
                  </a:lnTo>
                  <a:lnTo>
                    <a:pt x="215607" y="61544"/>
                  </a:lnTo>
                  <a:lnTo>
                    <a:pt x="215646" y="57632"/>
                  </a:lnTo>
                  <a:close/>
                </a:path>
                <a:path w="294004" h="168275">
                  <a:moveTo>
                    <a:pt x="237007" y="109626"/>
                  </a:moveTo>
                  <a:lnTo>
                    <a:pt x="234200" y="109626"/>
                  </a:lnTo>
                  <a:lnTo>
                    <a:pt x="234200" y="112077"/>
                  </a:lnTo>
                  <a:lnTo>
                    <a:pt x="237007" y="112077"/>
                  </a:lnTo>
                  <a:lnTo>
                    <a:pt x="237007" y="109626"/>
                  </a:lnTo>
                  <a:close/>
                </a:path>
                <a:path w="294004" h="168275">
                  <a:moveTo>
                    <a:pt x="254228" y="154762"/>
                  </a:moveTo>
                  <a:lnTo>
                    <a:pt x="244182" y="154762"/>
                  </a:lnTo>
                  <a:lnTo>
                    <a:pt x="243370" y="154813"/>
                  </a:lnTo>
                  <a:lnTo>
                    <a:pt x="239395" y="158851"/>
                  </a:lnTo>
                  <a:lnTo>
                    <a:pt x="239395" y="161734"/>
                  </a:lnTo>
                  <a:lnTo>
                    <a:pt x="240195" y="163271"/>
                  </a:lnTo>
                  <a:lnTo>
                    <a:pt x="241769" y="164338"/>
                  </a:lnTo>
                  <a:lnTo>
                    <a:pt x="239699" y="164338"/>
                  </a:lnTo>
                  <a:lnTo>
                    <a:pt x="239699" y="166547"/>
                  </a:lnTo>
                  <a:lnTo>
                    <a:pt x="254228" y="166547"/>
                  </a:lnTo>
                  <a:lnTo>
                    <a:pt x="254228" y="164084"/>
                  </a:lnTo>
                  <a:lnTo>
                    <a:pt x="244462" y="164084"/>
                  </a:lnTo>
                  <a:lnTo>
                    <a:pt x="243192" y="163715"/>
                  </a:lnTo>
                  <a:lnTo>
                    <a:pt x="241858" y="162204"/>
                  </a:lnTo>
                  <a:lnTo>
                    <a:pt x="241515" y="161290"/>
                  </a:lnTo>
                  <a:lnTo>
                    <a:pt x="241515" y="159575"/>
                  </a:lnTo>
                  <a:lnTo>
                    <a:pt x="244398" y="157226"/>
                  </a:lnTo>
                  <a:lnTo>
                    <a:pt x="254228" y="157226"/>
                  </a:lnTo>
                  <a:lnTo>
                    <a:pt x="254228" y="154762"/>
                  </a:lnTo>
                  <a:close/>
                </a:path>
                <a:path w="294004" h="168275">
                  <a:moveTo>
                    <a:pt x="254228" y="132981"/>
                  </a:moveTo>
                  <a:lnTo>
                    <a:pt x="245605" y="132981"/>
                  </a:lnTo>
                  <a:lnTo>
                    <a:pt x="244652" y="132867"/>
                  </a:lnTo>
                  <a:lnTo>
                    <a:pt x="243192" y="132422"/>
                  </a:lnTo>
                  <a:lnTo>
                    <a:pt x="242747" y="132118"/>
                  </a:lnTo>
                  <a:lnTo>
                    <a:pt x="242100" y="131241"/>
                  </a:lnTo>
                  <a:lnTo>
                    <a:pt x="241935" y="130771"/>
                  </a:lnTo>
                  <a:lnTo>
                    <a:pt x="241935" y="129616"/>
                  </a:lnTo>
                  <a:lnTo>
                    <a:pt x="242138" y="129032"/>
                  </a:lnTo>
                  <a:lnTo>
                    <a:pt x="242468" y="128422"/>
                  </a:lnTo>
                  <a:lnTo>
                    <a:pt x="240169" y="127546"/>
                  </a:lnTo>
                  <a:lnTo>
                    <a:pt x="239674" y="128422"/>
                  </a:lnTo>
                  <a:lnTo>
                    <a:pt x="239395" y="129260"/>
                  </a:lnTo>
                  <a:lnTo>
                    <a:pt x="239395" y="130657"/>
                  </a:lnTo>
                  <a:lnTo>
                    <a:pt x="239560" y="131191"/>
                  </a:lnTo>
                  <a:lnTo>
                    <a:pt x="240233" y="132168"/>
                  </a:lnTo>
                  <a:lnTo>
                    <a:pt x="240906" y="132676"/>
                  </a:lnTo>
                  <a:lnTo>
                    <a:pt x="241909" y="133235"/>
                  </a:lnTo>
                  <a:lnTo>
                    <a:pt x="239699" y="133235"/>
                  </a:lnTo>
                  <a:lnTo>
                    <a:pt x="239699" y="135445"/>
                  </a:lnTo>
                  <a:lnTo>
                    <a:pt x="254228" y="135445"/>
                  </a:lnTo>
                  <a:lnTo>
                    <a:pt x="254228" y="132981"/>
                  </a:lnTo>
                  <a:close/>
                </a:path>
                <a:path w="294004" h="168275">
                  <a:moveTo>
                    <a:pt x="254228" y="94094"/>
                  </a:moveTo>
                  <a:lnTo>
                    <a:pt x="244182" y="94094"/>
                  </a:lnTo>
                  <a:lnTo>
                    <a:pt x="243370" y="94145"/>
                  </a:lnTo>
                  <a:lnTo>
                    <a:pt x="239395" y="98183"/>
                  </a:lnTo>
                  <a:lnTo>
                    <a:pt x="239395" y="101066"/>
                  </a:lnTo>
                  <a:lnTo>
                    <a:pt x="240195" y="102603"/>
                  </a:lnTo>
                  <a:lnTo>
                    <a:pt x="241769" y="103670"/>
                  </a:lnTo>
                  <a:lnTo>
                    <a:pt x="239699" y="103670"/>
                  </a:lnTo>
                  <a:lnTo>
                    <a:pt x="239699" y="105879"/>
                  </a:lnTo>
                  <a:lnTo>
                    <a:pt x="254228" y="105879"/>
                  </a:lnTo>
                  <a:lnTo>
                    <a:pt x="254228" y="103416"/>
                  </a:lnTo>
                  <a:lnTo>
                    <a:pt x="244462" y="103416"/>
                  </a:lnTo>
                  <a:lnTo>
                    <a:pt x="243192" y="103047"/>
                  </a:lnTo>
                  <a:lnTo>
                    <a:pt x="241858" y="101536"/>
                  </a:lnTo>
                  <a:lnTo>
                    <a:pt x="241515" y="100622"/>
                  </a:lnTo>
                  <a:lnTo>
                    <a:pt x="241515" y="98907"/>
                  </a:lnTo>
                  <a:lnTo>
                    <a:pt x="244398" y="96558"/>
                  </a:lnTo>
                  <a:lnTo>
                    <a:pt x="254228" y="96558"/>
                  </a:lnTo>
                  <a:lnTo>
                    <a:pt x="254228" y="94094"/>
                  </a:lnTo>
                  <a:close/>
                </a:path>
                <a:path w="294004" h="168275">
                  <a:moveTo>
                    <a:pt x="254228" y="55143"/>
                  </a:moveTo>
                  <a:lnTo>
                    <a:pt x="243611" y="55143"/>
                  </a:lnTo>
                  <a:lnTo>
                    <a:pt x="242519" y="55308"/>
                  </a:lnTo>
                  <a:lnTo>
                    <a:pt x="241046" y="55981"/>
                  </a:lnTo>
                  <a:lnTo>
                    <a:pt x="240449" y="56565"/>
                  </a:lnTo>
                  <a:lnTo>
                    <a:pt x="239610" y="58140"/>
                  </a:lnTo>
                  <a:lnTo>
                    <a:pt x="239395" y="59080"/>
                  </a:lnTo>
                  <a:lnTo>
                    <a:pt x="239395" y="61912"/>
                  </a:lnTo>
                  <a:lnTo>
                    <a:pt x="240055" y="63373"/>
                  </a:lnTo>
                  <a:lnTo>
                    <a:pt x="241376" y="64490"/>
                  </a:lnTo>
                  <a:lnTo>
                    <a:pt x="234175" y="64490"/>
                  </a:lnTo>
                  <a:lnTo>
                    <a:pt x="234175" y="66954"/>
                  </a:lnTo>
                  <a:lnTo>
                    <a:pt x="254228" y="66954"/>
                  </a:lnTo>
                  <a:lnTo>
                    <a:pt x="254228" y="64490"/>
                  </a:lnTo>
                  <a:lnTo>
                    <a:pt x="245160" y="64490"/>
                  </a:lnTo>
                  <a:lnTo>
                    <a:pt x="244259" y="64376"/>
                  </a:lnTo>
                  <a:lnTo>
                    <a:pt x="242976" y="63817"/>
                  </a:lnTo>
                  <a:lnTo>
                    <a:pt x="242468" y="63373"/>
                  </a:lnTo>
                  <a:lnTo>
                    <a:pt x="241681" y="62077"/>
                  </a:lnTo>
                  <a:lnTo>
                    <a:pt x="241490" y="61379"/>
                  </a:lnTo>
                  <a:lnTo>
                    <a:pt x="241490" y="59702"/>
                  </a:lnTo>
                  <a:lnTo>
                    <a:pt x="241769" y="58940"/>
                  </a:lnTo>
                  <a:lnTo>
                    <a:pt x="242887" y="57886"/>
                  </a:lnTo>
                  <a:lnTo>
                    <a:pt x="243789" y="57607"/>
                  </a:lnTo>
                  <a:lnTo>
                    <a:pt x="254228" y="57607"/>
                  </a:lnTo>
                  <a:lnTo>
                    <a:pt x="254228" y="55143"/>
                  </a:lnTo>
                  <a:close/>
                </a:path>
                <a:path w="294004" h="168275">
                  <a:moveTo>
                    <a:pt x="254228" y="16141"/>
                  </a:moveTo>
                  <a:lnTo>
                    <a:pt x="242608" y="16141"/>
                  </a:lnTo>
                  <a:lnTo>
                    <a:pt x="241376" y="16535"/>
                  </a:lnTo>
                  <a:lnTo>
                    <a:pt x="239814" y="18097"/>
                  </a:lnTo>
                  <a:lnTo>
                    <a:pt x="239395" y="19189"/>
                  </a:lnTo>
                  <a:lnTo>
                    <a:pt x="239395" y="22504"/>
                  </a:lnTo>
                  <a:lnTo>
                    <a:pt x="240258" y="23977"/>
                  </a:lnTo>
                  <a:lnTo>
                    <a:pt x="241935" y="25133"/>
                  </a:lnTo>
                  <a:lnTo>
                    <a:pt x="241147" y="25412"/>
                  </a:lnTo>
                  <a:lnTo>
                    <a:pt x="240512" y="25920"/>
                  </a:lnTo>
                  <a:lnTo>
                    <a:pt x="239610" y="27292"/>
                  </a:lnTo>
                  <a:lnTo>
                    <a:pt x="239395" y="28155"/>
                  </a:lnTo>
                  <a:lnTo>
                    <a:pt x="239395" y="30200"/>
                  </a:lnTo>
                  <a:lnTo>
                    <a:pt x="239610" y="31064"/>
                  </a:lnTo>
                  <a:lnTo>
                    <a:pt x="240487" y="32575"/>
                  </a:lnTo>
                  <a:lnTo>
                    <a:pt x="241046" y="33172"/>
                  </a:lnTo>
                  <a:lnTo>
                    <a:pt x="241744" y="33616"/>
                  </a:lnTo>
                  <a:lnTo>
                    <a:pt x="239699" y="33616"/>
                  </a:lnTo>
                  <a:lnTo>
                    <a:pt x="239699" y="35826"/>
                  </a:lnTo>
                  <a:lnTo>
                    <a:pt x="254228" y="35826"/>
                  </a:lnTo>
                  <a:lnTo>
                    <a:pt x="254228" y="33362"/>
                  </a:lnTo>
                  <a:lnTo>
                    <a:pt x="245376" y="33362"/>
                  </a:lnTo>
                  <a:lnTo>
                    <a:pt x="244373" y="33248"/>
                  </a:lnTo>
                  <a:lnTo>
                    <a:pt x="242976" y="32715"/>
                  </a:lnTo>
                  <a:lnTo>
                    <a:pt x="242443" y="32296"/>
                  </a:lnTo>
                  <a:lnTo>
                    <a:pt x="241719" y="31127"/>
                  </a:lnTo>
                  <a:lnTo>
                    <a:pt x="241515" y="30480"/>
                  </a:lnTo>
                  <a:lnTo>
                    <a:pt x="241515" y="28879"/>
                  </a:lnTo>
                  <a:lnTo>
                    <a:pt x="241795" y="28206"/>
                  </a:lnTo>
                  <a:lnTo>
                    <a:pt x="242887" y="27432"/>
                  </a:lnTo>
                  <a:lnTo>
                    <a:pt x="243700" y="27203"/>
                  </a:lnTo>
                  <a:lnTo>
                    <a:pt x="254228" y="27203"/>
                  </a:lnTo>
                  <a:lnTo>
                    <a:pt x="254228" y="24739"/>
                  </a:lnTo>
                  <a:lnTo>
                    <a:pt x="244322" y="24739"/>
                  </a:lnTo>
                  <a:lnTo>
                    <a:pt x="243230" y="24409"/>
                  </a:lnTo>
                  <a:lnTo>
                    <a:pt x="241884" y="23063"/>
                  </a:lnTo>
                  <a:lnTo>
                    <a:pt x="241515" y="22225"/>
                  </a:lnTo>
                  <a:lnTo>
                    <a:pt x="241515" y="20624"/>
                  </a:lnTo>
                  <a:lnTo>
                    <a:pt x="244119" y="18605"/>
                  </a:lnTo>
                  <a:lnTo>
                    <a:pt x="254228" y="18605"/>
                  </a:lnTo>
                  <a:lnTo>
                    <a:pt x="254228" y="16141"/>
                  </a:lnTo>
                  <a:close/>
                </a:path>
                <a:path w="294004" h="168275">
                  <a:moveTo>
                    <a:pt x="254241" y="109626"/>
                  </a:moveTo>
                  <a:lnTo>
                    <a:pt x="239699" y="109626"/>
                  </a:lnTo>
                  <a:lnTo>
                    <a:pt x="239699" y="112077"/>
                  </a:lnTo>
                  <a:lnTo>
                    <a:pt x="254241" y="112077"/>
                  </a:lnTo>
                  <a:lnTo>
                    <a:pt x="254241" y="109626"/>
                  </a:lnTo>
                  <a:close/>
                </a:path>
                <a:path w="294004" h="168275">
                  <a:moveTo>
                    <a:pt x="254533" y="144157"/>
                  </a:moveTo>
                  <a:lnTo>
                    <a:pt x="253720" y="142608"/>
                  </a:lnTo>
                  <a:lnTo>
                    <a:pt x="252095" y="141465"/>
                  </a:lnTo>
                  <a:lnTo>
                    <a:pt x="254228" y="141465"/>
                  </a:lnTo>
                  <a:lnTo>
                    <a:pt x="254228" y="139280"/>
                  </a:lnTo>
                  <a:lnTo>
                    <a:pt x="239699" y="139280"/>
                  </a:lnTo>
                  <a:lnTo>
                    <a:pt x="239699" y="141744"/>
                  </a:lnTo>
                  <a:lnTo>
                    <a:pt x="248742" y="141744"/>
                  </a:lnTo>
                  <a:lnTo>
                    <a:pt x="249694" y="141884"/>
                  </a:lnTo>
                  <a:lnTo>
                    <a:pt x="251002" y="142417"/>
                  </a:lnTo>
                  <a:lnTo>
                    <a:pt x="251510" y="142862"/>
                  </a:lnTo>
                  <a:lnTo>
                    <a:pt x="252272" y="144183"/>
                  </a:lnTo>
                  <a:lnTo>
                    <a:pt x="252437" y="144856"/>
                  </a:lnTo>
                  <a:lnTo>
                    <a:pt x="252437" y="146342"/>
                  </a:lnTo>
                  <a:lnTo>
                    <a:pt x="249047" y="148577"/>
                  </a:lnTo>
                  <a:lnTo>
                    <a:pt x="239699" y="148577"/>
                  </a:lnTo>
                  <a:lnTo>
                    <a:pt x="239699" y="151041"/>
                  </a:lnTo>
                  <a:lnTo>
                    <a:pt x="248716" y="151041"/>
                  </a:lnTo>
                  <a:lnTo>
                    <a:pt x="250532" y="151015"/>
                  </a:lnTo>
                  <a:lnTo>
                    <a:pt x="251002" y="150901"/>
                  </a:lnTo>
                  <a:lnTo>
                    <a:pt x="251739" y="150761"/>
                  </a:lnTo>
                  <a:lnTo>
                    <a:pt x="254533" y="146951"/>
                  </a:lnTo>
                  <a:lnTo>
                    <a:pt x="254533" y="144157"/>
                  </a:lnTo>
                  <a:close/>
                </a:path>
                <a:path w="294004" h="168275">
                  <a:moveTo>
                    <a:pt x="254533" y="44297"/>
                  </a:moveTo>
                  <a:lnTo>
                    <a:pt x="252526" y="40398"/>
                  </a:lnTo>
                  <a:lnTo>
                    <a:pt x="252526" y="44297"/>
                  </a:lnTo>
                  <a:lnTo>
                    <a:pt x="252526" y="46736"/>
                  </a:lnTo>
                  <a:lnTo>
                    <a:pt x="252285" y="47294"/>
                  </a:lnTo>
                  <a:lnTo>
                    <a:pt x="252171" y="47548"/>
                  </a:lnTo>
                  <a:lnTo>
                    <a:pt x="252069" y="47777"/>
                  </a:lnTo>
                  <a:lnTo>
                    <a:pt x="250228" y="49364"/>
                  </a:lnTo>
                  <a:lnTo>
                    <a:pt x="248831" y="49758"/>
                  </a:lnTo>
                  <a:lnTo>
                    <a:pt x="245122" y="49758"/>
                  </a:lnTo>
                  <a:lnTo>
                    <a:pt x="243725" y="49364"/>
                  </a:lnTo>
                  <a:lnTo>
                    <a:pt x="241884" y="47777"/>
                  </a:lnTo>
                  <a:lnTo>
                    <a:pt x="241401" y="46736"/>
                  </a:lnTo>
                  <a:lnTo>
                    <a:pt x="241401" y="44297"/>
                  </a:lnTo>
                  <a:lnTo>
                    <a:pt x="241782" y="43522"/>
                  </a:lnTo>
                  <a:lnTo>
                    <a:pt x="241884" y="43294"/>
                  </a:lnTo>
                  <a:lnTo>
                    <a:pt x="242811" y="42456"/>
                  </a:lnTo>
                  <a:lnTo>
                    <a:pt x="243751" y="41643"/>
                  </a:lnTo>
                  <a:lnTo>
                    <a:pt x="245097" y="41224"/>
                  </a:lnTo>
                  <a:lnTo>
                    <a:pt x="248793" y="41224"/>
                  </a:lnTo>
                  <a:lnTo>
                    <a:pt x="250228" y="41643"/>
                  </a:lnTo>
                  <a:lnTo>
                    <a:pt x="252082" y="43294"/>
                  </a:lnTo>
                  <a:lnTo>
                    <a:pt x="252526" y="44297"/>
                  </a:lnTo>
                  <a:lnTo>
                    <a:pt x="252526" y="40398"/>
                  </a:lnTo>
                  <a:lnTo>
                    <a:pt x="252234" y="40106"/>
                  </a:lnTo>
                  <a:lnTo>
                    <a:pt x="250113" y="38989"/>
                  </a:lnTo>
                  <a:lnTo>
                    <a:pt x="248627" y="38709"/>
                  </a:lnTo>
                  <a:lnTo>
                    <a:pt x="244462" y="38709"/>
                  </a:lnTo>
                  <a:lnTo>
                    <a:pt x="239560" y="47777"/>
                  </a:lnTo>
                  <a:lnTo>
                    <a:pt x="239915" y="48844"/>
                  </a:lnTo>
                  <a:lnTo>
                    <a:pt x="242392" y="51689"/>
                  </a:lnTo>
                  <a:lnTo>
                    <a:pt x="242582" y="51689"/>
                  </a:lnTo>
                  <a:lnTo>
                    <a:pt x="244284" y="52311"/>
                  </a:lnTo>
                  <a:lnTo>
                    <a:pt x="249440" y="52311"/>
                  </a:lnTo>
                  <a:lnTo>
                    <a:pt x="251320" y="51689"/>
                  </a:lnTo>
                  <a:lnTo>
                    <a:pt x="253314" y="49758"/>
                  </a:lnTo>
                  <a:lnTo>
                    <a:pt x="253898" y="49199"/>
                  </a:lnTo>
                  <a:lnTo>
                    <a:pt x="254444" y="47777"/>
                  </a:lnTo>
                  <a:lnTo>
                    <a:pt x="254533" y="44297"/>
                  </a:lnTo>
                  <a:close/>
                </a:path>
                <a:path w="294004" h="168275">
                  <a:moveTo>
                    <a:pt x="254533" y="4711"/>
                  </a:moveTo>
                  <a:lnTo>
                    <a:pt x="254190" y="3454"/>
                  </a:lnTo>
                  <a:lnTo>
                    <a:pt x="253898" y="2997"/>
                  </a:lnTo>
                  <a:lnTo>
                    <a:pt x="252526" y="1181"/>
                  </a:lnTo>
                  <a:lnTo>
                    <a:pt x="251548" y="533"/>
                  </a:lnTo>
                  <a:lnTo>
                    <a:pt x="251790" y="533"/>
                  </a:lnTo>
                  <a:lnTo>
                    <a:pt x="249859" y="0"/>
                  </a:lnTo>
                  <a:lnTo>
                    <a:pt x="249542" y="2641"/>
                  </a:lnTo>
                  <a:lnTo>
                    <a:pt x="249796" y="2641"/>
                  </a:lnTo>
                  <a:lnTo>
                    <a:pt x="250698" y="2997"/>
                  </a:lnTo>
                  <a:lnTo>
                    <a:pt x="251371" y="3454"/>
                  </a:lnTo>
                  <a:lnTo>
                    <a:pt x="252298" y="4711"/>
                  </a:lnTo>
                  <a:lnTo>
                    <a:pt x="252463" y="5270"/>
                  </a:lnTo>
                  <a:lnTo>
                    <a:pt x="252514" y="7645"/>
                  </a:lnTo>
                  <a:lnTo>
                    <a:pt x="252107" y="8623"/>
                  </a:lnTo>
                  <a:lnTo>
                    <a:pt x="250418" y="10248"/>
                  </a:lnTo>
                  <a:lnTo>
                    <a:pt x="249021" y="10782"/>
                  </a:lnTo>
                  <a:lnTo>
                    <a:pt x="247599" y="10782"/>
                  </a:lnTo>
                  <a:lnTo>
                    <a:pt x="247599" y="2641"/>
                  </a:lnTo>
                  <a:lnTo>
                    <a:pt x="247599" y="0"/>
                  </a:lnTo>
                  <a:lnTo>
                    <a:pt x="245579" y="0"/>
                  </a:lnTo>
                  <a:lnTo>
                    <a:pt x="245579" y="2641"/>
                  </a:lnTo>
                  <a:lnTo>
                    <a:pt x="245579" y="10782"/>
                  </a:lnTo>
                  <a:lnTo>
                    <a:pt x="244830" y="10782"/>
                  </a:lnTo>
                  <a:lnTo>
                    <a:pt x="243573" y="10248"/>
                  </a:lnTo>
                  <a:lnTo>
                    <a:pt x="243420" y="10248"/>
                  </a:lnTo>
                  <a:lnTo>
                    <a:pt x="241820" y="8623"/>
                  </a:lnTo>
                  <a:lnTo>
                    <a:pt x="241401" y="7645"/>
                  </a:lnTo>
                  <a:lnTo>
                    <a:pt x="241401" y="5270"/>
                  </a:lnTo>
                  <a:lnTo>
                    <a:pt x="241884" y="4229"/>
                  </a:lnTo>
                  <a:lnTo>
                    <a:pt x="243382" y="2997"/>
                  </a:lnTo>
                  <a:lnTo>
                    <a:pt x="244348" y="2641"/>
                  </a:lnTo>
                  <a:lnTo>
                    <a:pt x="245579" y="2641"/>
                  </a:lnTo>
                  <a:lnTo>
                    <a:pt x="245579" y="0"/>
                  </a:lnTo>
                  <a:lnTo>
                    <a:pt x="244309" y="0"/>
                  </a:lnTo>
                  <a:lnTo>
                    <a:pt x="242697" y="533"/>
                  </a:lnTo>
                  <a:lnTo>
                    <a:pt x="240068" y="2997"/>
                  </a:lnTo>
                  <a:lnTo>
                    <a:pt x="239547" y="4229"/>
                  </a:lnTo>
                  <a:lnTo>
                    <a:pt x="239433" y="8623"/>
                  </a:lnTo>
                  <a:lnTo>
                    <a:pt x="240118" y="10248"/>
                  </a:lnTo>
                  <a:lnTo>
                    <a:pt x="242747" y="12687"/>
                  </a:lnTo>
                  <a:lnTo>
                    <a:pt x="244652" y="13309"/>
                  </a:lnTo>
                  <a:lnTo>
                    <a:pt x="249466" y="13309"/>
                  </a:lnTo>
                  <a:lnTo>
                    <a:pt x="251320" y="12687"/>
                  </a:lnTo>
                  <a:lnTo>
                    <a:pt x="253314" y="10782"/>
                  </a:lnTo>
                  <a:lnTo>
                    <a:pt x="253873" y="10248"/>
                  </a:lnTo>
                  <a:lnTo>
                    <a:pt x="254495" y="8623"/>
                  </a:lnTo>
                  <a:lnTo>
                    <a:pt x="254533" y="4711"/>
                  </a:lnTo>
                  <a:close/>
                </a:path>
                <a:path w="294004" h="168275">
                  <a:moveTo>
                    <a:pt x="254546" y="119761"/>
                  </a:moveTo>
                  <a:lnTo>
                    <a:pt x="250825" y="115023"/>
                  </a:lnTo>
                  <a:lnTo>
                    <a:pt x="249135" y="115023"/>
                  </a:lnTo>
                  <a:lnTo>
                    <a:pt x="244919" y="122809"/>
                  </a:lnTo>
                  <a:lnTo>
                    <a:pt x="244805" y="123037"/>
                  </a:lnTo>
                  <a:lnTo>
                    <a:pt x="244640" y="123482"/>
                  </a:lnTo>
                  <a:lnTo>
                    <a:pt x="244436" y="123786"/>
                  </a:lnTo>
                  <a:lnTo>
                    <a:pt x="243903" y="124206"/>
                  </a:lnTo>
                  <a:lnTo>
                    <a:pt x="243624" y="124294"/>
                  </a:lnTo>
                  <a:lnTo>
                    <a:pt x="242785" y="124294"/>
                  </a:lnTo>
                  <a:lnTo>
                    <a:pt x="242366" y="124066"/>
                  </a:lnTo>
                  <a:lnTo>
                    <a:pt x="241604" y="123088"/>
                  </a:lnTo>
                  <a:lnTo>
                    <a:pt x="241414" y="122275"/>
                  </a:lnTo>
                  <a:lnTo>
                    <a:pt x="241414" y="120180"/>
                  </a:lnTo>
                  <a:lnTo>
                    <a:pt x="241642" y="119443"/>
                  </a:lnTo>
                  <a:lnTo>
                    <a:pt x="242481" y="118414"/>
                  </a:lnTo>
                  <a:lnTo>
                    <a:pt x="243065" y="118071"/>
                  </a:lnTo>
                  <a:lnTo>
                    <a:pt x="243789" y="117970"/>
                  </a:lnTo>
                  <a:lnTo>
                    <a:pt x="243459" y="115557"/>
                  </a:lnTo>
                  <a:lnTo>
                    <a:pt x="239395" y="120205"/>
                  </a:lnTo>
                  <a:lnTo>
                    <a:pt x="239395" y="122085"/>
                  </a:lnTo>
                  <a:lnTo>
                    <a:pt x="242925" y="126669"/>
                  </a:lnTo>
                  <a:lnTo>
                    <a:pt x="244297" y="126669"/>
                  </a:lnTo>
                  <a:lnTo>
                    <a:pt x="248412" y="119443"/>
                  </a:lnTo>
                  <a:lnTo>
                    <a:pt x="248691" y="118605"/>
                  </a:lnTo>
                  <a:lnTo>
                    <a:pt x="249250" y="117792"/>
                  </a:lnTo>
                  <a:lnTo>
                    <a:pt x="249669" y="117538"/>
                  </a:lnTo>
                  <a:lnTo>
                    <a:pt x="250850" y="117538"/>
                  </a:lnTo>
                  <a:lnTo>
                    <a:pt x="251409" y="117817"/>
                  </a:lnTo>
                  <a:lnTo>
                    <a:pt x="252310" y="118910"/>
                  </a:lnTo>
                  <a:lnTo>
                    <a:pt x="252526" y="119761"/>
                  </a:lnTo>
                  <a:lnTo>
                    <a:pt x="252526" y="121996"/>
                  </a:lnTo>
                  <a:lnTo>
                    <a:pt x="252272" y="122897"/>
                  </a:lnTo>
                  <a:lnTo>
                    <a:pt x="251269" y="124129"/>
                  </a:lnTo>
                  <a:lnTo>
                    <a:pt x="250520" y="124510"/>
                  </a:lnTo>
                  <a:lnTo>
                    <a:pt x="249529" y="124625"/>
                  </a:lnTo>
                  <a:lnTo>
                    <a:pt x="249897" y="127063"/>
                  </a:lnTo>
                  <a:lnTo>
                    <a:pt x="251460" y="126809"/>
                  </a:lnTo>
                  <a:lnTo>
                    <a:pt x="252615" y="126199"/>
                  </a:lnTo>
                  <a:lnTo>
                    <a:pt x="254177" y="124206"/>
                  </a:lnTo>
                  <a:lnTo>
                    <a:pt x="254546" y="122783"/>
                  </a:lnTo>
                  <a:lnTo>
                    <a:pt x="254546" y="119761"/>
                  </a:lnTo>
                  <a:close/>
                </a:path>
                <a:path w="294004" h="168275">
                  <a:moveTo>
                    <a:pt x="259803" y="82359"/>
                  </a:moveTo>
                  <a:lnTo>
                    <a:pt x="254508" y="78460"/>
                  </a:lnTo>
                  <a:lnTo>
                    <a:pt x="239699" y="78460"/>
                  </a:lnTo>
                  <a:lnTo>
                    <a:pt x="239699" y="80759"/>
                  </a:lnTo>
                  <a:lnTo>
                    <a:pt x="241427" y="80759"/>
                  </a:lnTo>
                  <a:lnTo>
                    <a:pt x="245021" y="80759"/>
                  </a:lnTo>
                  <a:lnTo>
                    <a:pt x="243674" y="81153"/>
                  </a:lnTo>
                  <a:lnTo>
                    <a:pt x="250037" y="81153"/>
                  </a:lnTo>
                  <a:lnTo>
                    <a:pt x="251396" y="82359"/>
                  </a:lnTo>
                  <a:lnTo>
                    <a:pt x="251777" y="82715"/>
                  </a:lnTo>
                  <a:lnTo>
                    <a:pt x="251917" y="83032"/>
                  </a:lnTo>
                  <a:lnTo>
                    <a:pt x="252018" y="86245"/>
                  </a:lnTo>
                  <a:lnTo>
                    <a:pt x="251688" y="87007"/>
                  </a:lnTo>
                  <a:lnTo>
                    <a:pt x="251561" y="87007"/>
                  </a:lnTo>
                  <a:lnTo>
                    <a:pt x="250418" y="87985"/>
                  </a:lnTo>
                  <a:lnTo>
                    <a:pt x="249859" y="88379"/>
                  </a:lnTo>
                  <a:lnTo>
                    <a:pt x="248602" y="88709"/>
                  </a:lnTo>
                  <a:lnTo>
                    <a:pt x="244970" y="88709"/>
                  </a:lnTo>
                  <a:lnTo>
                    <a:pt x="243789" y="88379"/>
                  </a:lnTo>
                  <a:lnTo>
                    <a:pt x="243230" y="87985"/>
                  </a:lnTo>
                  <a:lnTo>
                    <a:pt x="242100" y="87007"/>
                  </a:lnTo>
                  <a:lnTo>
                    <a:pt x="241960" y="87007"/>
                  </a:lnTo>
                  <a:lnTo>
                    <a:pt x="241592" y="86245"/>
                  </a:lnTo>
                  <a:lnTo>
                    <a:pt x="241528" y="86106"/>
                  </a:lnTo>
                  <a:lnTo>
                    <a:pt x="241414" y="83667"/>
                  </a:lnTo>
                  <a:lnTo>
                    <a:pt x="241884" y="82715"/>
                  </a:lnTo>
                  <a:lnTo>
                    <a:pt x="243446" y="81343"/>
                  </a:lnTo>
                  <a:lnTo>
                    <a:pt x="241427" y="80759"/>
                  </a:lnTo>
                  <a:lnTo>
                    <a:pt x="240068" y="81902"/>
                  </a:lnTo>
                  <a:lnTo>
                    <a:pt x="239496" y="83032"/>
                  </a:lnTo>
                  <a:lnTo>
                    <a:pt x="239395" y="86245"/>
                  </a:lnTo>
                  <a:lnTo>
                    <a:pt x="239623" y="87007"/>
                  </a:lnTo>
                  <a:lnTo>
                    <a:pt x="239725" y="87363"/>
                  </a:lnTo>
                  <a:lnTo>
                    <a:pt x="240995" y="89268"/>
                  </a:lnTo>
                  <a:lnTo>
                    <a:pt x="241884" y="89992"/>
                  </a:lnTo>
                  <a:lnTo>
                    <a:pt x="244233" y="91008"/>
                  </a:lnTo>
                  <a:lnTo>
                    <a:pt x="245529" y="91262"/>
                  </a:lnTo>
                  <a:lnTo>
                    <a:pt x="248920" y="91262"/>
                  </a:lnTo>
                  <a:lnTo>
                    <a:pt x="250393" y="90805"/>
                  </a:lnTo>
                  <a:lnTo>
                    <a:pt x="250545" y="90805"/>
                  </a:lnTo>
                  <a:lnTo>
                    <a:pt x="253314" y="88709"/>
                  </a:lnTo>
                  <a:lnTo>
                    <a:pt x="253530" y="88544"/>
                  </a:lnTo>
                  <a:lnTo>
                    <a:pt x="254228" y="87007"/>
                  </a:lnTo>
                  <a:lnTo>
                    <a:pt x="254165" y="83248"/>
                  </a:lnTo>
                  <a:lnTo>
                    <a:pt x="253619" y="82042"/>
                  </a:lnTo>
                  <a:lnTo>
                    <a:pt x="252107" y="80759"/>
                  </a:lnTo>
                  <a:lnTo>
                    <a:pt x="252577" y="81153"/>
                  </a:lnTo>
                  <a:lnTo>
                    <a:pt x="255549" y="81153"/>
                  </a:lnTo>
                  <a:lnTo>
                    <a:pt x="256273" y="81343"/>
                  </a:lnTo>
                  <a:lnTo>
                    <a:pt x="256997" y="81902"/>
                  </a:lnTo>
                  <a:lnTo>
                    <a:pt x="257822" y="83032"/>
                  </a:lnTo>
                  <a:lnTo>
                    <a:pt x="257924" y="83388"/>
                  </a:lnTo>
                  <a:lnTo>
                    <a:pt x="258025" y="86245"/>
                  </a:lnTo>
                  <a:lnTo>
                    <a:pt x="257759" y="87007"/>
                  </a:lnTo>
                  <a:lnTo>
                    <a:pt x="257035" y="87985"/>
                  </a:lnTo>
                  <a:lnTo>
                    <a:pt x="256286" y="88379"/>
                  </a:lnTo>
                  <a:lnTo>
                    <a:pt x="255778" y="88379"/>
                  </a:lnTo>
                  <a:lnTo>
                    <a:pt x="255752" y="88544"/>
                  </a:lnTo>
                  <a:lnTo>
                    <a:pt x="255638" y="89268"/>
                  </a:lnTo>
                  <a:lnTo>
                    <a:pt x="255524" y="89992"/>
                  </a:lnTo>
                  <a:lnTo>
                    <a:pt x="255397" y="90805"/>
                  </a:lnTo>
                  <a:lnTo>
                    <a:pt x="256971" y="90805"/>
                  </a:lnTo>
                  <a:lnTo>
                    <a:pt x="258127" y="90284"/>
                  </a:lnTo>
                  <a:lnTo>
                    <a:pt x="259803" y="87985"/>
                  </a:lnTo>
                  <a:lnTo>
                    <a:pt x="259803" y="82359"/>
                  </a:lnTo>
                  <a:close/>
                </a:path>
                <a:path w="294004" h="168275">
                  <a:moveTo>
                    <a:pt x="293458" y="118973"/>
                  </a:moveTo>
                  <a:lnTo>
                    <a:pt x="284835" y="118973"/>
                  </a:lnTo>
                  <a:lnTo>
                    <a:pt x="283883" y="118859"/>
                  </a:lnTo>
                  <a:lnTo>
                    <a:pt x="282422" y="118414"/>
                  </a:lnTo>
                  <a:lnTo>
                    <a:pt x="281978" y="118110"/>
                  </a:lnTo>
                  <a:lnTo>
                    <a:pt x="281330" y="117233"/>
                  </a:lnTo>
                  <a:lnTo>
                    <a:pt x="281165" y="116763"/>
                  </a:lnTo>
                  <a:lnTo>
                    <a:pt x="281165" y="115608"/>
                  </a:lnTo>
                  <a:lnTo>
                    <a:pt x="281368" y="115023"/>
                  </a:lnTo>
                  <a:lnTo>
                    <a:pt x="281698" y="114414"/>
                  </a:lnTo>
                  <a:lnTo>
                    <a:pt x="279400" y="113538"/>
                  </a:lnTo>
                  <a:lnTo>
                    <a:pt x="278904" y="114414"/>
                  </a:lnTo>
                  <a:lnTo>
                    <a:pt x="278625" y="115252"/>
                  </a:lnTo>
                  <a:lnTo>
                    <a:pt x="278625" y="116649"/>
                  </a:lnTo>
                  <a:lnTo>
                    <a:pt x="278790" y="117182"/>
                  </a:lnTo>
                  <a:lnTo>
                    <a:pt x="279463" y="118160"/>
                  </a:lnTo>
                  <a:lnTo>
                    <a:pt x="280136" y="118668"/>
                  </a:lnTo>
                  <a:lnTo>
                    <a:pt x="281139" y="119227"/>
                  </a:lnTo>
                  <a:lnTo>
                    <a:pt x="278930" y="119227"/>
                  </a:lnTo>
                  <a:lnTo>
                    <a:pt x="278930" y="121437"/>
                  </a:lnTo>
                  <a:lnTo>
                    <a:pt x="293458" y="121437"/>
                  </a:lnTo>
                  <a:lnTo>
                    <a:pt x="293458" y="118973"/>
                  </a:lnTo>
                  <a:close/>
                </a:path>
                <a:path w="294004" h="168275">
                  <a:moveTo>
                    <a:pt x="293458" y="92494"/>
                  </a:moveTo>
                  <a:lnTo>
                    <a:pt x="282841" y="92494"/>
                  </a:lnTo>
                  <a:lnTo>
                    <a:pt x="281749" y="92659"/>
                  </a:lnTo>
                  <a:lnTo>
                    <a:pt x="280276" y="93332"/>
                  </a:lnTo>
                  <a:lnTo>
                    <a:pt x="279679" y="93916"/>
                  </a:lnTo>
                  <a:lnTo>
                    <a:pt x="278841" y="95491"/>
                  </a:lnTo>
                  <a:lnTo>
                    <a:pt x="278625" y="96431"/>
                  </a:lnTo>
                  <a:lnTo>
                    <a:pt x="278625" y="99263"/>
                  </a:lnTo>
                  <a:lnTo>
                    <a:pt x="279285" y="100723"/>
                  </a:lnTo>
                  <a:lnTo>
                    <a:pt x="280606" y="101841"/>
                  </a:lnTo>
                  <a:lnTo>
                    <a:pt x="273405" y="101841"/>
                  </a:lnTo>
                  <a:lnTo>
                    <a:pt x="273405" y="104305"/>
                  </a:lnTo>
                  <a:lnTo>
                    <a:pt x="293458" y="104305"/>
                  </a:lnTo>
                  <a:lnTo>
                    <a:pt x="293458" y="101841"/>
                  </a:lnTo>
                  <a:lnTo>
                    <a:pt x="284391" y="101841"/>
                  </a:lnTo>
                  <a:lnTo>
                    <a:pt x="283489" y="101727"/>
                  </a:lnTo>
                  <a:lnTo>
                    <a:pt x="282206" y="101168"/>
                  </a:lnTo>
                  <a:lnTo>
                    <a:pt x="281698" y="100723"/>
                  </a:lnTo>
                  <a:lnTo>
                    <a:pt x="280911" y="99428"/>
                  </a:lnTo>
                  <a:lnTo>
                    <a:pt x="280720" y="98729"/>
                  </a:lnTo>
                  <a:lnTo>
                    <a:pt x="280720" y="97053"/>
                  </a:lnTo>
                  <a:lnTo>
                    <a:pt x="281000" y="96291"/>
                  </a:lnTo>
                  <a:lnTo>
                    <a:pt x="282117" y="95237"/>
                  </a:lnTo>
                  <a:lnTo>
                    <a:pt x="283019" y="94957"/>
                  </a:lnTo>
                  <a:lnTo>
                    <a:pt x="293458" y="94957"/>
                  </a:lnTo>
                  <a:lnTo>
                    <a:pt x="293458" y="92494"/>
                  </a:lnTo>
                  <a:close/>
                </a:path>
                <a:path w="294004" h="168275">
                  <a:moveTo>
                    <a:pt x="293624" y="107696"/>
                  </a:moveTo>
                  <a:lnTo>
                    <a:pt x="293433" y="106349"/>
                  </a:lnTo>
                  <a:lnTo>
                    <a:pt x="291249" y="106718"/>
                  </a:lnTo>
                  <a:lnTo>
                    <a:pt x="291338" y="107162"/>
                  </a:lnTo>
                  <a:lnTo>
                    <a:pt x="291363" y="108178"/>
                  </a:lnTo>
                  <a:lnTo>
                    <a:pt x="291299" y="108458"/>
                  </a:lnTo>
                  <a:lnTo>
                    <a:pt x="291084" y="108851"/>
                  </a:lnTo>
                  <a:lnTo>
                    <a:pt x="290918" y="108991"/>
                  </a:lnTo>
                  <a:lnTo>
                    <a:pt x="290715" y="109067"/>
                  </a:lnTo>
                  <a:lnTo>
                    <a:pt x="290525" y="109181"/>
                  </a:lnTo>
                  <a:lnTo>
                    <a:pt x="290068" y="109207"/>
                  </a:lnTo>
                  <a:lnTo>
                    <a:pt x="280860" y="109207"/>
                  </a:lnTo>
                  <a:lnTo>
                    <a:pt x="280860" y="106718"/>
                  </a:lnTo>
                  <a:lnTo>
                    <a:pt x="278930" y="106718"/>
                  </a:lnTo>
                  <a:lnTo>
                    <a:pt x="278930" y="109207"/>
                  </a:lnTo>
                  <a:lnTo>
                    <a:pt x="273862" y="109207"/>
                  </a:lnTo>
                  <a:lnTo>
                    <a:pt x="275348" y="111645"/>
                  </a:lnTo>
                  <a:lnTo>
                    <a:pt x="278930" y="111645"/>
                  </a:lnTo>
                  <a:lnTo>
                    <a:pt x="278930" y="113436"/>
                  </a:lnTo>
                  <a:lnTo>
                    <a:pt x="280860" y="113436"/>
                  </a:lnTo>
                  <a:lnTo>
                    <a:pt x="280860" y="111645"/>
                  </a:lnTo>
                  <a:lnTo>
                    <a:pt x="290690" y="111645"/>
                  </a:lnTo>
                  <a:lnTo>
                    <a:pt x="291668" y="111556"/>
                  </a:lnTo>
                  <a:lnTo>
                    <a:pt x="292595" y="111137"/>
                  </a:lnTo>
                  <a:lnTo>
                    <a:pt x="292963" y="110807"/>
                  </a:lnTo>
                  <a:lnTo>
                    <a:pt x="293484" y="109829"/>
                  </a:lnTo>
                  <a:lnTo>
                    <a:pt x="293624" y="109131"/>
                  </a:lnTo>
                  <a:lnTo>
                    <a:pt x="293624" y="107696"/>
                  </a:lnTo>
                  <a:close/>
                </a:path>
                <a:path w="294004" h="168275">
                  <a:moveTo>
                    <a:pt x="293763" y="159131"/>
                  </a:moveTo>
                  <a:lnTo>
                    <a:pt x="293319" y="157784"/>
                  </a:lnTo>
                  <a:lnTo>
                    <a:pt x="291439" y="155600"/>
                  </a:lnTo>
                  <a:lnTo>
                    <a:pt x="290131" y="154927"/>
                  </a:lnTo>
                  <a:lnTo>
                    <a:pt x="288442" y="154647"/>
                  </a:lnTo>
                  <a:lnTo>
                    <a:pt x="288137" y="157086"/>
                  </a:lnTo>
                  <a:lnTo>
                    <a:pt x="289369" y="157251"/>
                  </a:lnTo>
                  <a:lnTo>
                    <a:pt x="290296" y="157670"/>
                  </a:lnTo>
                  <a:lnTo>
                    <a:pt x="291465" y="158965"/>
                  </a:lnTo>
                  <a:lnTo>
                    <a:pt x="291744" y="159778"/>
                  </a:lnTo>
                  <a:lnTo>
                    <a:pt x="291744" y="161963"/>
                  </a:lnTo>
                  <a:lnTo>
                    <a:pt x="291325" y="162941"/>
                  </a:lnTo>
                  <a:lnTo>
                    <a:pt x="290436" y="163664"/>
                  </a:lnTo>
                  <a:lnTo>
                    <a:pt x="289560" y="164426"/>
                  </a:lnTo>
                  <a:lnTo>
                    <a:pt x="288137" y="164782"/>
                  </a:lnTo>
                  <a:lnTo>
                    <a:pt x="284276" y="164782"/>
                  </a:lnTo>
                  <a:lnTo>
                    <a:pt x="282879" y="164426"/>
                  </a:lnTo>
                  <a:lnTo>
                    <a:pt x="281076" y="162852"/>
                  </a:lnTo>
                  <a:lnTo>
                    <a:pt x="280631" y="161848"/>
                  </a:lnTo>
                  <a:lnTo>
                    <a:pt x="280631" y="159778"/>
                  </a:lnTo>
                  <a:lnTo>
                    <a:pt x="280885" y="159080"/>
                  </a:lnTo>
                  <a:lnTo>
                    <a:pt x="281889" y="157924"/>
                  </a:lnTo>
                  <a:lnTo>
                    <a:pt x="282625" y="157505"/>
                  </a:lnTo>
                  <a:lnTo>
                    <a:pt x="283578" y="157276"/>
                  </a:lnTo>
                  <a:lnTo>
                    <a:pt x="283210" y="154901"/>
                  </a:lnTo>
                  <a:lnTo>
                    <a:pt x="281749" y="155181"/>
                  </a:lnTo>
                  <a:lnTo>
                    <a:pt x="280606" y="155829"/>
                  </a:lnTo>
                  <a:lnTo>
                    <a:pt x="279044" y="157848"/>
                  </a:lnTo>
                  <a:lnTo>
                    <a:pt x="278612" y="159131"/>
                  </a:lnTo>
                  <a:lnTo>
                    <a:pt x="278612" y="161963"/>
                  </a:lnTo>
                  <a:lnTo>
                    <a:pt x="284695" y="167309"/>
                  </a:lnTo>
                  <a:lnTo>
                    <a:pt x="288696" y="167309"/>
                  </a:lnTo>
                  <a:lnTo>
                    <a:pt x="290550" y="166712"/>
                  </a:lnTo>
                  <a:lnTo>
                    <a:pt x="293116" y="164312"/>
                  </a:lnTo>
                  <a:lnTo>
                    <a:pt x="293763" y="162712"/>
                  </a:lnTo>
                  <a:lnTo>
                    <a:pt x="293763" y="159131"/>
                  </a:lnTo>
                  <a:close/>
                </a:path>
                <a:path w="294004" h="168275">
                  <a:moveTo>
                    <a:pt x="293763" y="145453"/>
                  </a:moveTo>
                  <a:lnTo>
                    <a:pt x="291757" y="141554"/>
                  </a:lnTo>
                  <a:lnTo>
                    <a:pt x="291757" y="145453"/>
                  </a:lnTo>
                  <a:lnTo>
                    <a:pt x="291757" y="147891"/>
                  </a:lnTo>
                  <a:lnTo>
                    <a:pt x="291503" y="148450"/>
                  </a:lnTo>
                  <a:lnTo>
                    <a:pt x="291401" y="148704"/>
                  </a:lnTo>
                  <a:lnTo>
                    <a:pt x="291299" y="148932"/>
                  </a:lnTo>
                  <a:lnTo>
                    <a:pt x="289458" y="150520"/>
                  </a:lnTo>
                  <a:lnTo>
                    <a:pt x="288061" y="150914"/>
                  </a:lnTo>
                  <a:lnTo>
                    <a:pt x="284353" y="150914"/>
                  </a:lnTo>
                  <a:lnTo>
                    <a:pt x="282956" y="150520"/>
                  </a:lnTo>
                  <a:lnTo>
                    <a:pt x="281114" y="148932"/>
                  </a:lnTo>
                  <a:lnTo>
                    <a:pt x="280631" y="147891"/>
                  </a:lnTo>
                  <a:lnTo>
                    <a:pt x="280631" y="145453"/>
                  </a:lnTo>
                  <a:lnTo>
                    <a:pt x="284327" y="142379"/>
                  </a:lnTo>
                  <a:lnTo>
                    <a:pt x="288023" y="142379"/>
                  </a:lnTo>
                  <a:lnTo>
                    <a:pt x="289458" y="142798"/>
                  </a:lnTo>
                  <a:lnTo>
                    <a:pt x="291312" y="144449"/>
                  </a:lnTo>
                  <a:lnTo>
                    <a:pt x="291757" y="145453"/>
                  </a:lnTo>
                  <a:lnTo>
                    <a:pt x="291757" y="141554"/>
                  </a:lnTo>
                  <a:lnTo>
                    <a:pt x="291465" y="141262"/>
                  </a:lnTo>
                  <a:lnTo>
                    <a:pt x="289344" y="140144"/>
                  </a:lnTo>
                  <a:lnTo>
                    <a:pt x="287858" y="139865"/>
                  </a:lnTo>
                  <a:lnTo>
                    <a:pt x="283692" y="139865"/>
                  </a:lnTo>
                  <a:lnTo>
                    <a:pt x="278777" y="148932"/>
                  </a:lnTo>
                  <a:lnTo>
                    <a:pt x="279146" y="149999"/>
                  </a:lnTo>
                  <a:lnTo>
                    <a:pt x="281622" y="152844"/>
                  </a:lnTo>
                  <a:lnTo>
                    <a:pt x="281813" y="152844"/>
                  </a:lnTo>
                  <a:lnTo>
                    <a:pt x="283514" y="153466"/>
                  </a:lnTo>
                  <a:lnTo>
                    <a:pt x="288671" y="153466"/>
                  </a:lnTo>
                  <a:lnTo>
                    <a:pt x="290550" y="152844"/>
                  </a:lnTo>
                  <a:lnTo>
                    <a:pt x="292531" y="150914"/>
                  </a:lnTo>
                  <a:lnTo>
                    <a:pt x="293128" y="150355"/>
                  </a:lnTo>
                  <a:lnTo>
                    <a:pt x="293674" y="148932"/>
                  </a:lnTo>
                  <a:lnTo>
                    <a:pt x="293763" y="145453"/>
                  </a:lnTo>
                  <a:close/>
                </a:path>
                <a:path w="294004" h="168275">
                  <a:moveTo>
                    <a:pt x="293763" y="130149"/>
                  </a:moveTo>
                  <a:lnTo>
                    <a:pt x="292950" y="128600"/>
                  </a:lnTo>
                  <a:lnTo>
                    <a:pt x="291325" y="127457"/>
                  </a:lnTo>
                  <a:lnTo>
                    <a:pt x="293458" y="127457"/>
                  </a:lnTo>
                  <a:lnTo>
                    <a:pt x="293458" y="125272"/>
                  </a:lnTo>
                  <a:lnTo>
                    <a:pt x="278930" y="125272"/>
                  </a:lnTo>
                  <a:lnTo>
                    <a:pt x="278930" y="127736"/>
                  </a:lnTo>
                  <a:lnTo>
                    <a:pt x="287972" y="127736"/>
                  </a:lnTo>
                  <a:lnTo>
                    <a:pt x="288925" y="127876"/>
                  </a:lnTo>
                  <a:lnTo>
                    <a:pt x="290233" y="128409"/>
                  </a:lnTo>
                  <a:lnTo>
                    <a:pt x="290741" y="128854"/>
                  </a:lnTo>
                  <a:lnTo>
                    <a:pt x="291503" y="130175"/>
                  </a:lnTo>
                  <a:lnTo>
                    <a:pt x="291668" y="130848"/>
                  </a:lnTo>
                  <a:lnTo>
                    <a:pt x="291668" y="132334"/>
                  </a:lnTo>
                  <a:lnTo>
                    <a:pt x="288277" y="134569"/>
                  </a:lnTo>
                  <a:lnTo>
                    <a:pt x="278930" y="134569"/>
                  </a:lnTo>
                  <a:lnTo>
                    <a:pt x="278930" y="137033"/>
                  </a:lnTo>
                  <a:lnTo>
                    <a:pt x="287947" y="137033"/>
                  </a:lnTo>
                  <a:lnTo>
                    <a:pt x="289763" y="137007"/>
                  </a:lnTo>
                  <a:lnTo>
                    <a:pt x="290233" y="136893"/>
                  </a:lnTo>
                  <a:lnTo>
                    <a:pt x="290969" y="136753"/>
                  </a:lnTo>
                  <a:lnTo>
                    <a:pt x="293763" y="132943"/>
                  </a:lnTo>
                  <a:lnTo>
                    <a:pt x="293763" y="130149"/>
                  </a:lnTo>
                  <a:close/>
                </a:path>
                <a:path w="294004" h="168275">
                  <a:moveTo>
                    <a:pt x="293763" y="81648"/>
                  </a:moveTo>
                  <a:lnTo>
                    <a:pt x="291757" y="77749"/>
                  </a:lnTo>
                  <a:lnTo>
                    <a:pt x="291757" y="81648"/>
                  </a:lnTo>
                  <a:lnTo>
                    <a:pt x="291757" y="84086"/>
                  </a:lnTo>
                  <a:lnTo>
                    <a:pt x="291503" y="84645"/>
                  </a:lnTo>
                  <a:lnTo>
                    <a:pt x="291401" y="84899"/>
                  </a:lnTo>
                  <a:lnTo>
                    <a:pt x="291299" y="85128"/>
                  </a:lnTo>
                  <a:lnTo>
                    <a:pt x="289458" y="86715"/>
                  </a:lnTo>
                  <a:lnTo>
                    <a:pt x="288061" y="87109"/>
                  </a:lnTo>
                  <a:lnTo>
                    <a:pt x="284353" y="87109"/>
                  </a:lnTo>
                  <a:lnTo>
                    <a:pt x="282956" y="86715"/>
                  </a:lnTo>
                  <a:lnTo>
                    <a:pt x="281114" y="85128"/>
                  </a:lnTo>
                  <a:lnTo>
                    <a:pt x="280631" y="84086"/>
                  </a:lnTo>
                  <a:lnTo>
                    <a:pt x="280631" y="81648"/>
                  </a:lnTo>
                  <a:lnTo>
                    <a:pt x="284327" y="78574"/>
                  </a:lnTo>
                  <a:lnTo>
                    <a:pt x="288023" y="78574"/>
                  </a:lnTo>
                  <a:lnTo>
                    <a:pt x="289458" y="78994"/>
                  </a:lnTo>
                  <a:lnTo>
                    <a:pt x="291312" y="80645"/>
                  </a:lnTo>
                  <a:lnTo>
                    <a:pt x="291757" y="81648"/>
                  </a:lnTo>
                  <a:lnTo>
                    <a:pt x="291757" y="77749"/>
                  </a:lnTo>
                  <a:lnTo>
                    <a:pt x="291465" y="77457"/>
                  </a:lnTo>
                  <a:lnTo>
                    <a:pt x="289344" y="76339"/>
                  </a:lnTo>
                  <a:lnTo>
                    <a:pt x="287858" y="76060"/>
                  </a:lnTo>
                  <a:lnTo>
                    <a:pt x="283692" y="76060"/>
                  </a:lnTo>
                  <a:lnTo>
                    <a:pt x="278777" y="85128"/>
                  </a:lnTo>
                  <a:lnTo>
                    <a:pt x="279146" y="86194"/>
                  </a:lnTo>
                  <a:lnTo>
                    <a:pt x="281622" y="89039"/>
                  </a:lnTo>
                  <a:lnTo>
                    <a:pt x="281813" y="89039"/>
                  </a:lnTo>
                  <a:lnTo>
                    <a:pt x="283514" y="89662"/>
                  </a:lnTo>
                  <a:lnTo>
                    <a:pt x="288671" y="89662"/>
                  </a:lnTo>
                  <a:lnTo>
                    <a:pt x="290550" y="89039"/>
                  </a:lnTo>
                  <a:lnTo>
                    <a:pt x="292531" y="87109"/>
                  </a:lnTo>
                  <a:lnTo>
                    <a:pt x="293128" y="86550"/>
                  </a:lnTo>
                  <a:lnTo>
                    <a:pt x="293674" y="85128"/>
                  </a:lnTo>
                  <a:lnTo>
                    <a:pt x="293763" y="81648"/>
                  </a:lnTo>
                  <a:close/>
                </a:path>
                <a:path w="294004" h="168275">
                  <a:moveTo>
                    <a:pt x="293763" y="66344"/>
                  </a:moveTo>
                  <a:lnTo>
                    <a:pt x="292950" y="64795"/>
                  </a:lnTo>
                  <a:lnTo>
                    <a:pt x="291325" y="63652"/>
                  </a:lnTo>
                  <a:lnTo>
                    <a:pt x="293458" y="63652"/>
                  </a:lnTo>
                  <a:lnTo>
                    <a:pt x="293458" y="61468"/>
                  </a:lnTo>
                  <a:lnTo>
                    <a:pt x="278930" y="61468"/>
                  </a:lnTo>
                  <a:lnTo>
                    <a:pt x="278930" y="63931"/>
                  </a:lnTo>
                  <a:lnTo>
                    <a:pt x="287972" y="63931"/>
                  </a:lnTo>
                  <a:lnTo>
                    <a:pt x="288925" y="64071"/>
                  </a:lnTo>
                  <a:lnTo>
                    <a:pt x="290233" y="64604"/>
                  </a:lnTo>
                  <a:lnTo>
                    <a:pt x="290741" y="65049"/>
                  </a:lnTo>
                  <a:lnTo>
                    <a:pt x="291503" y="66370"/>
                  </a:lnTo>
                  <a:lnTo>
                    <a:pt x="291668" y="67043"/>
                  </a:lnTo>
                  <a:lnTo>
                    <a:pt x="291668" y="68529"/>
                  </a:lnTo>
                  <a:lnTo>
                    <a:pt x="288277" y="70764"/>
                  </a:lnTo>
                  <a:lnTo>
                    <a:pt x="278930" y="70764"/>
                  </a:lnTo>
                  <a:lnTo>
                    <a:pt x="278930" y="73228"/>
                  </a:lnTo>
                  <a:lnTo>
                    <a:pt x="287947" y="73228"/>
                  </a:lnTo>
                  <a:lnTo>
                    <a:pt x="289763" y="73202"/>
                  </a:lnTo>
                  <a:lnTo>
                    <a:pt x="290233" y="73088"/>
                  </a:lnTo>
                  <a:lnTo>
                    <a:pt x="290969" y="72948"/>
                  </a:lnTo>
                  <a:lnTo>
                    <a:pt x="293763" y="69138"/>
                  </a:lnTo>
                  <a:lnTo>
                    <a:pt x="293763" y="66344"/>
                  </a:lnTo>
                  <a:close/>
                </a:path>
                <a:path w="294004" h="168275">
                  <a:moveTo>
                    <a:pt x="293763" y="51282"/>
                  </a:moveTo>
                  <a:lnTo>
                    <a:pt x="290042" y="46545"/>
                  </a:lnTo>
                  <a:lnTo>
                    <a:pt x="288353" y="46545"/>
                  </a:lnTo>
                  <a:lnTo>
                    <a:pt x="284137" y="54330"/>
                  </a:lnTo>
                  <a:lnTo>
                    <a:pt x="284022" y="54559"/>
                  </a:lnTo>
                  <a:lnTo>
                    <a:pt x="283857" y="55003"/>
                  </a:lnTo>
                  <a:lnTo>
                    <a:pt x="283654" y="55308"/>
                  </a:lnTo>
                  <a:lnTo>
                    <a:pt x="283121" y="55727"/>
                  </a:lnTo>
                  <a:lnTo>
                    <a:pt x="282841" y="55816"/>
                  </a:lnTo>
                  <a:lnTo>
                    <a:pt x="282003" y="55816"/>
                  </a:lnTo>
                  <a:lnTo>
                    <a:pt x="281584" y="55587"/>
                  </a:lnTo>
                  <a:lnTo>
                    <a:pt x="280822" y="54610"/>
                  </a:lnTo>
                  <a:lnTo>
                    <a:pt x="280631" y="53797"/>
                  </a:lnTo>
                  <a:lnTo>
                    <a:pt x="280631" y="51701"/>
                  </a:lnTo>
                  <a:lnTo>
                    <a:pt x="280860" y="50965"/>
                  </a:lnTo>
                  <a:lnTo>
                    <a:pt x="281698" y="49936"/>
                  </a:lnTo>
                  <a:lnTo>
                    <a:pt x="282282" y="49593"/>
                  </a:lnTo>
                  <a:lnTo>
                    <a:pt x="283006" y="49491"/>
                  </a:lnTo>
                  <a:lnTo>
                    <a:pt x="282676" y="47078"/>
                  </a:lnTo>
                  <a:lnTo>
                    <a:pt x="278612" y="51727"/>
                  </a:lnTo>
                  <a:lnTo>
                    <a:pt x="278612" y="53606"/>
                  </a:lnTo>
                  <a:lnTo>
                    <a:pt x="282143" y="58191"/>
                  </a:lnTo>
                  <a:lnTo>
                    <a:pt x="283514" y="58191"/>
                  </a:lnTo>
                  <a:lnTo>
                    <a:pt x="287629" y="50965"/>
                  </a:lnTo>
                  <a:lnTo>
                    <a:pt x="287909" y="50126"/>
                  </a:lnTo>
                  <a:lnTo>
                    <a:pt x="288467" y="49314"/>
                  </a:lnTo>
                  <a:lnTo>
                    <a:pt x="288886" y="49060"/>
                  </a:lnTo>
                  <a:lnTo>
                    <a:pt x="290068" y="49060"/>
                  </a:lnTo>
                  <a:lnTo>
                    <a:pt x="290626" y="49339"/>
                  </a:lnTo>
                  <a:lnTo>
                    <a:pt x="291528" y="50431"/>
                  </a:lnTo>
                  <a:lnTo>
                    <a:pt x="291744" y="51282"/>
                  </a:lnTo>
                  <a:lnTo>
                    <a:pt x="291744" y="53517"/>
                  </a:lnTo>
                  <a:lnTo>
                    <a:pt x="291490" y="54419"/>
                  </a:lnTo>
                  <a:lnTo>
                    <a:pt x="290487" y="55651"/>
                  </a:lnTo>
                  <a:lnTo>
                    <a:pt x="289737" y="56032"/>
                  </a:lnTo>
                  <a:lnTo>
                    <a:pt x="288747" y="56146"/>
                  </a:lnTo>
                  <a:lnTo>
                    <a:pt x="289115" y="58585"/>
                  </a:lnTo>
                  <a:lnTo>
                    <a:pt x="290677" y="58331"/>
                  </a:lnTo>
                  <a:lnTo>
                    <a:pt x="291833" y="57721"/>
                  </a:lnTo>
                  <a:lnTo>
                    <a:pt x="293395" y="55727"/>
                  </a:lnTo>
                  <a:lnTo>
                    <a:pt x="293763" y="54305"/>
                  </a:lnTo>
                  <a:lnTo>
                    <a:pt x="293763" y="51282"/>
                  </a:lnTo>
                  <a:close/>
                </a:path>
                <a:path w="294004" h="168275">
                  <a:moveTo>
                    <a:pt x="293763" y="35826"/>
                  </a:moveTo>
                  <a:lnTo>
                    <a:pt x="293408" y="34569"/>
                  </a:lnTo>
                  <a:lnTo>
                    <a:pt x="293116" y="34112"/>
                  </a:lnTo>
                  <a:lnTo>
                    <a:pt x="291757" y="32296"/>
                  </a:lnTo>
                  <a:lnTo>
                    <a:pt x="290766" y="31648"/>
                  </a:lnTo>
                  <a:lnTo>
                    <a:pt x="291007" y="31648"/>
                  </a:lnTo>
                  <a:lnTo>
                    <a:pt x="289090" y="31115"/>
                  </a:lnTo>
                  <a:lnTo>
                    <a:pt x="288772" y="33756"/>
                  </a:lnTo>
                  <a:lnTo>
                    <a:pt x="289013" y="33756"/>
                  </a:lnTo>
                  <a:lnTo>
                    <a:pt x="289915" y="34112"/>
                  </a:lnTo>
                  <a:lnTo>
                    <a:pt x="290601" y="34569"/>
                  </a:lnTo>
                  <a:lnTo>
                    <a:pt x="291528" y="35826"/>
                  </a:lnTo>
                  <a:lnTo>
                    <a:pt x="291680" y="36385"/>
                  </a:lnTo>
                  <a:lnTo>
                    <a:pt x="291744" y="38760"/>
                  </a:lnTo>
                  <a:lnTo>
                    <a:pt x="291338" y="39738"/>
                  </a:lnTo>
                  <a:lnTo>
                    <a:pt x="289648" y="41363"/>
                  </a:lnTo>
                  <a:lnTo>
                    <a:pt x="288251" y="41897"/>
                  </a:lnTo>
                  <a:lnTo>
                    <a:pt x="286829" y="41897"/>
                  </a:lnTo>
                  <a:lnTo>
                    <a:pt x="286829" y="33756"/>
                  </a:lnTo>
                  <a:lnTo>
                    <a:pt x="286829" y="31115"/>
                  </a:lnTo>
                  <a:lnTo>
                    <a:pt x="284810" y="31115"/>
                  </a:lnTo>
                  <a:lnTo>
                    <a:pt x="284810" y="33756"/>
                  </a:lnTo>
                  <a:lnTo>
                    <a:pt x="284810" y="41897"/>
                  </a:lnTo>
                  <a:lnTo>
                    <a:pt x="284060" y="41897"/>
                  </a:lnTo>
                  <a:lnTo>
                    <a:pt x="282803" y="41363"/>
                  </a:lnTo>
                  <a:lnTo>
                    <a:pt x="282638" y="41363"/>
                  </a:lnTo>
                  <a:lnTo>
                    <a:pt x="281038" y="39738"/>
                  </a:lnTo>
                  <a:lnTo>
                    <a:pt x="280631" y="38760"/>
                  </a:lnTo>
                  <a:lnTo>
                    <a:pt x="280631" y="36385"/>
                  </a:lnTo>
                  <a:lnTo>
                    <a:pt x="281114" y="35344"/>
                  </a:lnTo>
                  <a:lnTo>
                    <a:pt x="282613" y="34112"/>
                  </a:lnTo>
                  <a:lnTo>
                    <a:pt x="283578" y="33756"/>
                  </a:lnTo>
                  <a:lnTo>
                    <a:pt x="284810" y="33756"/>
                  </a:lnTo>
                  <a:lnTo>
                    <a:pt x="284810" y="31115"/>
                  </a:lnTo>
                  <a:lnTo>
                    <a:pt x="283527" y="31115"/>
                  </a:lnTo>
                  <a:lnTo>
                    <a:pt x="281927" y="31648"/>
                  </a:lnTo>
                  <a:lnTo>
                    <a:pt x="279298" y="34112"/>
                  </a:lnTo>
                  <a:lnTo>
                    <a:pt x="278777" y="35344"/>
                  </a:lnTo>
                  <a:lnTo>
                    <a:pt x="278650" y="39738"/>
                  </a:lnTo>
                  <a:lnTo>
                    <a:pt x="279349" y="41363"/>
                  </a:lnTo>
                  <a:lnTo>
                    <a:pt x="281978" y="43802"/>
                  </a:lnTo>
                  <a:lnTo>
                    <a:pt x="283883" y="44424"/>
                  </a:lnTo>
                  <a:lnTo>
                    <a:pt x="288696" y="44424"/>
                  </a:lnTo>
                  <a:lnTo>
                    <a:pt x="290550" y="43802"/>
                  </a:lnTo>
                  <a:lnTo>
                    <a:pt x="292531" y="41897"/>
                  </a:lnTo>
                  <a:lnTo>
                    <a:pt x="293090" y="41363"/>
                  </a:lnTo>
                  <a:lnTo>
                    <a:pt x="293725" y="39738"/>
                  </a:lnTo>
                  <a:lnTo>
                    <a:pt x="293763" y="35826"/>
                  </a:lnTo>
                  <a:close/>
                </a:path>
              </a:pathLst>
            </a:custGeom>
            <a:solidFill>
              <a:srgbClr val="262626"/>
            </a:solidFill>
          </p:spPr>
          <p:txBody>
            <a:bodyPr wrap="square" lIns="0" tIns="0" rIns="0" bIns="0" rtlCol="0"/>
            <a:lstStyle/>
            <a:p>
              <a:endParaRPr/>
            </a:p>
          </p:txBody>
        </p:sp>
        <p:pic>
          <p:nvPicPr>
            <p:cNvPr id="10" name="object 17">
              <a:extLst>
                <a:ext uri="{FF2B5EF4-FFF2-40B4-BE49-F238E27FC236}">
                  <a16:creationId xmlns:a16="http://schemas.microsoft.com/office/drawing/2014/main" id="{FF97B0D1-D21F-A1DA-79B7-2038D263B139}"/>
                </a:ext>
              </a:extLst>
            </p:cNvPr>
            <p:cNvPicPr/>
            <p:nvPr/>
          </p:nvPicPr>
          <p:blipFill>
            <a:blip r:embed="rId2" cstate="print"/>
            <a:stretch>
              <a:fillRect/>
            </a:stretch>
          </p:blipFill>
          <p:spPr>
            <a:xfrm>
              <a:off x="11689479" y="813968"/>
              <a:ext cx="137082" cy="130171"/>
            </a:xfrm>
            <a:prstGeom prst="rect">
              <a:avLst/>
            </a:prstGeom>
          </p:spPr>
        </p:pic>
        <p:pic>
          <p:nvPicPr>
            <p:cNvPr id="11" name="object 18">
              <a:extLst>
                <a:ext uri="{FF2B5EF4-FFF2-40B4-BE49-F238E27FC236}">
                  <a16:creationId xmlns:a16="http://schemas.microsoft.com/office/drawing/2014/main" id="{0E321F42-F83D-A5D2-E1AB-55CFBF605ED2}"/>
                </a:ext>
              </a:extLst>
            </p:cNvPr>
            <p:cNvPicPr/>
            <p:nvPr/>
          </p:nvPicPr>
          <p:blipFill>
            <a:blip r:embed="rId3" cstate="print"/>
            <a:stretch>
              <a:fillRect/>
            </a:stretch>
          </p:blipFill>
          <p:spPr>
            <a:xfrm>
              <a:off x="11845715" y="734590"/>
              <a:ext cx="142186" cy="210165"/>
            </a:xfrm>
            <a:prstGeom prst="rect">
              <a:avLst/>
            </a:prstGeom>
          </p:spPr>
        </p:pic>
        <p:sp>
          <p:nvSpPr>
            <p:cNvPr id="12" name="object 19">
              <a:extLst>
                <a:ext uri="{FF2B5EF4-FFF2-40B4-BE49-F238E27FC236}">
                  <a16:creationId xmlns:a16="http://schemas.microsoft.com/office/drawing/2014/main" id="{5920E992-11AE-30A1-5E99-A74D66D35B19}"/>
                </a:ext>
              </a:extLst>
            </p:cNvPr>
            <p:cNvSpPr/>
            <p:nvPr/>
          </p:nvSpPr>
          <p:spPr>
            <a:xfrm>
              <a:off x="9821583" y="973607"/>
              <a:ext cx="200660" cy="325120"/>
            </a:xfrm>
            <a:custGeom>
              <a:avLst/>
              <a:gdLst/>
              <a:ahLst/>
              <a:cxnLst/>
              <a:rect l="l" t="t" r="r" b="b"/>
              <a:pathLst>
                <a:path w="200659" h="325119">
                  <a:moveTo>
                    <a:pt x="12496" y="163195"/>
                  </a:moveTo>
                  <a:lnTo>
                    <a:pt x="10083" y="158813"/>
                  </a:lnTo>
                  <a:lnTo>
                    <a:pt x="10083" y="163195"/>
                  </a:lnTo>
                  <a:lnTo>
                    <a:pt x="10045" y="167144"/>
                  </a:lnTo>
                  <a:lnTo>
                    <a:pt x="9842" y="167894"/>
                  </a:lnTo>
                  <a:lnTo>
                    <a:pt x="9613" y="168516"/>
                  </a:lnTo>
                  <a:lnTo>
                    <a:pt x="8064" y="170307"/>
                  </a:lnTo>
                  <a:lnTo>
                    <a:pt x="7200" y="170726"/>
                  </a:lnTo>
                  <a:lnTo>
                    <a:pt x="5041" y="170726"/>
                  </a:lnTo>
                  <a:lnTo>
                    <a:pt x="4114" y="170307"/>
                  </a:lnTo>
                  <a:lnTo>
                    <a:pt x="2603" y="168516"/>
                  </a:lnTo>
                  <a:lnTo>
                    <a:pt x="2235" y="167144"/>
                  </a:lnTo>
                  <a:lnTo>
                    <a:pt x="2298" y="163195"/>
                  </a:lnTo>
                  <a:lnTo>
                    <a:pt x="2514" y="162433"/>
                  </a:lnTo>
                  <a:lnTo>
                    <a:pt x="2628" y="161988"/>
                  </a:lnTo>
                  <a:lnTo>
                    <a:pt x="4191" y="160083"/>
                  </a:lnTo>
                  <a:lnTo>
                    <a:pt x="4648" y="159804"/>
                  </a:lnTo>
                  <a:lnTo>
                    <a:pt x="5156" y="159524"/>
                  </a:lnTo>
                  <a:lnTo>
                    <a:pt x="7277" y="159524"/>
                  </a:lnTo>
                  <a:lnTo>
                    <a:pt x="7797" y="159804"/>
                  </a:lnTo>
                  <a:lnTo>
                    <a:pt x="8242" y="160083"/>
                  </a:lnTo>
                  <a:lnTo>
                    <a:pt x="9690" y="161823"/>
                  </a:lnTo>
                  <a:lnTo>
                    <a:pt x="10083" y="163195"/>
                  </a:lnTo>
                  <a:lnTo>
                    <a:pt x="10083" y="158813"/>
                  </a:lnTo>
                  <a:lnTo>
                    <a:pt x="8763" y="157924"/>
                  </a:lnTo>
                  <a:lnTo>
                    <a:pt x="7670" y="157594"/>
                  </a:lnTo>
                  <a:lnTo>
                    <a:pt x="5486" y="157594"/>
                  </a:lnTo>
                  <a:lnTo>
                    <a:pt x="4127" y="157924"/>
                  </a:lnTo>
                  <a:lnTo>
                    <a:pt x="4445" y="157924"/>
                  </a:lnTo>
                  <a:lnTo>
                    <a:pt x="3365" y="158521"/>
                  </a:lnTo>
                  <a:lnTo>
                    <a:pt x="2667" y="159194"/>
                  </a:lnTo>
                  <a:lnTo>
                    <a:pt x="2235" y="159804"/>
                  </a:lnTo>
                  <a:lnTo>
                    <a:pt x="2235" y="157924"/>
                  </a:lnTo>
                  <a:lnTo>
                    <a:pt x="0" y="157924"/>
                  </a:lnTo>
                  <a:lnTo>
                    <a:pt x="0" y="177977"/>
                  </a:lnTo>
                  <a:lnTo>
                    <a:pt x="2463" y="177977"/>
                  </a:lnTo>
                  <a:lnTo>
                    <a:pt x="2463" y="170916"/>
                  </a:lnTo>
                  <a:lnTo>
                    <a:pt x="2857" y="171488"/>
                  </a:lnTo>
                  <a:lnTo>
                    <a:pt x="3390" y="171907"/>
                  </a:lnTo>
                  <a:lnTo>
                    <a:pt x="4699" y="172567"/>
                  </a:lnTo>
                  <a:lnTo>
                    <a:pt x="5435" y="172745"/>
                  </a:lnTo>
                  <a:lnTo>
                    <a:pt x="7391" y="172745"/>
                  </a:lnTo>
                  <a:lnTo>
                    <a:pt x="8458" y="172427"/>
                  </a:lnTo>
                  <a:lnTo>
                    <a:pt x="10477" y="171196"/>
                  </a:lnTo>
                  <a:lnTo>
                    <a:pt x="10718" y="170916"/>
                  </a:lnTo>
                  <a:lnTo>
                    <a:pt x="10883" y="170726"/>
                  </a:lnTo>
                  <a:lnTo>
                    <a:pt x="11239" y="170307"/>
                  </a:lnTo>
                  <a:lnTo>
                    <a:pt x="12319" y="167894"/>
                  </a:lnTo>
                  <a:lnTo>
                    <a:pt x="12484" y="167144"/>
                  </a:lnTo>
                  <a:lnTo>
                    <a:pt x="12496" y="163195"/>
                  </a:lnTo>
                  <a:close/>
                </a:path>
                <a:path w="200659" h="325119">
                  <a:moveTo>
                    <a:pt x="17983" y="152374"/>
                  </a:moveTo>
                  <a:lnTo>
                    <a:pt x="15519" y="152374"/>
                  </a:lnTo>
                  <a:lnTo>
                    <a:pt x="15519" y="172427"/>
                  </a:lnTo>
                  <a:lnTo>
                    <a:pt x="17983" y="172427"/>
                  </a:lnTo>
                  <a:lnTo>
                    <a:pt x="17983" y="152374"/>
                  </a:lnTo>
                  <a:close/>
                </a:path>
                <a:path w="200659" h="325119">
                  <a:moveTo>
                    <a:pt x="34328" y="172427"/>
                  </a:moveTo>
                  <a:lnTo>
                    <a:pt x="34061" y="171983"/>
                  </a:lnTo>
                  <a:lnTo>
                    <a:pt x="33845" y="171424"/>
                  </a:lnTo>
                  <a:lnTo>
                    <a:pt x="33578" y="170078"/>
                  </a:lnTo>
                  <a:lnTo>
                    <a:pt x="33528" y="165150"/>
                  </a:lnTo>
                  <a:lnTo>
                    <a:pt x="33426" y="160870"/>
                  </a:lnTo>
                  <a:lnTo>
                    <a:pt x="33375" y="160642"/>
                  </a:lnTo>
                  <a:lnTo>
                    <a:pt x="33286" y="160197"/>
                  </a:lnTo>
                  <a:lnTo>
                    <a:pt x="33032" y="159600"/>
                  </a:lnTo>
                  <a:lnTo>
                    <a:pt x="32296" y="158686"/>
                  </a:lnTo>
                  <a:lnTo>
                    <a:pt x="31902" y="158432"/>
                  </a:lnTo>
                  <a:lnTo>
                    <a:pt x="32042" y="158432"/>
                  </a:lnTo>
                  <a:lnTo>
                    <a:pt x="30162" y="157759"/>
                  </a:lnTo>
                  <a:lnTo>
                    <a:pt x="29159" y="157594"/>
                  </a:lnTo>
                  <a:lnTo>
                    <a:pt x="26657" y="157594"/>
                  </a:lnTo>
                  <a:lnTo>
                    <a:pt x="21475" y="161569"/>
                  </a:lnTo>
                  <a:lnTo>
                    <a:pt x="21374" y="162039"/>
                  </a:lnTo>
                  <a:lnTo>
                    <a:pt x="23774" y="162382"/>
                  </a:lnTo>
                  <a:lnTo>
                    <a:pt x="23850" y="162039"/>
                  </a:lnTo>
                  <a:lnTo>
                    <a:pt x="23977" y="161569"/>
                  </a:lnTo>
                  <a:lnTo>
                    <a:pt x="26377" y="159600"/>
                  </a:lnTo>
                  <a:lnTo>
                    <a:pt x="28790" y="159600"/>
                  </a:lnTo>
                  <a:lnTo>
                    <a:pt x="29743" y="159880"/>
                  </a:lnTo>
                  <a:lnTo>
                    <a:pt x="30835" y="160870"/>
                  </a:lnTo>
                  <a:lnTo>
                    <a:pt x="30949" y="161226"/>
                  </a:lnTo>
                  <a:lnTo>
                    <a:pt x="31064" y="163220"/>
                  </a:lnTo>
                  <a:lnTo>
                    <a:pt x="31064" y="165150"/>
                  </a:lnTo>
                  <a:lnTo>
                    <a:pt x="27952" y="170827"/>
                  </a:lnTo>
                  <a:lnTo>
                    <a:pt x="25019" y="170827"/>
                  </a:lnTo>
                  <a:lnTo>
                    <a:pt x="23901" y="169824"/>
                  </a:lnTo>
                  <a:lnTo>
                    <a:pt x="23596" y="169240"/>
                  </a:lnTo>
                  <a:lnTo>
                    <a:pt x="23698" y="167728"/>
                  </a:lnTo>
                  <a:lnTo>
                    <a:pt x="28816" y="165823"/>
                  </a:lnTo>
                  <a:lnTo>
                    <a:pt x="29819" y="165595"/>
                  </a:lnTo>
                  <a:lnTo>
                    <a:pt x="29972" y="165595"/>
                  </a:lnTo>
                  <a:lnTo>
                    <a:pt x="31064" y="165150"/>
                  </a:lnTo>
                  <a:lnTo>
                    <a:pt x="31064" y="163220"/>
                  </a:lnTo>
                  <a:lnTo>
                    <a:pt x="30111" y="163550"/>
                  </a:lnTo>
                  <a:lnTo>
                    <a:pt x="28651" y="163830"/>
                  </a:lnTo>
                  <a:lnTo>
                    <a:pt x="26657" y="164058"/>
                  </a:lnTo>
                  <a:lnTo>
                    <a:pt x="24180" y="164426"/>
                  </a:lnTo>
                  <a:lnTo>
                    <a:pt x="24472" y="164426"/>
                  </a:lnTo>
                  <a:lnTo>
                    <a:pt x="23812" y="164617"/>
                  </a:lnTo>
                  <a:lnTo>
                    <a:pt x="21056" y="170078"/>
                  </a:lnTo>
                  <a:lnTo>
                    <a:pt x="21399" y="170827"/>
                  </a:lnTo>
                  <a:lnTo>
                    <a:pt x="22644" y="171983"/>
                  </a:lnTo>
                  <a:lnTo>
                    <a:pt x="23253" y="172427"/>
                  </a:lnTo>
                  <a:lnTo>
                    <a:pt x="24307" y="172732"/>
                  </a:lnTo>
                  <a:lnTo>
                    <a:pt x="26860" y="172732"/>
                  </a:lnTo>
                  <a:lnTo>
                    <a:pt x="27787" y="172567"/>
                  </a:lnTo>
                  <a:lnTo>
                    <a:pt x="29464" y="171983"/>
                  </a:lnTo>
                  <a:lnTo>
                    <a:pt x="30327" y="171424"/>
                  </a:lnTo>
                  <a:lnTo>
                    <a:pt x="31026" y="170827"/>
                  </a:lnTo>
                  <a:lnTo>
                    <a:pt x="31267" y="170827"/>
                  </a:lnTo>
                  <a:lnTo>
                    <a:pt x="31330" y="171424"/>
                  </a:lnTo>
                  <a:lnTo>
                    <a:pt x="31508" y="171983"/>
                  </a:lnTo>
                  <a:lnTo>
                    <a:pt x="31762" y="172427"/>
                  </a:lnTo>
                  <a:lnTo>
                    <a:pt x="34328" y="172427"/>
                  </a:lnTo>
                  <a:close/>
                </a:path>
                <a:path w="200659" h="325119">
                  <a:moveTo>
                    <a:pt x="49263" y="167424"/>
                  </a:moveTo>
                  <a:lnTo>
                    <a:pt x="46824" y="167119"/>
                  </a:lnTo>
                  <a:lnTo>
                    <a:pt x="46659" y="168351"/>
                  </a:lnTo>
                  <a:lnTo>
                    <a:pt x="46240" y="169278"/>
                  </a:lnTo>
                  <a:lnTo>
                    <a:pt x="44945" y="170446"/>
                  </a:lnTo>
                  <a:lnTo>
                    <a:pt x="44132" y="170726"/>
                  </a:lnTo>
                  <a:lnTo>
                    <a:pt x="41948" y="170726"/>
                  </a:lnTo>
                  <a:lnTo>
                    <a:pt x="40970" y="170307"/>
                  </a:lnTo>
                  <a:lnTo>
                    <a:pt x="40246" y="169418"/>
                  </a:lnTo>
                  <a:lnTo>
                    <a:pt x="39484" y="168541"/>
                  </a:lnTo>
                  <a:lnTo>
                    <a:pt x="39128" y="167119"/>
                  </a:lnTo>
                  <a:lnTo>
                    <a:pt x="39128" y="163258"/>
                  </a:lnTo>
                  <a:lnTo>
                    <a:pt x="39484" y="161861"/>
                  </a:lnTo>
                  <a:lnTo>
                    <a:pt x="41059" y="160058"/>
                  </a:lnTo>
                  <a:lnTo>
                    <a:pt x="42062" y="159613"/>
                  </a:lnTo>
                  <a:lnTo>
                    <a:pt x="44132" y="159613"/>
                  </a:lnTo>
                  <a:lnTo>
                    <a:pt x="44831" y="159867"/>
                  </a:lnTo>
                  <a:lnTo>
                    <a:pt x="45986" y="160870"/>
                  </a:lnTo>
                  <a:lnTo>
                    <a:pt x="46405" y="161607"/>
                  </a:lnTo>
                  <a:lnTo>
                    <a:pt x="46634" y="162560"/>
                  </a:lnTo>
                  <a:lnTo>
                    <a:pt x="49009" y="162191"/>
                  </a:lnTo>
                  <a:lnTo>
                    <a:pt x="48729" y="160731"/>
                  </a:lnTo>
                  <a:lnTo>
                    <a:pt x="48082" y="159588"/>
                  </a:lnTo>
                  <a:lnTo>
                    <a:pt x="46062" y="158013"/>
                  </a:lnTo>
                  <a:lnTo>
                    <a:pt x="44780" y="157594"/>
                  </a:lnTo>
                  <a:lnTo>
                    <a:pt x="41948" y="157594"/>
                  </a:lnTo>
                  <a:lnTo>
                    <a:pt x="36601" y="163677"/>
                  </a:lnTo>
                  <a:lnTo>
                    <a:pt x="36601" y="167678"/>
                  </a:lnTo>
                  <a:lnTo>
                    <a:pt x="37198" y="169532"/>
                  </a:lnTo>
                  <a:lnTo>
                    <a:pt x="39598" y="172097"/>
                  </a:lnTo>
                  <a:lnTo>
                    <a:pt x="41198" y="172745"/>
                  </a:lnTo>
                  <a:lnTo>
                    <a:pt x="44780" y="172745"/>
                  </a:lnTo>
                  <a:lnTo>
                    <a:pt x="46126" y="172300"/>
                  </a:lnTo>
                  <a:lnTo>
                    <a:pt x="48310" y="170421"/>
                  </a:lnTo>
                  <a:lnTo>
                    <a:pt x="48983" y="169113"/>
                  </a:lnTo>
                  <a:lnTo>
                    <a:pt x="49263" y="167424"/>
                  </a:lnTo>
                  <a:close/>
                </a:path>
                <a:path w="200659" h="325119">
                  <a:moveTo>
                    <a:pt x="51536" y="53124"/>
                  </a:moveTo>
                  <a:lnTo>
                    <a:pt x="49022" y="44399"/>
                  </a:lnTo>
                  <a:lnTo>
                    <a:pt x="49022" y="52666"/>
                  </a:lnTo>
                  <a:lnTo>
                    <a:pt x="48717" y="53733"/>
                  </a:lnTo>
                  <a:lnTo>
                    <a:pt x="48628" y="54076"/>
                  </a:lnTo>
                  <a:lnTo>
                    <a:pt x="47790" y="55054"/>
                  </a:lnTo>
                  <a:lnTo>
                    <a:pt x="47066" y="55943"/>
                  </a:lnTo>
                  <a:lnTo>
                    <a:pt x="46139" y="56400"/>
                  </a:lnTo>
                  <a:lnTo>
                    <a:pt x="43726" y="56400"/>
                  </a:lnTo>
                  <a:lnTo>
                    <a:pt x="42697" y="55778"/>
                  </a:lnTo>
                  <a:lnTo>
                    <a:pt x="41427" y="53733"/>
                  </a:lnTo>
                  <a:lnTo>
                    <a:pt x="41313" y="48615"/>
                  </a:lnTo>
                  <a:lnTo>
                    <a:pt x="41605" y="47625"/>
                  </a:lnTo>
                  <a:lnTo>
                    <a:pt x="42303" y="46761"/>
                  </a:lnTo>
                  <a:lnTo>
                    <a:pt x="43167" y="45758"/>
                  </a:lnTo>
                  <a:lnTo>
                    <a:pt x="44094" y="45275"/>
                  </a:lnTo>
                  <a:lnTo>
                    <a:pt x="46253" y="45275"/>
                  </a:lnTo>
                  <a:lnTo>
                    <a:pt x="49022" y="52666"/>
                  </a:lnTo>
                  <a:lnTo>
                    <a:pt x="49022" y="44399"/>
                  </a:lnTo>
                  <a:lnTo>
                    <a:pt x="48717" y="44157"/>
                  </a:lnTo>
                  <a:lnTo>
                    <a:pt x="47929" y="43789"/>
                  </a:lnTo>
                  <a:lnTo>
                    <a:pt x="47117" y="43459"/>
                  </a:lnTo>
                  <a:lnTo>
                    <a:pt x="46278" y="43268"/>
                  </a:lnTo>
                  <a:lnTo>
                    <a:pt x="43751" y="43268"/>
                  </a:lnTo>
                  <a:lnTo>
                    <a:pt x="42443" y="43929"/>
                  </a:lnTo>
                  <a:lnTo>
                    <a:pt x="41402" y="45237"/>
                  </a:lnTo>
                  <a:lnTo>
                    <a:pt x="41402" y="38049"/>
                  </a:lnTo>
                  <a:lnTo>
                    <a:pt x="38938" y="38049"/>
                  </a:lnTo>
                  <a:lnTo>
                    <a:pt x="38938" y="58102"/>
                  </a:lnTo>
                  <a:lnTo>
                    <a:pt x="41236" y="58102"/>
                  </a:lnTo>
                  <a:lnTo>
                    <a:pt x="41236" y="56400"/>
                  </a:lnTo>
                  <a:lnTo>
                    <a:pt x="42240" y="57734"/>
                  </a:lnTo>
                  <a:lnTo>
                    <a:pt x="43535" y="58407"/>
                  </a:lnTo>
                  <a:lnTo>
                    <a:pt x="46977" y="58407"/>
                  </a:lnTo>
                  <a:lnTo>
                    <a:pt x="48463" y="57734"/>
                  </a:lnTo>
                  <a:lnTo>
                    <a:pt x="50927" y="55054"/>
                  </a:lnTo>
                  <a:lnTo>
                    <a:pt x="51536" y="53124"/>
                  </a:lnTo>
                  <a:close/>
                </a:path>
                <a:path w="200659" h="325119">
                  <a:moveTo>
                    <a:pt x="56997" y="43573"/>
                  </a:moveTo>
                  <a:lnTo>
                    <a:pt x="54546" y="43573"/>
                  </a:lnTo>
                  <a:lnTo>
                    <a:pt x="54546" y="58102"/>
                  </a:lnTo>
                  <a:lnTo>
                    <a:pt x="56997" y="58102"/>
                  </a:lnTo>
                  <a:lnTo>
                    <a:pt x="56997" y="43573"/>
                  </a:lnTo>
                  <a:close/>
                </a:path>
                <a:path w="200659" h="325119">
                  <a:moveTo>
                    <a:pt x="56997" y="38061"/>
                  </a:moveTo>
                  <a:lnTo>
                    <a:pt x="54546" y="38061"/>
                  </a:lnTo>
                  <a:lnTo>
                    <a:pt x="54546" y="40881"/>
                  </a:lnTo>
                  <a:lnTo>
                    <a:pt x="56997" y="40881"/>
                  </a:lnTo>
                  <a:lnTo>
                    <a:pt x="56997" y="38061"/>
                  </a:lnTo>
                  <a:close/>
                </a:path>
                <a:path w="200659" h="325119">
                  <a:moveTo>
                    <a:pt x="63919" y="163779"/>
                  </a:moveTo>
                  <a:lnTo>
                    <a:pt x="63855" y="162547"/>
                  </a:lnTo>
                  <a:lnTo>
                    <a:pt x="63334" y="160947"/>
                  </a:lnTo>
                  <a:lnTo>
                    <a:pt x="62103" y="159600"/>
                  </a:lnTo>
                  <a:lnTo>
                    <a:pt x="61315" y="158775"/>
                  </a:lnTo>
                  <a:lnTo>
                    <a:pt x="61315" y="163779"/>
                  </a:lnTo>
                  <a:lnTo>
                    <a:pt x="53200" y="163779"/>
                  </a:lnTo>
                  <a:lnTo>
                    <a:pt x="53276" y="162547"/>
                  </a:lnTo>
                  <a:lnTo>
                    <a:pt x="53657" y="161645"/>
                  </a:lnTo>
                  <a:lnTo>
                    <a:pt x="53708" y="161505"/>
                  </a:lnTo>
                  <a:lnTo>
                    <a:pt x="55156" y="160083"/>
                  </a:lnTo>
                  <a:lnTo>
                    <a:pt x="56197" y="159600"/>
                  </a:lnTo>
                  <a:lnTo>
                    <a:pt x="58572" y="159600"/>
                  </a:lnTo>
                  <a:lnTo>
                    <a:pt x="61315" y="163779"/>
                  </a:lnTo>
                  <a:lnTo>
                    <a:pt x="61315" y="158775"/>
                  </a:lnTo>
                  <a:lnTo>
                    <a:pt x="60845" y="158267"/>
                  </a:lnTo>
                  <a:lnTo>
                    <a:pt x="59245" y="157594"/>
                  </a:lnTo>
                  <a:lnTo>
                    <a:pt x="55295" y="157594"/>
                  </a:lnTo>
                  <a:lnTo>
                    <a:pt x="53644" y="158267"/>
                  </a:lnTo>
                  <a:lnTo>
                    <a:pt x="51155" y="160947"/>
                  </a:lnTo>
                  <a:lnTo>
                    <a:pt x="50634" y="162547"/>
                  </a:lnTo>
                  <a:lnTo>
                    <a:pt x="50673" y="168059"/>
                  </a:lnTo>
                  <a:lnTo>
                    <a:pt x="51206" y="169570"/>
                  </a:lnTo>
                  <a:lnTo>
                    <a:pt x="53619" y="172097"/>
                  </a:lnTo>
                  <a:lnTo>
                    <a:pt x="55321" y="172732"/>
                  </a:lnTo>
                  <a:lnTo>
                    <a:pt x="59131" y="172732"/>
                  </a:lnTo>
                  <a:lnTo>
                    <a:pt x="60502" y="172351"/>
                  </a:lnTo>
                  <a:lnTo>
                    <a:pt x="62661" y="170726"/>
                  </a:lnTo>
                  <a:lnTo>
                    <a:pt x="63423" y="169570"/>
                  </a:lnTo>
                  <a:lnTo>
                    <a:pt x="63842" y="168059"/>
                  </a:lnTo>
                  <a:lnTo>
                    <a:pt x="61290" y="167754"/>
                  </a:lnTo>
                  <a:lnTo>
                    <a:pt x="60972" y="168617"/>
                  </a:lnTo>
                  <a:lnTo>
                    <a:pt x="60896" y="168821"/>
                  </a:lnTo>
                  <a:lnTo>
                    <a:pt x="60388" y="169570"/>
                  </a:lnTo>
                  <a:lnTo>
                    <a:pt x="59131" y="170497"/>
                  </a:lnTo>
                  <a:lnTo>
                    <a:pt x="58343" y="170726"/>
                  </a:lnTo>
                  <a:lnTo>
                    <a:pt x="56222" y="170726"/>
                  </a:lnTo>
                  <a:lnTo>
                    <a:pt x="55219" y="170307"/>
                  </a:lnTo>
                  <a:lnTo>
                    <a:pt x="53594" y="168617"/>
                  </a:lnTo>
                  <a:lnTo>
                    <a:pt x="53378" y="168059"/>
                  </a:lnTo>
                  <a:lnTo>
                    <a:pt x="53263" y="167754"/>
                  </a:lnTo>
                  <a:lnTo>
                    <a:pt x="53136" y="167424"/>
                  </a:lnTo>
                  <a:lnTo>
                    <a:pt x="53060" y="165798"/>
                  </a:lnTo>
                  <a:lnTo>
                    <a:pt x="63893" y="165798"/>
                  </a:lnTo>
                  <a:lnTo>
                    <a:pt x="63919" y="163779"/>
                  </a:lnTo>
                  <a:close/>
                </a:path>
                <a:path w="200659" h="325119">
                  <a:moveTo>
                    <a:pt x="72656" y="53086"/>
                  </a:moveTo>
                  <a:lnTo>
                    <a:pt x="70218" y="52781"/>
                  </a:lnTo>
                  <a:lnTo>
                    <a:pt x="70053" y="54013"/>
                  </a:lnTo>
                  <a:lnTo>
                    <a:pt x="69634" y="54940"/>
                  </a:lnTo>
                  <a:lnTo>
                    <a:pt x="68338" y="56108"/>
                  </a:lnTo>
                  <a:lnTo>
                    <a:pt x="67525" y="56388"/>
                  </a:lnTo>
                  <a:lnTo>
                    <a:pt x="65341" y="56388"/>
                  </a:lnTo>
                  <a:lnTo>
                    <a:pt x="64363" y="55968"/>
                  </a:lnTo>
                  <a:lnTo>
                    <a:pt x="63639" y="55079"/>
                  </a:lnTo>
                  <a:lnTo>
                    <a:pt x="62877" y="54203"/>
                  </a:lnTo>
                  <a:lnTo>
                    <a:pt x="62522" y="52781"/>
                  </a:lnTo>
                  <a:lnTo>
                    <a:pt x="62522" y="48920"/>
                  </a:lnTo>
                  <a:lnTo>
                    <a:pt x="62877" y="47523"/>
                  </a:lnTo>
                  <a:lnTo>
                    <a:pt x="64452" y="45720"/>
                  </a:lnTo>
                  <a:lnTo>
                    <a:pt x="65455" y="45275"/>
                  </a:lnTo>
                  <a:lnTo>
                    <a:pt x="67525" y="45275"/>
                  </a:lnTo>
                  <a:lnTo>
                    <a:pt x="68224" y="45529"/>
                  </a:lnTo>
                  <a:lnTo>
                    <a:pt x="69380" y="46532"/>
                  </a:lnTo>
                  <a:lnTo>
                    <a:pt x="69799" y="47269"/>
                  </a:lnTo>
                  <a:lnTo>
                    <a:pt x="70027" y="48221"/>
                  </a:lnTo>
                  <a:lnTo>
                    <a:pt x="72402" y="47853"/>
                  </a:lnTo>
                  <a:lnTo>
                    <a:pt x="72123" y="46393"/>
                  </a:lnTo>
                  <a:lnTo>
                    <a:pt x="71475" y="45250"/>
                  </a:lnTo>
                  <a:lnTo>
                    <a:pt x="69456" y="43675"/>
                  </a:lnTo>
                  <a:lnTo>
                    <a:pt x="68173" y="43256"/>
                  </a:lnTo>
                  <a:lnTo>
                    <a:pt x="65341" y="43256"/>
                  </a:lnTo>
                  <a:lnTo>
                    <a:pt x="59994" y="49339"/>
                  </a:lnTo>
                  <a:lnTo>
                    <a:pt x="59994" y="53340"/>
                  </a:lnTo>
                  <a:lnTo>
                    <a:pt x="60591" y="55194"/>
                  </a:lnTo>
                  <a:lnTo>
                    <a:pt x="62992" y="57759"/>
                  </a:lnTo>
                  <a:lnTo>
                    <a:pt x="64592" y="58407"/>
                  </a:lnTo>
                  <a:lnTo>
                    <a:pt x="68173" y="58407"/>
                  </a:lnTo>
                  <a:lnTo>
                    <a:pt x="69519" y="57962"/>
                  </a:lnTo>
                  <a:lnTo>
                    <a:pt x="71704" y="56083"/>
                  </a:lnTo>
                  <a:lnTo>
                    <a:pt x="72377" y="54775"/>
                  </a:lnTo>
                  <a:lnTo>
                    <a:pt x="72656" y="53086"/>
                  </a:lnTo>
                  <a:close/>
                </a:path>
                <a:path w="200659" h="325119">
                  <a:moveTo>
                    <a:pt x="77279" y="272072"/>
                  </a:moveTo>
                  <a:lnTo>
                    <a:pt x="75006" y="272072"/>
                  </a:lnTo>
                  <a:lnTo>
                    <a:pt x="75006" y="273812"/>
                  </a:lnTo>
                  <a:lnTo>
                    <a:pt x="74980" y="277368"/>
                  </a:lnTo>
                  <a:lnTo>
                    <a:pt x="74904" y="281266"/>
                  </a:lnTo>
                  <a:lnTo>
                    <a:pt x="74587" y="282384"/>
                  </a:lnTo>
                  <a:lnTo>
                    <a:pt x="73837" y="283248"/>
                  </a:lnTo>
                  <a:lnTo>
                    <a:pt x="73050" y="284111"/>
                  </a:lnTo>
                  <a:lnTo>
                    <a:pt x="72123" y="284530"/>
                  </a:lnTo>
                  <a:lnTo>
                    <a:pt x="69862" y="284530"/>
                  </a:lnTo>
                  <a:lnTo>
                    <a:pt x="68910" y="284111"/>
                  </a:lnTo>
                  <a:lnTo>
                    <a:pt x="67437" y="282384"/>
                  </a:lnTo>
                  <a:lnTo>
                    <a:pt x="67119" y="281266"/>
                  </a:lnTo>
                  <a:lnTo>
                    <a:pt x="67030" y="277368"/>
                  </a:lnTo>
                  <a:lnTo>
                    <a:pt x="67398" y="276021"/>
                  </a:lnTo>
                  <a:lnTo>
                    <a:pt x="74980" y="277368"/>
                  </a:lnTo>
                  <a:lnTo>
                    <a:pt x="74980" y="273786"/>
                  </a:lnTo>
                  <a:lnTo>
                    <a:pt x="73888" y="272440"/>
                  </a:lnTo>
                  <a:lnTo>
                    <a:pt x="72491" y="271741"/>
                  </a:lnTo>
                  <a:lnTo>
                    <a:pt x="69494" y="271741"/>
                  </a:lnTo>
                  <a:lnTo>
                    <a:pt x="64477" y="281266"/>
                  </a:lnTo>
                  <a:lnTo>
                    <a:pt x="65011" y="282994"/>
                  </a:lnTo>
                  <a:lnTo>
                    <a:pt x="67259" y="285965"/>
                  </a:lnTo>
                  <a:lnTo>
                    <a:pt x="67398" y="285965"/>
                  </a:lnTo>
                  <a:lnTo>
                    <a:pt x="68732" y="286575"/>
                  </a:lnTo>
                  <a:lnTo>
                    <a:pt x="72351" y="286575"/>
                  </a:lnTo>
                  <a:lnTo>
                    <a:pt x="73698" y="285965"/>
                  </a:lnTo>
                  <a:lnTo>
                    <a:pt x="74790" y="284683"/>
                  </a:lnTo>
                  <a:lnTo>
                    <a:pt x="74739" y="286854"/>
                  </a:lnTo>
                  <a:lnTo>
                    <a:pt x="74612" y="287807"/>
                  </a:lnTo>
                  <a:lnTo>
                    <a:pt x="74523" y="288124"/>
                  </a:lnTo>
                  <a:lnTo>
                    <a:pt x="74447" y="288429"/>
                  </a:lnTo>
                  <a:lnTo>
                    <a:pt x="71589" y="290474"/>
                  </a:lnTo>
                  <a:lnTo>
                    <a:pt x="69850" y="290474"/>
                  </a:lnTo>
                  <a:lnTo>
                    <a:pt x="68821" y="290169"/>
                  </a:lnTo>
                  <a:lnTo>
                    <a:pt x="67754" y="289382"/>
                  </a:lnTo>
                  <a:lnTo>
                    <a:pt x="67475" y="288848"/>
                  </a:lnTo>
                  <a:lnTo>
                    <a:pt x="67360" y="288124"/>
                  </a:lnTo>
                  <a:lnTo>
                    <a:pt x="65316" y="287807"/>
                  </a:lnTo>
                  <a:lnTo>
                    <a:pt x="64985" y="287807"/>
                  </a:lnTo>
                  <a:lnTo>
                    <a:pt x="64960" y="289382"/>
                  </a:lnTo>
                  <a:lnTo>
                    <a:pt x="65455" y="290474"/>
                  </a:lnTo>
                  <a:lnTo>
                    <a:pt x="67741" y="292150"/>
                  </a:lnTo>
                  <a:lnTo>
                    <a:pt x="67995" y="292150"/>
                  </a:lnTo>
                  <a:lnTo>
                    <a:pt x="68986" y="292430"/>
                  </a:lnTo>
                  <a:lnTo>
                    <a:pt x="72186" y="292430"/>
                  </a:lnTo>
                  <a:lnTo>
                    <a:pt x="73380" y="292150"/>
                  </a:lnTo>
                  <a:lnTo>
                    <a:pt x="74396" y="291617"/>
                  </a:lnTo>
                  <a:lnTo>
                    <a:pt x="75399" y="291058"/>
                  </a:lnTo>
                  <a:lnTo>
                    <a:pt x="75984" y="290474"/>
                  </a:lnTo>
                  <a:lnTo>
                    <a:pt x="76822" y="288848"/>
                  </a:lnTo>
                  <a:lnTo>
                    <a:pt x="76936" y="288620"/>
                  </a:lnTo>
                  <a:lnTo>
                    <a:pt x="77025" y="288429"/>
                  </a:lnTo>
                  <a:lnTo>
                    <a:pt x="77127" y="287807"/>
                  </a:lnTo>
                  <a:lnTo>
                    <a:pt x="77203" y="287312"/>
                  </a:lnTo>
                  <a:lnTo>
                    <a:pt x="77279" y="284683"/>
                  </a:lnTo>
                  <a:lnTo>
                    <a:pt x="77279" y="284530"/>
                  </a:lnTo>
                  <a:lnTo>
                    <a:pt x="77279" y="272072"/>
                  </a:lnTo>
                  <a:close/>
                </a:path>
                <a:path w="200659" h="325119">
                  <a:moveTo>
                    <a:pt x="84213" y="120142"/>
                  </a:moveTo>
                  <a:lnTo>
                    <a:pt x="83337" y="119646"/>
                  </a:lnTo>
                  <a:lnTo>
                    <a:pt x="82499" y="119367"/>
                  </a:lnTo>
                  <a:lnTo>
                    <a:pt x="81102" y="119367"/>
                  </a:lnTo>
                  <a:lnTo>
                    <a:pt x="80568" y="119532"/>
                  </a:lnTo>
                  <a:lnTo>
                    <a:pt x="79590" y="120205"/>
                  </a:lnTo>
                  <a:lnTo>
                    <a:pt x="79082" y="120878"/>
                  </a:lnTo>
                  <a:lnTo>
                    <a:pt x="78524" y="121881"/>
                  </a:lnTo>
                  <a:lnTo>
                    <a:pt x="78524" y="119672"/>
                  </a:lnTo>
                  <a:lnTo>
                    <a:pt x="76314" y="119672"/>
                  </a:lnTo>
                  <a:lnTo>
                    <a:pt x="76314" y="134200"/>
                  </a:lnTo>
                  <a:lnTo>
                    <a:pt x="78778" y="134200"/>
                  </a:lnTo>
                  <a:lnTo>
                    <a:pt x="78778" y="125577"/>
                  </a:lnTo>
                  <a:lnTo>
                    <a:pt x="78892" y="124625"/>
                  </a:lnTo>
                  <a:lnTo>
                    <a:pt x="79336" y="123164"/>
                  </a:lnTo>
                  <a:lnTo>
                    <a:pt x="79641" y="122720"/>
                  </a:lnTo>
                  <a:lnTo>
                    <a:pt x="80518" y="122072"/>
                  </a:lnTo>
                  <a:lnTo>
                    <a:pt x="80987" y="121907"/>
                  </a:lnTo>
                  <a:lnTo>
                    <a:pt x="82143" y="121907"/>
                  </a:lnTo>
                  <a:lnTo>
                    <a:pt x="82727" y="122110"/>
                  </a:lnTo>
                  <a:lnTo>
                    <a:pt x="83337" y="122440"/>
                  </a:lnTo>
                  <a:lnTo>
                    <a:pt x="84213" y="120142"/>
                  </a:lnTo>
                  <a:close/>
                </a:path>
                <a:path w="200659" h="325119">
                  <a:moveTo>
                    <a:pt x="86652" y="43573"/>
                  </a:moveTo>
                  <a:lnTo>
                    <a:pt x="84188" y="43573"/>
                  </a:lnTo>
                  <a:lnTo>
                    <a:pt x="80683" y="53124"/>
                  </a:lnTo>
                  <a:lnTo>
                    <a:pt x="80352" y="54241"/>
                  </a:lnTo>
                  <a:lnTo>
                    <a:pt x="80073" y="55359"/>
                  </a:lnTo>
                  <a:lnTo>
                    <a:pt x="79425" y="53060"/>
                  </a:lnTo>
                  <a:lnTo>
                    <a:pt x="76009" y="43573"/>
                  </a:lnTo>
                  <a:lnTo>
                    <a:pt x="73355" y="43573"/>
                  </a:lnTo>
                  <a:lnTo>
                    <a:pt x="78867" y="58102"/>
                  </a:lnTo>
                  <a:lnTo>
                    <a:pt x="78752" y="58356"/>
                  </a:lnTo>
                  <a:lnTo>
                    <a:pt x="76314" y="61582"/>
                  </a:lnTo>
                  <a:lnTo>
                    <a:pt x="75361" y="61582"/>
                  </a:lnTo>
                  <a:lnTo>
                    <a:pt x="74358" y="61353"/>
                  </a:lnTo>
                  <a:lnTo>
                    <a:pt x="74637" y="63677"/>
                  </a:lnTo>
                  <a:lnTo>
                    <a:pt x="75196" y="63842"/>
                  </a:lnTo>
                  <a:lnTo>
                    <a:pt x="75730" y="63957"/>
                  </a:lnTo>
                  <a:lnTo>
                    <a:pt x="77012" y="63957"/>
                  </a:lnTo>
                  <a:lnTo>
                    <a:pt x="81127" y="58331"/>
                  </a:lnTo>
                  <a:lnTo>
                    <a:pt x="86652" y="43573"/>
                  </a:lnTo>
                  <a:close/>
                </a:path>
                <a:path w="200659" h="325119">
                  <a:moveTo>
                    <a:pt x="87325" y="162483"/>
                  </a:moveTo>
                  <a:lnTo>
                    <a:pt x="86804" y="161010"/>
                  </a:lnTo>
                  <a:lnTo>
                    <a:pt x="86753" y="160858"/>
                  </a:lnTo>
                  <a:lnTo>
                    <a:pt x="85534" y="159600"/>
                  </a:lnTo>
                  <a:lnTo>
                    <a:pt x="84874" y="158940"/>
                  </a:lnTo>
                  <a:lnTo>
                    <a:pt x="84874" y="163322"/>
                  </a:lnTo>
                  <a:lnTo>
                    <a:pt x="84861" y="167030"/>
                  </a:lnTo>
                  <a:lnTo>
                    <a:pt x="84455" y="168427"/>
                  </a:lnTo>
                  <a:lnTo>
                    <a:pt x="82829" y="170268"/>
                  </a:lnTo>
                  <a:lnTo>
                    <a:pt x="81648" y="170802"/>
                  </a:lnTo>
                  <a:lnTo>
                    <a:pt x="79527" y="170802"/>
                  </a:lnTo>
                  <a:lnTo>
                    <a:pt x="78320" y="170268"/>
                  </a:lnTo>
                  <a:lnTo>
                    <a:pt x="76733" y="168427"/>
                  </a:lnTo>
                  <a:lnTo>
                    <a:pt x="76339" y="167030"/>
                  </a:lnTo>
                  <a:lnTo>
                    <a:pt x="76339" y="163322"/>
                  </a:lnTo>
                  <a:lnTo>
                    <a:pt x="76720" y="161950"/>
                  </a:lnTo>
                  <a:lnTo>
                    <a:pt x="78320" y="160083"/>
                  </a:lnTo>
                  <a:lnTo>
                    <a:pt x="79362" y="159600"/>
                  </a:lnTo>
                  <a:lnTo>
                    <a:pt x="81800" y="159600"/>
                  </a:lnTo>
                  <a:lnTo>
                    <a:pt x="82804" y="160083"/>
                  </a:lnTo>
                  <a:lnTo>
                    <a:pt x="83642" y="161010"/>
                  </a:lnTo>
                  <a:lnTo>
                    <a:pt x="84455" y="161950"/>
                  </a:lnTo>
                  <a:lnTo>
                    <a:pt x="84874" y="163322"/>
                  </a:lnTo>
                  <a:lnTo>
                    <a:pt x="84874" y="158940"/>
                  </a:lnTo>
                  <a:lnTo>
                    <a:pt x="84201" y="158254"/>
                  </a:lnTo>
                  <a:lnTo>
                    <a:pt x="82575" y="157594"/>
                  </a:lnTo>
                  <a:lnTo>
                    <a:pt x="78803" y="157594"/>
                  </a:lnTo>
                  <a:lnTo>
                    <a:pt x="77254" y="158115"/>
                  </a:lnTo>
                  <a:lnTo>
                    <a:pt x="74510" y="160502"/>
                  </a:lnTo>
                  <a:lnTo>
                    <a:pt x="73787" y="162483"/>
                  </a:lnTo>
                  <a:lnTo>
                    <a:pt x="73787" y="167640"/>
                  </a:lnTo>
                  <a:lnTo>
                    <a:pt x="74409" y="169519"/>
                  </a:lnTo>
                  <a:lnTo>
                    <a:pt x="75666" y="170802"/>
                  </a:lnTo>
                  <a:lnTo>
                    <a:pt x="76898" y="172097"/>
                  </a:lnTo>
                  <a:lnTo>
                    <a:pt x="78549" y="172732"/>
                  </a:lnTo>
                  <a:lnTo>
                    <a:pt x="81851" y="172732"/>
                  </a:lnTo>
                  <a:lnTo>
                    <a:pt x="83032" y="172427"/>
                  </a:lnTo>
                  <a:lnTo>
                    <a:pt x="85153" y="171284"/>
                  </a:lnTo>
                  <a:lnTo>
                    <a:pt x="85623" y="170802"/>
                  </a:lnTo>
                  <a:lnTo>
                    <a:pt x="85991" y="170434"/>
                  </a:lnTo>
                  <a:lnTo>
                    <a:pt x="87045" y="168427"/>
                  </a:lnTo>
                  <a:lnTo>
                    <a:pt x="87236" y="167640"/>
                  </a:lnTo>
                  <a:lnTo>
                    <a:pt x="87325" y="162483"/>
                  </a:lnTo>
                  <a:close/>
                </a:path>
                <a:path w="200659" h="325119">
                  <a:moveTo>
                    <a:pt x="93611" y="276644"/>
                  </a:moveTo>
                  <a:lnTo>
                    <a:pt x="93103" y="275170"/>
                  </a:lnTo>
                  <a:lnTo>
                    <a:pt x="93040" y="275018"/>
                  </a:lnTo>
                  <a:lnTo>
                    <a:pt x="91833" y="273761"/>
                  </a:lnTo>
                  <a:lnTo>
                    <a:pt x="91160" y="273088"/>
                  </a:lnTo>
                  <a:lnTo>
                    <a:pt x="91160" y="277482"/>
                  </a:lnTo>
                  <a:lnTo>
                    <a:pt x="91160" y="281190"/>
                  </a:lnTo>
                  <a:lnTo>
                    <a:pt x="90741" y="282587"/>
                  </a:lnTo>
                  <a:lnTo>
                    <a:pt x="89115" y="284429"/>
                  </a:lnTo>
                  <a:lnTo>
                    <a:pt x="87947" y="284962"/>
                  </a:lnTo>
                  <a:lnTo>
                    <a:pt x="85826" y="284962"/>
                  </a:lnTo>
                  <a:lnTo>
                    <a:pt x="84607" y="284429"/>
                  </a:lnTo>
                  <a:lnTo>
                    <a:pt x="83019" y="282587"/>
                  </a:lnTo>
                  <a:lnTo>
                    <a:pt x="82626" y="281190"/>
                  </a:lnTo>
                  <a:lnTo>
                    <a:pt x="82626" y="277482"/>
                  </a:lnTo>
                  <a:lnTo>
                    <a:pt x="83019" y="276110"/>
                  </a:lnTo>
                  <a:lnTo>
                    <a:pt x="84607" y="274243"/>
                  </a:lnTo>
                  <a:lnTo>
                    <a:pt x="85648" y="273761"/>
                  </a:lnTo>
                  <a:lnTo>
                    <a:pt x="88087" y="273761"/>
                  </a:lnTo>
                  <a:lnTo>
                    <a:pt x="89090" y="274243"/>
                  </a:lnTo>
                  <a:lnTo>
                    <a:pt x="89928" y="275170"/>
                  </a:lnTo>
                  <a:lnTo>
                    <a:pt x="90741" y="276110"/>
                  </a:lnTo>
                  <a:lnTo>
                    <a:pt x="91160" y="277482"/>
                  </a:lnTo>
                  <a:lnTo>
                    <a:pt x="91160" y="273088"/>
                  </a:lnTo>
                  <a:lnTo>
                    <a:pt x="90487" y="272415"/>
                  </a:lnTo>
                  <a:lnTo>
                    <a:pt x="88861" y="271754"/>
                  </a:lnTo>
                  <a:lnTo>
                    <a:pt x="85090" y="271754"/>
                  </a:lnTo>
                  <a:lnTo>
                    <a:pt x="83540" y="272275"/>
                  </a:lnTo>
                  <a:lnTo>
                    <a:pt x="80797" y="274662"/>
                  </a:lnTo>
                  <a:lnTo>
                    <a:pt x="80073" y="276644"/>
                  </a:lnTo>
                  <a:lnTo>
                    <a:pt x="80073" y="281800"/>
                  </a:lnTo>
                  <a:lnTo>
                    <a:pt x="80695" y="283679"/>
                  </a:lnTo>
                  <a:lnTo>
                    <a:pt x="81953" y="284962"/>
                  </a:lnTo>
                  <a:lnTo>
                    <a:pt x="83185" y="286258"/>
                  </a:lnTo>
                  <a:lnTo>
                    <a:pt x="84836" y="286893"/>
                  </a:lnTo>
                  <a:lnTo>
                    <a:pt x="88138" y="286893"/>
                  </a:lnTo>
                  <a:lnTo>
                    <a:pt x="93522" y="281800"/>
                  </a:lnTo>
                  <a:lnTo>
                    <a:pt x="93611" y="276644"/>
                  </a:lnTo>
                  <a:close/>
                </a:path>
                <a:path w="200659" h="325119">
                  <a:moveTo>
                    <a:pt x="97180" y="152298"/>
                  </a:moveTo>
                  <a:lnTo>
                    <a:pt x="96342" y="152133"/>
                  </a:lnTo>
                  <a:lnTo>
                    <a:pt x="95554" y="152044"/>
                  </a:lnTo>
                  <a:lnTo>
                    <a:pt x="93789" y="152044"/>
                  </a:lnTo>
                  <a:lnTo>
                    <a:pt x="90855" y="155409"/>
                  </a:lnTo>
                  <a:lnTo>
                    <a:pt x="90855" y="157899"/>
                  </a:lnTo>
                  <a:lnTo>
                    <a:pt x="88671" y="157899"/>
                  </a:lnTo>
                  <a:lnTo>
                    <a:pt x="88671" y="159829"/>
                  </a:lnTo>
                  <a:lnTo>
                    <a:pt x="90855" y="159829"/>
                  </a:lnTo>
                  <a:lnTo>
                    <a:pt x="90855" y="172427"/>
                  </a:lnTo>
                  <a:lnTo>
                    <a:pt x="93294" y="172427"/>
                  </a:lnTo>
                  <a:lnTo>
                    <a:pt x="93294" y="159829"/>
                  </a:lnTo>
                  <a:lnTo>
                    <a:pt x="96113" y="159829"/>
                  </a:lnTo>
                  <a:lnTo>
                    <a:pt x="96113" y="157899"/>
                  </a:lnTo>
                  <a:lnTo>
                    <a:pt x="93294" y="157899"/>
                  </a:lnTo>
                  <a:lnTo>
                    <a:pt x="93294" y="155714"/>
                  </a:lnTo>
                  <a:lnTo>
                    <a:pt x="93433" y="155130"/>
                  </a:lnTo>
                  <a:lnTo>
                    <a:pt x="94068" y="154482"/>
                  </a:lnTo>
                  <a:lnTo>
                    <a:pt x="94602" y="154317"/>
                  </a:lnTo>
                  <a:lnTo>
                    <a:pt x="95808" y="154317"/>
                  </a:lnTo>
                  <a:lnTo>
                    <a:pt x="96786" y="154419"/>
                  </a:lnTo>
                  <a:lnTo>
                    <a:pt x="97180" y="152298"/>
                  </a:lnTo>
                  <a:close/>
                </a:path>
                <a:path w="200659" h="325119">
                  <a:moveTo>
                    <a:pt x="98234" y="125552"/>
                  </a:moveTo>
                  <a:lnTo>
                    <a:pt x="98171" y="124320"/>
                  </a:lnTo>
                  <a:lnTo>
                    <a:pt x="97650" y="122720"/>
                  </a:lnTo>
                  <a:lnTo>
                    <a:pt x="96418" y="121373"/>
                  </a:lnTo>
                  <a:lnTo>
                    <a:pt x="95631" y="120548"/>
                  </a:lnTo>
                  <a:lnTo>
                    <a:pt x="95631" y="125552"/>
                  </a:lnTo>
                  <a:lnTo>
                    <a:pt x="87515" y="125552"/>
                  </a:lnTo>
                  <a:lnTo>
                    <a:pt x="87591" y="124320"/>
                  </a:lnTo>
                  <a:lnTo>
                    <a:pt x="87972" y="123418"/>
                  </a:lnTo>
                  <a:lnTo>
                    <a:pt x="88023" y="123278"/>
                  </a:lnTo>
                  <a:lnTo>
                    <a:pt x="89471" y="121856"/>
                  </a:lnTo>
                  <a:lnTo>
                    <a:pt x="90512" y="121373"/>
                  </a:lnTo>
                  <a:lnTo>
                    <a:pt x="92887" y="121373"/>
                  </a:lnTo>
                  <a:lnTo>
                    <a:pt x="95631" y="125552"/>
                  </a:lnTo>
                  <a:lnTo>
                    <a:pt x="95631" y="120548"/>
                  </a:lnTo>
                  <a:lnTo>
                    <a:pt x="95161" y="120040"/>
                  </a:lnTo>
                  <a:lnTo>
                    <a:pt x="93560" y="119367"/>
                  </a:lnTo>
                  <a:lnTo>
                    <a:pt x="89611" y="119367"/>
                  </a:lnTo>
                  <a:lnTo>
                    <a:pt x="87960" y="120040"/>
                  </a:lnTo>
                  <a:lnTo>
                    <a:pt x="85471" y="122720"/>
                  </a:lnTo>
                  <a:lnTo>
                    <a:pt x="84950" y="124320"/>
                  </a:lnTo>
                  <a:lnTo>
                    <a:pt x="84988" y="129832"/>
                  </a:lnTo>
                  <a:lnTo>
                    <a:pt x="85521" y="131343"/>
                  </a:lnTo>
                  <a:lnTo>
                    <a:pt x="87934" y="133870"/>
                  </a:lnTo>
                  <a:lnTo>
                    <a:pt x="89636" y="134505"/>
                  </a:lnTo>
                  <a:lnTo>
                    <a:pt x="93446" y="134505"/>
                  </a:lnTo>
                  <a:lnTo>
                    <a:pt x="94818" y="134124"/>
                  </a:lnTo>
                  <a:lnTo>
                    <a:pt x="96977" y="132499"/>
                  </a:lnTo>
                  <a:lnTo>
                    <a:pt x="97739" y="131343"/>
                  </a:lnTo>
                  <a:lnTo>
                    <a:pt x="98158" y="129832"/>
                  </a:lnTo>
                  <a:lnTo>
                    <a:pt x="95605" y="129527"/>
                  </a:lnTo>
                  <a:lnTo>
                    <a:pt x="95288" y="130390"/>
                  </a:lnTo>
                  <a:lnTo>
                    <a:pt x="95211" y="130594"/>
                  </a:lnTo>
                  <a:lnTo>
                    <a:pt x="94703" y="131343"/>
                  </a:lnTo>
                  <a:lnTo>
                    <a:pt x="93446" y="132270"/>
                  </a:lnTo>
                  <a:lnTo>
                    <a:pt x="92659" y="132499"/>
                  </a:lnTo>
                  <a:lnTo>
                    <a:pt x="90538" y="132499"/>
                  </a:lnTo>
                  <a:lnTo>
                    <a:pt x="89535" y="132080"/>
                  </a:lnTo>
                  <a:lnTo>
                    <a:pt x="87909" y="130390"/>
                  </a:lnTo>
                  <a:lnTo>
                    <a:pt x="87693" y="129832"/>
                  </a:lnTo>
                  <a:lnTo>
                    <a:pt x="87579" y="129527"/>
                  </a:lnTo>
                  <a:lnTo>
                    <a:pt x="87452" y="129197"/>
                  </a:lnTo>
                  <a:lnTo>
                    <a:pt x="87376" y="127571"/>
                  </a:lnTo>
                  <a:lnTo>
                    <a:pt x="98209" y="127571"/>
                  </a:lnTo>
                  <a:lnTo>
                    <a:pt x="98234" y="125552"/>
                  </a:lnTo>
                  <a:close/>
                </a:path>
                <a:path w="200659" h="325119">
                  <a:moveTo>
                    <a:pt x="98971" y="266522"/>
                  </a:moveTo>
                  <a:lnTo>
                    <a:pt x="96520" y="266522"/>
                  </a:lnTo>
                  <a:lnTo>
                    <a:pt x="96520" y="286575"/>
                  </a:lnTo>
                  <a:lnTo>
                    <a:pt x="98971" y="286575"/>
                  </a:lnTo>
                  <a:lnTo>
                    <a:pt x="98971" y="266522"/>
                  </a:lnTo>
                  <a:close/>
                </a:path>
                <a:path w="200659" h="325119">
                  <a:moveTo>
                    <a:pt x="100647" y="53086"/>
                  </a:moveTo>
                  <a:lnTo>
                    <a:pt x="98209" y="52781"/>
                  </a:lnTo>
                  <a:lnTo>
                    <a:pt x="98044" y="54013"/>
                  </a:lnTo>
                  <a:lnTo>
                    <a:pt x="97624" y="54940"/>
                  </a:lnTo>
                  <a:lnTo>
                    <a:pt x="96329" y="56108"/>
                  </a:lnTo>
                  <a:lnTo>
                    <a:pt x="95516" y="56388"/>
                  </a:lnTo>
                  <a:lnTo>
                    <a:pt x="93332" y="56388"/>
                  </a:lnTo>
                  <a:lnTo>
                    <a:pt x="92354" y="55968"/>
                  </a:lnTo>
                  <a:lnTo>
                    <a:pt x="91630" y="55079"/>
                  </a:lnTo>
                  <a:lnTo>
                    <a:pt x="90868" y="54203"/>
                  </a:lnTo>
                  <a:lnTo>
                    <a:pt x="90512" y="52781"/>
                  </a:lnTo>
                  <a:lnTo>
                    <a:pt x="90512" y="48920"/>
                  </a:lnTo>
                  <a:lnTo>
                    <a:pt x="90868" y="47523"/>
                  </a:lnTo>
                  <a:lnTo>
                    <a:pt x="92443" y="45720"/>
                  </a:lnTo>
                  <a:lnTo>
                    <a:pt x="93446" y="45275"/>
                  </a:lnTo>
                  <a:lnTo>
                    <a:pt x="95516" y="45275"/>
                  </a:lnTo>
                  <a:lnTo>
                    <a:pt x="96215" y="45529"/>
                  </a:lnTo>
                  <a:lnTo>
                    <a:pt x="97370" y="46532"/>
                  </a:lnTo>
                  <a:lnTo>
                    <a:pt x="97790" y="47269"/>
                  </a:lnTo>
                  <a:lnTo>
                    <a:pt x="98018" y="48221"/>
                  </a:lnTo>
                  <a:lnTo>
                    <a:pt x="100393" y="47853"/>
                  </a:lnTo>
                  <a:lnTo>
                    <a:pt x="100114" y="46393"/>
                  </a:lnTo>
                  <a:lnTo>
                    <a:pt x="99466" y="45250"/>
                  </a:lnTo>
                  <a:lnTo>
                    <a:pt x="97447" y="43675"/>
                  </a:lnTo>
                  <a:lnTo>
                    <a:pt x="96164" y="43256"/>
                  </a:lnTo>
                  <a:lnTo>
                    <a:pt x="93332" y="43256"/>
                  </a:lnTo>
                  <a:lnTo>
                    <a:pt x="87985" y="49339"/>
                  </a:lnTo>
                  <a:lnTo>
                    <a:pt x="87985" y="53340"/>
                  </a:lnTo>
                  <a:lnTo>
                    <a:pt x="88582" y="55194"/>
                  </a:lnTo>
                  <a:lnTo>
                    <a:pt x="90982" y="57759"/>
                  </a:lnTo>
                  <a:lnTo>
                    <a:pt x="92583" y="58407"/>
                  </a:lnTo>
                  <a:lnTo>
                    <a:pt x="96164" y="58407"/>
                  </a:lnTo>
                  <a:lnTo>
                    <a:pt x="97510" y="57962"/>
                  </a:lnTo>
                  <a:lnTo>
                    <a:pt x="99695" y="56083"/>
                  </a:lnTo>
                  <a:lnTo>
                    <a:pt x="100368" y="54775"/>
                  </a:lnTo>
                  <a:lnTo>
                    <a:pt x="100647" y="53086"/>
                  </a:lnTo>
                  <a:close/>
                </a:path>
                <a:path w="200659" h="325119">
                  <a:moveTo>
                    <a:pt x="105143" y="38049"/>
                  </a:moveTo>
                  <a:lnTo>
                    <a:pt x="102692" y="38049"/>
                  </a:lnTo>
                  <a:lnTo>
                    <a:pt x="102692" y="58102"/>
                  </a:lnTo>
                  <a:lnTo>
                    <a:pt x="105143" y="58102"/>
                  </a:lnTo>
                  <a:lnTo>
                    <a:pt x="105143" y="38049"/>
                  </a:lnTo>
                  <a:close/>
                </a:path>
                <a:path w="200659" h="325119">
                  <a:moveTo>
                    <a:pt x="109702" y="266458"/>
                  </a:moveTo>
                  <a:lnTo>
                    <a:pt x="108864" y="266293"/>
                  </a:lnTo>
                  <a:lnTo>
                    <a:pt x="108077" y="266204"/>
                  </a:lnTo>
                  <a:lnTo>
                    <a:pt x="106311" y="266204"/>
                  </a:lnTo>
                  <a:lnTo>
                    <a:pt x="103378" y="269570"/>
                  </a:lnTo>
                  <a:lnTo>
                    <a:pt x="103378" y="272059"/>
                  </a:lnTo>
                  <a:lnTo>
                    <a:pt x="101193" y="272059"/>
                  </a:lnTo>
                  <a:lnTo>
                    <a:pt x="101193" y="273989"/>
                  </a:lnTo>
                  <a:lnTo>
                    <a:pt x="103378" y="273989"/>
                  </a:lnTo>
                  <a:lnTo>
                    <a:pt x="103378" y="286588"/>
                  </a:lnTo>
                  <a:lnTo>
                    <a:pt x="105816" y="286588"/>
                  </a:lnTo>
                  <a:lnTo>
                    <a:pt x="105816" y="273989"/>
                  </a:lnTo>
                  <a:lnTo>
                    <a:pt x="108635" y="273989"/>
                  </a:lnTo>
                  <a:lnTo>
                    <a:pt x="108635" y="272059"/>
                  </a:lnTo>
                  <a:lnTo>
                    <a:pt x="105816" y="272059"/>
                  </a:lnTo>
                  <a:lnTo>
                    <a:pt x="105816" y="269875"/>
                  </a:lnTo>
                  <a:lnTo>
                    <a:pt x="105956" y="269290"/>
                  </a:lnTo>
                  <a:lnTo>
                    <a:pt x="106591" y="268643"/>
                  </a:lnTo>
                  <a:lnTo>
                    <a:pt x="107124" y="268478"/>
                  </a:lnTo>
                  <a:lnTo>
                    <a:pt x="108331" y="268478"/>
                  </a:lnTo>
                  <a:lnTo>
                    <a:pt x="109308" y="268579"/>
                  </a:lnTo>
                  <a:lnTo>
                    <a:pt x="109702" y="266458"/>
                  </a:lnTo>
                  <a:close/>
                </a:path>
                <a:path w="200659" h="325119">
                  <a:moveTo>
                    <a:pt x="112293" y="129108"/>
                  </a:moveTo>
                  <a:lnTo>
                    <a:pt x="104508" y="124891"/>
                  </a:lnTo>
                  <a:lnTo>
                    <a:pt x="104279" y="124777"/>
                  </a:lnTo>
                  <a:lnTo>
                    <a:pt x="103835" y="124612"/>
                  </a:lnTo>
                  <a:lnTo>
                    <a:pt x="103530" y="124409"/>
                  </a:lnTo>
                  <a:lnTo>
                    <a:pt x="103111" y="123875"/>
                  </a:lnTo>
                  <a:lnTo>
                    <a:pt x="103022" y="123596"/>
                  </a:lnTo>
                  <a:lnTo>
                    <a:pt x="103022" y="122758"/>
                  </a:lnTo>
                  <a:lnTo>
                    <a:pt x="103251" y="122339"/>
                  </a:lnTo>
                  <a:lnTo>
                    <a:pt x="104228" y="121577"/>
                  </a:lnTo>
                  <a:lnTo>
                    <a:pt x="105041" y="121386"/>
                  </a:lnTo>
                  <a:lnTo>
                    <a:pt x="107137" y="121386"/>
                  </a:lnTo>
                  <a:lnTo>
                    <a:pt x="107873" y="121615"/>
                  </a:lnTo>
                  <a:lnTo>
                    <a:pt x="108902" y="122453"/>
                  </a:lnTo>
                  <a:lnTo>
                    <a:pt x="109245" y="123037"/>
                  </a:lnTo>
                  <a:lnTo>
                    <a:pt x="109347" y="123761"/>
                  </a:lnTo>
                  <a:lnTo>
                    <a:pt x="111760" y="123431"/>
                  </a:lnTo>
                  <a:lnTo>
                    <a:pt x="107111" y="119367"/>
                  </a:lnTo>
                  <a:lnTo>
                    <a:pt x="105232" y="119367"/>
                  </a:lnTo>
                  <a:lnTo>
                    <a:pt x="100647" y="122897"/>
                  </a:lnTo>
                  <a:lnTo>
                    <a:pt x="100647" y="124269"/>
                  </a:lnTo>
                  <a:lnTo>
                    <a:pt x="107873" y="128384"/>
                  </a:lnTo>
                  <a:lnTo>
                    <a:pt x="108712" y="128663"/>
                  </a:lnTo>
                  <a:lnTo>
                    <a:pt x="109524" y="129222"/>
                  </a:lnTo>
                  <a:lnTo>
                    <a:pt x="109778" y="129641"/>
                  </a:lnTo>
                  <a:lnTo>
                    <a:pt x="109778" y="130822"/>
                  </a:lnTo>
                  <a:lnTo>
                    <a:pt x="109499" y="131381"/>
                  </a:lnTo>
                  <a:lnTo>
                    <a:pt x="108407" y="132283"/>
                  </a:lnTo>
                  <a:lnTo>
                    <a:pt x="107556" y="132499"/>
                  </a:lnTo>
                  <a:lnTo>
                    <a:pt x="105321" y="132499"/>
                  </a:lnTo>
                  <a:lnTo>
                    <a:pt x="104419" y="132245"/>
                  </a:lnTo>
                  <a:lnTo>
                    <a:pt x="103187" y="131241"/>
                  </a:lnTo>
                  <a:lnTo>
                    <a:pt x="102806" y="130492"/>
                  </a:lnTo>
                  <a:lnTo>
                    <a:pt x="102692" y="129501"/>
                  </a:lnTo>
                  <a:lnTo>
                    <a:pt x="100253" y="129870"/>
                  </a:lnTo>
                  <a:lnTo>
                    <a:pt x="100507" y="131432"/>
                  </a:lnTo>
                  <a:lnTo>
                    <a:pt x="101117" y="132588"/>
                  </a:lnTo>
                  <a:lnTo>
                    <a:pt x="103111" y="134150"/>
                  </a:lnTo>
                  <a:lnTo>
                    <a:pt x="104533" y="134518"/>
                  </a:lnTo>
                  <a:lnTo>
                    <a:pt x="107556" y="134518"/>
                  </a:lnTo>
                  <a:lnTo>
                    <a:pt x="112293" y="130797"/>
                  </a:lnTo>
                  <a:lnTo>
                    <a:pt x="112293" y="129108"/>
                  </a:lnTo>
                  <a:close/>
                </a:path>
                <a:path w="200659" h="325119">
                  <a:moveTo>
                    <a:pt x="120980" y="134175"/>
                  </a:moveTo>
                  <a:lnTo>
                    <a:pt x="120611" y="131991"/>
                  </a:lnTo>
                  <a:lnTo>
                    <a:pt x="120167" y="132080"/>
                  </a:lnTo>
                  <a:lnTo>
                    <a:pt x="119151" y="132105"/>
                  </a:lnTo>
                  <a:lnTo>
                    <a:pt x="118872" y="132041"/>
                  </a:lnTo>
                  <a:lnTo>
                    <a:pt x="118478" y="131826"/>
                  </a:lnTo>
                  <a:lnTo>
                    <a:pt x="118338" y="131660"/>
                  </a:lnTo>
                  <a:lnTo>
                    <a:pt x="118262" y="131457"/>
                  </a:lnTo>
                  <a:lnTo>
                    <a:pt x="118148" y="131267"/>
                  </a:lnTo>
                  <a:lnTo>
                    <a:pt x="118122" y="130810"/>
                  </a:lnTo>
                  <a:lnTo>
                    <a:pt x="118122" y="121602"/>
                  </a:lnTo>
                  <a:lnTo>
                    <a:pt x="120611" y="121602"/>
                  </a:lnTo>
                  <a:lnTo>
                    <a:pt x="120611" y="119672"/>
                  </a:lnTo>
                  <a:lnTo>
                    <a:pt x="118122" y="119672"/>
                  </a:lnTo>
                  <a:lnTo>
                    <a:pt x="118122" y="114604"/>
                  </a:lnTo>
                  <a:lnTo>
                    <a:pt x="115684" y="116090"/>
                  </a:lnTo>
                  <a:lnTo>
                    <a:pt x="115684" y="119672"/>
                  </a:lnTo>
                  <a:lnTo>
                    <a:pt x="113893" y="119672"/>
                  </a:lnTo>
                  <a:lnTo>
                    <a:pt x="113893" y="121602"/>
                  </a:lnTo>
                  <a:lnTo>
                    <a:pt x="115684" y="121602"/>
                  </a:lnTo>
                  <a:lnTo>
                    <a:pt x="115684" y="131432"/>
                  </a:lnTo>
                  <a:lnTo>
                    <a:pt x="115773" y="132410"/>
                  </a:lnTo>
                  <a:lnTo>
                    <a:pt x="116192" y="133337"/>
                  </a:lnTo>
                  <a:lnTo>
                    <a:pt x="116522" y="133692"/>
                  </a:lnTo>
                  <a:lnTo>
                    <a:pt x="117500" y="134226"/>
                  </a:lnTo>
                  <a:lnTo>
                    <a:pt x="118198" y="134366"/>
                  </a:lnTo>
                  <a:lnTo>
                    <a:pt x="119634" y="134366"/>
                  </a:lnTo>
                  <a:lnTo>
                    <a:pt x="120980" y="134175"/>
                  </a:lnTo>
                  <a:close/>
                </a:path>
                <a:path w="200659" h="325119">
                  <a:moveTo>
                    <a:pt x="121526" y="49453"/>
                  </a:moveTo>
                  <a:lnTo>
                    <a:pt x="121475" y="48221"/>
                  </a:lnTo>
                  <a:lnTo>
                    <a:pt x="120942" y="46621"/>
                  </a:lnTo>
                  <a:lnTo>
                    <a:pt x="119710" y="45275"/>
                  </a:lnTo>
                  <a:lnTo>
                    <a:pt x="118935" y="44450"/>
                  </a:lnTo>
                  <a:lnTo>
                    <a:pt x="118935" y="49453"/>
                  </a:lnTo>
                  <a:lnTo>
                    <a:pt x="110820" y="49453"/>
                  </a:lnTo>
                  <a:lnTo>
                    <a:pt x="113817" y="45275"/>
                  </a:lnTo>
                  <a:lnTo>
                    <a:pt x="116192" y="45275"/>
                  </a:lnTo>
                  <a:lnTo>
                    <a:pt x="118935" y="49453"/>
                  </a:lnTo>
                  <a:lnTo>
                    <a:pt x="118935" y="44450"/>
                  </a:lnTo>
                  <a:lnTo>
                    <a:pt x="118465" y="43942"/>
                  </a:lnTo>
                  <a:lnTo>
                    <a:pt x="116865" y="43268"/>
                  </a:lnTo>
                  <a:lnTo>
                    <a:pt x="112915" y="43268"/>
                  </a:lnTo>
                  <a:lnTo>
                    <a:pt x="111264" y="43942"/>
                  </a:lnTo>
                  <a:lnTo>
                    <a:pt x="108775" y="46621"/>
                  </a:lnTo>
                  <a:lnTo>
                    <a:pt x="108242" y="48221"/>
                  </a:lnTo>
                  <a:lnTo>
                    <a:pt x="108280" y="53733"/>
                  </a:lnTo>
                  <a:lnTo>
                    <a:pt x="108813" y="55245"/>
                  </a:lnTo>
                  <a:lnTo>
                    <a:pt x="111239" y="57772"/>
                  </a:lnTo>
                  <a:lnTo>
                    <a:pt x="112941" y="58407"/>
                  </a:lnTo>
                  <a:lnTo>
                    <a:pt x="116751" y="58407"/>
                  </a:lnTo>
                  <a:lnTo>
                    <a:pt x="118122" y="58026"/>
                  </a:lnTo>
                  <a:lnTo>
                    <a:pt x="120281" y="56400"/>
                  </a:lnTo>
                  <a:lnTo>
                    <a:pt x="121043" y="55245"/>
                  </a:lnTo>
                  <a:lnTo>
                    <a:pt x="121462" y="53733"/>
                  </a:lnTo>
                  <a:lnTo>
                    <a:pt x="118910" y="53428"/>
                  </a:lnTo>
                  <a:lnTo>
                    <a:pt x="118592" y="54292"/>
                  </a:lnTo>
                  <a:lnTo>
                    <a:pt x="118516" y="54495"/>
                  </a:lnTo>
                  <a:lnTo>
                    <a:pt x="118008" y="55245"/>
                  </a:lnTo>
                  <a:lnTo>
                    <a:pt x="116751" y="56172"/>
                  </a:lnTo>
                  <a:lnTo>
                    <a:pt x="115963" y="56400"/>
                  </a:lnTo>
                  <a:lnTo>
                    <a:pt x="113842" y="56400"/>
                  </a:lnTo>
                  <a:lnTo>
                    <a:pt x="112839" y="55981"/>
                  </a:lnTo>
                  <a:lnTo>
                    <a:pt x="111213" y="54292"/>
                  </a:lnTo>
                  <a:lnTo>
                    <a:pt x="110998" y="53733"/>
                  </a:lnTo>
                  <a:lnTo>
                    <a:pt x="110883" y="53428"/>
                  </a:lnTo>
                  <a:lnTo>
                    <a:pt x="110756" y="53098"/>
                  </a:lnTo>
                  <a:lnTo>
                    <a:pt x="110680" y="51473"/>
                  </a:lnTo>
                  <a:lnTo>
                    <a:pt x="121513" y="51473"/>
                  </a:lnTo>
                  <a:lnTo>
                    <a:pt x="121526" y="49453"/>
                  </a:lnTo>
                  <a:close/>
                </a:path>
                <a:path w="200659" h="325119">
                  <a:moveTo>
                    <a:pt x="123101" y="201066"/>
                  </a:moveTo>
                  <a:lnTo>
                    <a:pt x="120688" y="196684"/>
                  </a:lnTo>
                  <a:lnTo>
                    <a:pt x="120688" y="201066"/>
                  </a:lnTo>
                  <a:lnTo>
                    <a:pt x="120650" y="205016"/>
                  </a:lnTo>
                  <a:lnTo>
                    <a:pt x="120446" y="205765"/>
                  </a:lnTo>
                  <a:lnTo>
                    <a:pt x="120218" y="206387"/>
                  </a:lnTo>
                  <a:lnTo>
                    <a:pt x="118668" y="208178"/>
                  </a:lnTo>
                  <a:lnTo>
                    <a:pt x="117805" y="208597"/>
                  </a:lnTo>
                  <a:lnTo>
                    <a:pt x="115646" y="208597"/>
                  </a:lnTo>
                  <a:lnTo>
                    <a:pt x="114719" y="208178"/>
                  </a:lnTo>
                  <a:lnTo>
                    <a:pt x="113207" y="206387"/>
                  </a:lnTo>
                  <a:lnTo>
                    <a:pt x="112839" y="205016"/>
                  </a:lnTo>
                  <a:lnTo>
                    <a:pt x="112903" y="201066"/>
                  </a:lnTo>
                  <a:lnTo>
                    <a:pt x="115760" y="197396"/>
                  </a:lnTo>
                  <a:lnTo>
                    <a:pt x="117881" y="197396"/>
                  </a:lnTo>
                  <a:lnTo>
                    <a:pt x="118402" y="197675"/>
                  </a:lnTo>
                  <a:lnTo>
                    <a:pt x="118846" y="197954"/>
                  </a:lnTo>
                  <a:lnTo>
                    <a:pt x="120294" y="199694"/>
                  </a:lnTo>
                  <a:lnTo>
                    <a:pt x="120688" y="201066"/>
                  </a:lnTo>
                  <a:lnTo>
                    <a:pt x="120688" y="196684"/>
                  </a:lnTo>
                  <a:lnTo>
                    <a:pt x="119367" y="195795"/>
                  </a:lnTo>
                  <a:lnTo>
                    <a:pt x="118275" y="195465"/>
                  </a:lnTo>
                  <a:lnTo>
                    <a:pt x="116090" y="195465"/>
                  </a:lnTo>
                  <a:lnTo>
                    <a:pt x="114731" y="195795"/>
                  </a:lnTo>
                  <a:lnTo>
                    <a:pt x="115049" y="195795"/>
                  </a:lnTo>
                  <a:lnTo>
                    <a:pt x="113969" y="196392"/>
                  </a:lnTo>
                  <a:lnTo>
                    <a:pt x="113271" y="197065"/>
                  </a:lnTo>
                  <a:lnTo>
                    <a:pt x="112839" y="197675"/>
                  </a:lnTo>
                  <a:lnTo>
                    <a:pt x="112839" y="195795"/>
                  </a:lnTo>
                  <a:lnTo>
                    <a:pt x="110604" y="195795"/>
                  </a:lnTo>
                  <a:lnTo>
                    <a:pt x="110604" y="215849"/>
                  </a:lnTo>
                  <a:lnTo>
                    <a:pt x="113068" y="215849"/>
                  </a:lnTo>
                  <a:lnTo>
                    <a:pt x="113068" y="208788"/>
                  </a:lnTo>
                  <a:lnTo>
                    <a:pt x="113461" y="209359"/>
                  </a:lnTo>
                  <a:lnTo>
                    <a:pt x="113995" y="209778"/>
                  </a:lnTo>
                  <a:lnTo>
                    <a:pt x="115303" y="210439"/>
                  </a:lnTo>
                  <a:lnTo>
                    <a:pt x="116039" y="210616"/>
                  </a:lnTo>
                  <a:lnTo>
                    <a:pt x="117995" y="210616"/>
                  </a:lnTo>
                  <a:lnTo>
                    <a:pt x="119062" y="210299"/>
                  </a:lnTo>
                  <a:lnTo>
                    <a:pt x="121081" y="209067"/>
                  </a:lnTo>
                  <a:lnTo>
                    <a:pt x="121323" y="208788"/>
                  </a:lnTo>
                  <a:lnTo>
                    <a:pt x="121475" y="208597"/>
                  </a:lnTo>
                  <a:lnTo>
                    <a:pt x="121831" y="208178"/>
                  </a:lnTo>
                  <a:lnTo>
                    <a:pt x="122923" y="205765"/>
                  </a:lnTo>
                  <a:lnTo>
                    <a:pt x="123075" y="205016"/>
                  </a:lnTo>
                  <a:lnTo>
                    <a:pt x="123101" y="201066"/>
                  </a:lnTo>
                  <a:close/>
                </a:path>
                <a:path w="200659" h="325119">
                  <a:moveTo>
                    <a:pt x="123990" y="157899"/>
                  </a:moveTo>
                  <a:lnTo>
                    <a:pt x="121615" y="157899"/>
                  </a:lnTo>
                  <a:lnTo>
                    <a:pt x="118275" y="169100"/>
                  </a:lnTo>
                  <a:lnTo>
                    <a:pt x="115392" y="157899"/>
                  </a:lnTo>
                  <a:lnTo>
                    <a:pt x="112839" y="157899"/>
                  </a:lnTo>
                  <a:lnTo>
                    <a:pt x="110553" y="166408"/>
                  </a:lnTo>
                  <a:lnTo>
                    <a:pt x="109791" y="169405"/>
                  </a:lnTo>
                  <a:lnTo>
                    <a:pt x="106629" y="157899"/>
                  </a:lnTo>
                  <a:lnTo>
                    <a:pt x="104076" y="157899"/>
                  </a:lnTo>
                  <a:lnTo>
                    <a:pt x="108534" y="172427"/>
                  </a:lnTo>
                  <a:lnTo>
                    <a:pt x="111086" y="172427"/>
                  </a:lnTo>
                  <a:lnTo>
                    <a:pt x="114020" y="161251"/>
                  </a:lnTo>
                  <a:lnTo>
                    <a:pt x="114579" y="163715"/>
                  </a:lnTo>
                  <a:lnTo>
                    <a:pt x="116903" y="172427"/>
                  </a:lnTo>
                  <a:lnTo>
                    <a:pt x="119456" y="172427"/>
                  </a:lnTo>
                  <a:lnTo>
                    <a:pt x="123990" y="157899"/>
                  </a:lnTo>
                  <a:close/>
                </a:path>
                <a:path w="200659" h="325119">
                  <a:moveTo>
                    <a:pt x="127101" y="233845"/>
                  </a:moveTo>
                  <a:lnTo>
                    <a:pt x="124828" y="233845"/>
                  </a:lnTo>
                  <a:lnTo>
                    <a:pt x="124828" y="235585"/>
                  </a:lnTo>
                  <a:lnTo>
                    <a:pt x="124802" y="239141"/>
                  </a:lnTo>
                  <a:lnTo>
                    <a:pt x="124726" y="243039"/>
                  </a:lnTo>
                  <a:lnTo>
                    <a:pt x="124409" y="244157"/>
                  </a:lnTo>
                  <a:lnTo>
                    <a:pt x="123659" y="245021"/>
                  </a:lnTo>
                  <a:lnTo>
                    <a:pt x="122872" y="245884"/>
                  </a:lnTo>
                  <a:lnTo>
                    <a:pt x="121945" y="246303"/>
                  </a:lnTo>
                  <a:lnTo>
                    <a:pt x="119684" y="246303"/>
                  </a:lnTo>
                  <a:lnTo>
                    <a:pt x="118732" y="245884"/>
                  </a:lnTo>
                  <a:lnTo>
                    <a:pt x="117246" y="244157"/>
                  </a:lnTo>
                  <a:lnTo>
                    <a:pt x="116928" y="243039"/>
                  </a:lnTo>
                  <a:lnTo>
                    <a:pt x="116852" y="239141"/>
                  </a:lnTo>
                  <a:lnTo>
                    <a:pt x="117208" y="237794"/>
                  </a:lnTo>
                  <a:lnTo>
                    <a:pt x="124802" y="239141"/>
                  </a:lnTo>
                  <a:lnTo>
                    <a:pt x="124802" y="235559"/>
                  </a:lnTo>
                  <a:lnTo>
                    <a:pt x="123710" y="234213"/>
                  </a:lnTo>
                  <a:lnTo>
                    <a:pt x="122313" y="233514"/>
                  </a:lnTo>
                  <a:lnTo>
                    <a:pt x="119316" y="233514"/>
                  </a:lnTo>
                  <a:lnTo>
                    <a:pt x="114300" y="243039"/>
                  </a:lnTo>
                  <a:lnTo>
                    <a:pt x="114833" y="244767"/>
                  </a:lnTo>
                  <a:lnTo>
                    <a:pt x="117081" y="247738"/>
                  </a:lnTo>
                  <a:lnTo>
                    <a:pt x="117208" y="247738"/>
                  </a:lnTo>
                  <a:lnTo>
                    <a:pt x="118554" y="248348"/>
                  </a:lnTo>
                  <a:lnTo>
                    <a:pt x="122174" y="248348"/>
                  </a:lnTo>
                  <a:lnTo>
                    <a:pt x="123520" y="247738"/>
                  </a:lnTo>
                  <a:lnTo>
                    <a:pt x="124612" y="246456"/>
                  </a:lnTo>
                  <a:lnTo>
                    <a:pt x="124561" y="248627"/>
                  </a:lnTo>
                  <a:lnTo>
                    <a:pt x="124434" y="249580"/>
                  </a:lnTo>
                  <a:lnTo>
                    <a:pt x="124345" y="249897"/>
                  </a:lnTo>
                  <a:lnTo>
                    <a:pt x="124269" y="250202"/>
                  </a:lnTo>
                  <a:lnTo>
                    <a:pt x="121399" y="252247"/>
                  </a:lnTo>
                  <a:lnTo>
                    <a:pt x="119672" y="252247"/>
                  </a:lnTo>
                  <a:lnTo>
                    <a:pt x="118643" y="251942"/>
                  </a:lnTo>
                  <a:lnTo>
                    <a:pt x="117576" y="251155"/>
                  </a:lnTo>
                  <a:lnTo>
                    <a:pt x="117297" y="250621"/>
                  </a:lnTo>
                  <a:lnTo>
                    <a:pt x="117182" y="249897"/>
                  </a:lnTo>
                  <a:lnTo>
                    <a:pt x="115138" y="249580"/>
                  </a:lnTo>
                  <a:lnTo>
                    <a:pt x="114808" y="249580"/>
                  </a:lnTo>
                  <a:lnTo>
                    <a:pt x="114782" y="251155"/>
                  </a:lnTo>
                  <a:lnTo>
                    <a:pt x="115277" y="252247"/>
                  </a:lnTo>
                  <a:lnTo>
                    <a:pt x="117563" y="253923"/>
                  </a:lnTo>
                  <a:lnTo>
                    <a:pt x="117817" y="253923"/>
                  </a:lnTo>
                  <a:lnTo>
                    <a:pt x="118808" y="254203"/>
                  </a:lnTo>
                  <a:lnTo>
                    <a:pt x="122008" y="254203"/>
                  </a:lnTo>
                  <a:lnTo>
                    <a:pt x="123202" y="253923"/>
                  </a:lnTo>
                  <a:lnTo>
                    <a:pt x="124218" y="253390"/>
                  </a:lnTo>
                  <a:lnTo>
                    <a:pt x="125222" y="252831"/>
                  </a:lnTo>
                  <a:lnTo>
                    <a:pt x="125806" y="252247"/>
                  </a:lnTo>
                  <a:lnTo>
                    <a:pt x="126644" y="250621"/>
                  </a:lnTo>
                  <a:lnTo>
                    <a:pt x="126758" y="250393"/>
                  </a:lnTo>
                  <a:lnTo>
                    <a:pt x="126847" y="250202"/>
                  </a:lnTo>
                  <a:lnTo>
                    <a:pt x="126949" y="249580"/>
                  </a:lnTo>
                  <a:lnTo>
                    <a:pt x="127025" y="249085"/>
                  </a:lnTo>
                  <a:lnTo>
                    <a:pt x="127101" y="246456"/>
                  </a:lnTo>
                  <a:lnTo>
                    <a:pt x="127101" y="246303"/>
                  </a:lnTo>
                  <a:lnTo>
                    <a:pt x="127101" y="233845"/>
                  </a:lnTo>
                  <a:close/>
                </a:path>
                <a:path w="200659" h="325119">
                  <a:moveTo>
                    <a:pt x="130251" y="281571"/>
                  </a:moveTo>
                  <a:lnTo>
                    <a:pt x="127812" y="281266"/>
                  </a:lnTo>
                  <a:lnTo>
                    <a:pt x="127647" y="282498"/>
                  </a:lnTo>
                  <a:lnTo>
                    <a:pt x="127228" y="283425"/>
                  </a:lnTo>
                  <a:lnTo>
                    <a:pt x="125933" y="284594"/>
                  </a:lnTo>
                  <a:lnTo>
                    <a:pt x="125120" y="284873"/>
                  </a:lnTo>
                  <a:lnTo>
                    <a:pt x="122936" y="284873"/>
                  </a:lnTo>
                  <a:lnTo>
                    <a:pt x="121958" y="284454"/>
                  </a:lnTo>
                  <a:lnTo>
                    <a:pt x="121234" y="283565"/>
                  </a:lnTo>
                  <a:lnTo>
                    <a:pt x="120472" y="282689"/>
                  </a:lnTo>
                  <a:lnTo>
                    <a:pt x="120116" y="281266"/>
                  </a:lnTo>
                  <a:lnTo>
                    <a:pt x="120116" y="277406"/>
                  </a:lnTo>
                  <a:lnTo>
                    <a:pt x="120472" y="276009"/>
                  </a:lnTo>
                  <a:lnTo>
                    <a:pt x="122047" y="274205"/>
                  </a:lnTo>
                  <a:lnTo>
                    <a:pt x="123050" y="273761"/>
                  </a:lnTo>
                  <a:lnTo>
                    <a:pt x="125120" y="273761"/>
                  </a:lnTo>
                  <a:lnTo>
                    <a:pt x="125818" y="274015"/>
                  </a:lnTo>
                  <a:lnTo>
                    <a:pt x="126974" y="275018"/>
                  </a:lnTo>
                  <a:lnTo>
                    <a:pt x="127393" y="275755"/>
                  </a:lnTo>
                  <a:lnTo>
                    <a:pt x="127622" y="276707"/>
                  </a:lnTo>
                  <a:lnTo>
                    <a:pt x="129997" y="276339"/>
                  </a:lnTo>
                  <a:lnTo>
                    <a:pt x="129717" y="274878"/>
                  </a:lnTo>
                  <a:lnTo>
                    <a:pt x="129070" y="273735"/>
                  </a:lnTo>
                  <a:lnTo>
                    <a:pt x="127050" y="272161"/>
                  </a:lnTo>
                  <a:lnTo>
                    <a:pt x="125768" y="271741"/>
                  </a:lnTo>
                  <a:lnTo>
                    <a:pt x="122936" y="271741"/>
                  </a:lnTo>
                  <a:lnTo>
                    <a:pt x="117589" y="277825"/>
                  </a:lnTo>
                  <a:lnTo>
                    <a:pt x="117589" y="281825"/>
                  </a:lnTo>
                  <a:lnTo>
                    <a:pt x="118186" y="283679"/>
                  </a:lnTo>
                  <a:lnTo>
                    <a:pt x="120586" y="286245"/>
                  </a:lnTo>
                  <a:lnTo>
                    <a:pt x="122186" y="286893"/>
                  </a:lnTo>
                  <a:lnTo>
                    <a:pt x="125768" y="286893"/>
                  </a:lnTo>
                  <a:lnTo>
                    <a:pt x="127114" y="286448"/>
                  </a:lnTo>
                  <a:lnTo>
                    <a:pt x="129298" y="284568"/>
                  </a:lnTo>
                  <a:lnTo>
                    <a:pt x="129971" y="283260"/>
                  </a:lnTo>
                  <a:lnTo>
                    <a:pt x="130251" y="281571"/>
                  </a:lnTo>
                  <a:close/>
                </a:path>
                <a:path w="200659" h="325119">
                  <a:moveTo>
                    <a:pt x="132575" y="319354"/>
                  </a:moveTo>
                  <a:lnTo>
                    <a:pt x="124790" y="315137"/>
                  </a:lnTo>
                  <a:lnTo>
                    <a:pt x="124561" y="315023"/>
                  </a:lnTo>
                  <a:lnTo>
                    <a:pt x="124117" y="314858"/>
                  </a:lnTo>
                  <a:lnTo>
                    <a:pt x="123812" y="314655"/>
                  </a:lnTo>
                  <a:lnTo>
                    <a:pt x="123393" y="314121"/>
                  </a:lnTo>
                  <a:lnTo>
                    <a:pt x="123304" y="313842"/>
                  </a:lnTo>
                  <a:lnTo>
                    <a:pt x="123304" y="313004"/>
                  </a:lnTo>
                  <a:lnTo>
                    <a:pt x="123532" y="312585"/>
                  </a:lnTo>
                  <a:lnTo>
                    <a:pt x="124510" y="311823"/>
                  </a:lnTo>
                  <a:lnTo>
                    <a:pt x="125323" y="311632"/>
                  </a:lnTo>
                  <a:lnTo>
                    <a:pt x="127419" y="311632"/>
                  </a:lnTo>
                  <a:lnTo>
                    <a:pt x="128155" y="311861"/>
                  </a:lnTo>
                  <a:lnTo>
                    <a:pt x="129184" y="312699"/>
                  </a:lnTo>
                  <a:lnTo>
                    <a:pt x="129527" y="313283"/>
                  </a:lnTo>
                  <a:lnTo>
                    <a:pt x="129628" y="314007"/>
                  </a:lnTo>
                  <a:lnTo>
                    <a:pt x="132041" y="313677"/>
                  </a:lnTo>
                  <a:lnTo>
                    <a:pt x="127393" y="309613"/>
                  </a:lnTo>
                  <a:lnTo>
                    <a:pt x="125514" y="309613"/>
                  </a:lnTo>
                  <a:lnTo>
                    <a:pt x="120929" y="313143"/>
                  </a:lnTo>
                  <a:lnTo>
                    <a:pt x="120929" y="314515"/>
                  </a:lnTo>
                  <a:lnTo>
                    <a:pt x="128155" y="318630"/>
                  </a:lnTo>
                  <a:lnTo>
                    <a:pt x="128993" y="318909"/>
                  </a:lnTo>
                  <a:lnTo>
                    <a:pt x="129806" y="319468"/>
                  </a:lnTo>
                  <a:lnTo>
                    <a:pt x="130060" y="319887"/>
                  </a:lnTo>
                  <a:lnTo>
                    <a:pt x="130060" y="321068"/>
                  </a:lnTo>
                  <a:lnTo>
                    <a:pt x="129781" y="321627"/>
                  </a:lnTo>
                  <a:lnTo>
                    <a:pt x="128689" y="322529"/>
                  </a:lnTo>
                  <a:lnTo>
                    <a:pt x="127838" y="322745"/>
                  </a:lnTo>
                  <a:lnTo>
                    <a:pt x="125603" y="322745"/>
                  </a:lnTo>
                  <a:lnTo>
                    <a:pt x="124701" y="322491"/>
                  </a:lnTo>
                  <a:lnTo>
                    <a:pt x="123469" y="321487"/>
                  </a:lnTo>
                  <a:lnTo>
                    <a:pt x="123088" y="320738"/>
                  </a:lnTo>
                  <a:lnTo>
                    <a:pt x="122974" y="319747"/>
                  </a:lnTo>
                  <a:lnTo>
                    <a:pt x="120535" y="320116"/>
                  </a:lnTo>
                  <a:lnTo>
                    <a:pt x="120789" y="321678"/>
                  </a:lnTo>
                  <a:lnTo>
                    <a:pt x="121399" y="322834"/>
                  </a:lnTo>
                  <a:lnTo>
                    <a:pt x="123393" y="324396"/>
                  </a:lnTo>
                  <a:lnTo>
                    <a:pt x="124815" y="324764"/>
                  </a:lnTo>
                  <a:lnTo>
                    <a:pt x="127838" y="324764"/>
                  </a:lnTo>
                  <a:lnTo>
                    <a:pt x="132575" y="321043"/>
                  </a:lnTo>
                  <a:lnTo>
                    <a:pt x="132575" y="319354"/>
                  </a:lnTo>
                  <a:close/>
                </a:path>
                <a:path w="200659" h="325119">
                  <a:moveTo>
                    <a:pt x="135559" y="134200"/>
                  </a:moveTo>
                  <a:lnTo>
                    <a:pt x="135293" y="133756"/>
                  </a:lnTo>
                  <a:lnTo>
                    <a:pt x="135077" y="133197"/>
                  </a:lnTo>
                  <a:lnTo>
                    <a:pt x="134810" y="131851"/>
                  </a:lnTo>
                  <a:lnTo>
                    <a:pt x="134759" y="126923"/>
                  </a:lnTo>
                  <a:lnTo>
                    <a:pt x="134658" y="122643"/>
                  </a:lnTo>
                  <a:lnTo>
                    <a:pt x="133134" y="120205"/>
                  </a:lnTo>
                  <a:lnTo>
                    <a:pt x="133273" y="120205"/>
                  </a:lnTo>
                  <a:lnTo>
                    <a:pt x="131394" y="119532"/>
                  </a:lnTo>
                  <a:lnTo>
                    <a:pt x="130390" y="119367"/>
                  </a:lnTo>
                  <a:lnTo>
                    <a:pt x="127889" y="119367"/>
                  </a:lnTo>
                  <a:lnTo>
                    <a:pt x="122897" y="122643"/>
                  </a:lnTo>
                  <a:lnTo>
                    <a:pt x="122821" y="122809"/>
                  </a:lnTo>
                  <a:lnTo>
                    <a:pt x="122707" y="123342"/>
                  </a:lnTo>
                  <a:lnTo>
                    <a:pt x="122605" y="123812"/>
                  </a:lnTo>
                  <a:lnTo>
                    <a:pt x="125006" y="124155"/>
                  </a:lnTo>
                  <a:lnTo>
                    <a:pt x="125095" y="123812"/>
                  </a:lnTo>
                  <a:lnTo>
                    <a:pt x="125209" y="123342"/>
                  </a:lnTo>
                  <a:lnTo>
                    <a:pt x="125336" y="122999"/>
                  </a:lnTo>
                  <a:lnTo>
                    <a:pt x="127609" y="121373"/>
                  </a:lnTo>
                  <a:lnTo>
                    <a:pt x="130022" y="121373"/>
                  </a:lnTo>
                  <a:lnTo>
                    <a:pt x="130975" y="121653"/>
                  </a:lnTo>
                  <a:lnTo>
                    <a:pt x="132067" y="122643"/>
                  </a:lnTo>
                  <a:lnTo>
                    <a:pt x="132181" y="122999"/>
                  </a:lnTo>
                  <a:lnTo>
                    <a:pt x="132295" y="124993"/>
                  </a:lnTo>
                  <a:lnTo>
                    <a:pt x="132295" y="126923"/>
                  </a:lnTo>
                  <a:lnTo>
                    <a:pt x="129184" y="132600"/>
                  </a:lnTo>
                  <a:lnTo>
                    <a:pt x="126250" y="132600"/>
                  </a:lnTo>
                  <a:lnTo>
                    <a:pt x="125145" y="131597"/>
                  </a:lnTo>
                  <a:lnTo>
                    <a:pt x="124828" y="131013"/>
                  </a:lnTo>
                  <a:lnTo>
                    <a:pt x="124929" y="129501"/>
                  </a:lnTo>
                  <a:lnTo>
                    <a:pt x="130048" y="127596"/>
                  </a:lnTo>
                  <a:lnTo>
                    <a:pt x="131051" y="127368"/>
                  </a:lnTo>
                  <a:lnTo>
                    <a:pt x="131203" y="127368"/>
                  </a:lnTo>
                  <a:lnTo>
                    <a:pt x="132295" y="126923"/>
                  </a:lnTo>
                  <a:lnTo>
                    <a:pt x="132295" y="124993"/>
                  </a:lnTo>
                  <a:lnTo>
                    <a:pt x="131343" y="125323"/>
                  </a:lnTo>
                  <a:lnTo>
                    <a:pt x="129882" y="125603"/>
                  </a:lnTo>
                  <a:lnTo>
                    <a:pt x="127889" y="125831"/>
                  </a:lnTo>
                  <a:lnTo>
                    <a:pt x="125425" y="126199"/>
                  </a:lnTo>
                  <a:lnTo>
                    <a:pt x="125704" y="126199"/>
                  </a:lnTo>
                  <a:lnTo>
                    <a:pt x="125044" y="126390"/>
                  </a:lnTo>
                  <a:lnTo>
                    <a:pt x="122288" y="131851"/>
                  </a:lnTo>
                  <a:lnTo>
                    <a:pt x="122631" y="132600"/>
                  </a:lnTo>
                  <a:lnTo>
                    <a:pt x="123875" y="133756"/>
                  </a:lnTo>
                  <a:lnTo>
                    <a:pt x="124485" y="134200"/>
                  </a:lnTo>
                  <a:lnTo>
                    <a:pt x="125539" y="134505"/>
                  </a:lnTo>
                  <a:lnTo>
                    <a:pt x="128092" y="134505"/>
                  </a:lnTo>
                  <a:lnTo>
                    <a:pt x="129019" y="134340"/>
                  </a:lnTo>
                  <a:lnTo>
                    <a:pt x="130695" y="133756"/>
                  </a:lnTo>
                  <a:lnTo>
                    <a:pt x="131559" y="133197"/>
                  </a:lnTo>
                  <a:lnTo>
                    <a:pt x="132257" y="132600"/>
                  </a:lnTo>
                  <a:lnTo>
                    <a:pt x="132499" y="132600"/>
                  </a:lnTo>
                  <a:lnTo>
                    <a:pt x="132562" y="133197"/>
                  </a:lnTo>
                  <a:lnTo>
                    <a:pt x="132753" y="133756"/>
                  </a:lnTo>
                  <a:lnTo>
                    <a:pt x="132994" y="134200"/>
                  </a:lnTo>
                  <a:lnTo>
                    <a:pt x="135559" y="134200"/>
                  </a:lnTo>
                  <a:close/>
                </a:path>
                <a:path w="200659" h="325119">
                  <a:moveTo>
                    <a:pt x="138671" y="162483"/>
                  </a:moveTo>
                  <a:lnTo>
                    <a:pt x="138150" y="161010"/>
                  </a:lnTo>
                  <a:lnTo>
                    <a:pt x="138099" y="160858"/>
                  </a:lnTo>
                  <a:lnTo>
                    <a:pt x="136893" y="159600"/>
                  </a:lnTo>
                  <a:lnTo>
                    <a:pt x="136220" y="158927"/>
                  </a:lnTo>
                  <a:lnTo>
                    <a:pt x="136220" y="163322"/>
                  </a:lnTo>
                  <a:lnTo>
                    <a:pt x="136207" y="167030"/>
                  </a:lnTo>
                  <a:lnTo>
                    <a:pt x="135801" y="168427"/>
                  </a:lnTo>
                  <a:lnTo>
                    <a:pt x="134175" y="170268"/>
                  </a:lnTo>
                  <a:lnTo>
                    <a:pt x="133007" y="170802"/>
                  </a:lnTo>
                  <a:lnTo>
                    <a:pt x="130886" y="170802"/>
                  </a:lnTo>
                  <a:lnTo>
                    <a:pt x="129667" y="170268"/>
                  </a:lnTo>
                  <a:lnTo>
                    <a:pt x="128079" y="168427"/>
                  </a:lnTo>
                  <a:lnTo>
                    <a:pt x="127685" y="167030"/>
                  </a:lnTo>
                  <a:lnTo>
                    <a:pt x="127685" y="163322"/>
                  </a:lnTo>
                  <a:lnTo>
                    <a:pt x="128066" y="161950"/>
                  </a:lnTo>
                  <a:lnTo>
                    <a:pt x="129667" y="160083"/>
                  </a:lnTo>
                  <a:lnTo>
                    <a:pt x="130708" y="159600"/>
                  </a:lnTo>
                  <a:lnTo>
                    <a:pt x="133146" y="159600"/>
                  </a:lnTo>
                  <a:lnTo>
                    <a:pt x="134150" y="160083"/>
                  </a:lnTo>
                  <a:lnTo>
                    <a:pt x="134988" y="161010"/>
                  </a:lnTo>
                  <a:lnTo>
                    <a:pt x="135801" y="161950"/>
                  </a:lnTo>
                  <a:lnTo>
                    <a:pt x="136220" y="163322"/>
                  </a:lnTo>
                  <a:lnTo>
                    <a:pt x="136220" y="158927"/>
                  </a:lnTo>
                  <a:lnTo>
                    <a:pt x="135547" y="158254"/>
                  </a:lnTo>
                  <a:lnTo>
                    <a:pt x="133921" y="157594"/>
                  </a:lnTo>
                  <a:lnTo>
                    <a:pt x="130149" y="157594"/>
                  </a:lnTo>
                  <a:lnTo>
                    <a:pt x="128600" y="158115"/>
                  </a:lnTo>
                  <a:lnTo>
                    <a:pt x="125857" y="160502"/>
                  </a:lnTo>
                  <a:lnTo>
                    <a:pt x="125133" y="162483"/>
                  </a:lnTo>
                  <a:lnTo>
                    <a:pt x="125133" y="167640"/>
                  </a:lnTo>
                  <a:lnTo>
                    <a:pt x="125755" y="169519"/>
                  </a:lnTo>
                  <a:lnTo>
                    <a:pt x="127012" y="170802"/>
                  </a:lnTo>
                  <a:lnTo>
                    <a:pt x="128244" y="172097"/>
                  </a:lnTo>
                  <a:lnTo>
                    <a:pt x="129895" y="172732"/>
                  </a:lnTo>
                  <a:lnTo>
                    <a:pt x="133197" y="172732"/>
                  </a:lnTo>
                  <a:lnTo>
                    <a:pt x="134378" y="172427"/>
                  </a:lnTo>
                  <a:lnTo>
                    <a:pt x="136499" y="171284"/>
                  </a:lnTo>
                  <a:lnTo>
                    <a:pt x="136969" y="170802"/>
                  </a:lnTo>
                  <a:lnTo>
                    <a:pt x="137337" y="170434"/>
                  </a:lnTo>
                  <a:lnTo>
                    <a:pt x="138391" y="168427"/>
                  </a:lnTo>
                  <a:lnTo>
                    <a:pt x="138582" y="167640"/>
                  </a:lnTo>
                  <a:lnTo>
                    <a:pt x="138671" y="162483"/>
                  </a:lnTo>
                  <a:close/>
                </a:path>
                <a:path w="200659" h="325119">
                  <a:moveTo>
                    <a:pt x="138709" y="210299"/>
                  </a:moveTo>
                  <a:lnTo>
                    <a:pt x="138442" y="209854"/>
                  </a:lnTo>
                  <a:lnTo>
                    <a:pt x="138226" y="209296"/>
                  </a:lnTo>
                  <a:lnTo>
                    <a:pt x="137960" y="207949"/>
                  </a:lnTo>
                  <a:lnTo>
                    <a:pt x="137909" y="203022"/>
                  </a:lnTo>
                  <a:lnTo>
                    <a:pt x="137807" y="198742"/>
                  </a:lnTo>
                  <a:lnTo>
                    <a:pt x="136283" y="196303"/>
                  </a:lnTo>
                  <a:lnTo>
                    <a:pt x="136423" y="196303"/>
                  </a:lnTo>
                  <a:lnTo>
                    <a:pt x="134543" y="195630"/>
                  </a:lnTo>
                  <a:lnTo>
                    <a:pt x="133540" y="195465"/>
                  </a:lnTo>
                  <a:lnTo>
                    <a:pt x="131038" y="195465"/>
                  </a:lnTo>
                  <a:lnTo>
                    <a:pt x="126149" y="198513"/>
                  </a:lnTo>
                  <a:lnTo>
                    <a:pt x="126047" y="198742"/>
                  </a:lnTo>
                  <a:lnTo>
                    <a:pt x="125971" y="198907"/>
                  </a:lnTo>
                  <a:lnTo>
                    <a:pt x="125857" y="199440"/>
                  </a:lnTo>
                  <a:lnTo>
                    <a:pt x="125755" y="199910"/>
                  </a:lnTo>
                  <a:lnTo>
                    <a:pt x="128155" y="200253"/>
                  </a:lnTo>
                  <a:lnTo>
                    <a:pt x="128244" y="199910"/>
                  </a:lnTo>
                  <a:lnTo>
                    <a:pt x="128358" y="199440"/>
                  </a:lnTo>
                  <a:lnTo>
                    <a:pt x="128485" y="199097"/>
                  </a:lnTo>
                  <a:lnTo>
                    <a:pt x="130759" y="197472"/>
                  </a:lnTo>
                  <a:lnTo>
                    <a:pt x="133172" y="197472"/>
                  </a:lnTo>
                  <a:lnTo>
                    <a:pt x="134124" y="197751"/>
                  </a:lnTo>
                  <a:lnTo>
                    <a:pt x="135216" y="198742"/>
                  </a:lnTo>
                  <a:lnTo>
                    <a:pt x="135331" y="199097"/>
                  </a:lnTo>
                  <a:lnTo>
                    <a:pt x="135445" y="201091"/>
                  </a:lnTo>
                  <a:lnTo>
                    <a:pt x="135445" y="203022"/>
                  </a:lnTo>
                  <a:lnTo>
                    <a:pt x="132334" y="208699"/>
                  </a:lnTo>
                  <a:lnTo>
                    <a:pt x="129413" y="208699"/>
                  </a:lnTo>
                  <a:lnTo>
                    <a:pt x="128295" y="207695"/>
                  </a:lnTo>
                  <a:lnTo>
                    <a:pt x="127977" y="207111"/>
                  </a:lnTo>
                  <a:lnTo>
                    <a:pt x="128079" y="205600"/>
                  </a:lnTo>
                  <a:lnTo>
                    <a:pt x="133197" y="203695"/>
                  </a:lnTo>
                  <a:lnTo>
                    <a:pt x="134213" y="203466"/>
                  </a:lnTo>
                  <a:lnTo>
                    <a:pt x="134353" y="203466"/>
                  </a:lnTo>
                  <a:lnTo>
                    <a:pt x="135445" y="203022"/>
                  </a:lnTo>
                  <a:lnTo>
                    <a:pt x="135445" y="201091"/>
                  </a:lnTo>
                  <a:lnTo>
                    <a:pt x="134493" y="201422"/>
                  </a:lnTo>
                  <a:lnTo>
                    <a:pt x="133032" y="201701"/>
                  </a:lnTo>
                  <a:lnTo>
                    <a:pt x="131038" y="201930"/>
                  </a:lnTo>
                  <a:lnTo>
                    <a:pt x="128574" y="202298"/>
                  </a:lnTo>
                  <a:lnTo>
                    <a:pt x="128854" y="202298"/>
                  </a:lnTo>
                  <a:lnTo>
                    <a:pt x="128193" y="202488"/>
                  </a:lnTo>
                  <a:lnTo>
                    <a:pt x="125450" y="205232"/>
                  </a:lnTo>
                  <a:lnTo>
                    <a:pt x="125450" y="207949"/>
                  </a:lnTo>
                  <a:lnTo>
                    <a:pt x="125780" y="208699"/>
                  </a:lnTo>
                  <a:lnTo>
                    <a:pt x="127038" y="209854"/>
                  </a:lnTo>
                  <a:lnTo>
                    <a:pt x="127635" y="210299"/>
                  </a:lnTo>
                  <a:lnTo>
                    <a:pt x="128689" y="210604"/>
                  </a:lnTo>
                  <a:lnTo>
                    <a:pt x="131241" y="210604"/>
                  </a:lnTo>
                  <a:lnTo>
                    <a:pt x="132168" y="210439"/>
                  </a:lnTo>
                  <a:lnTo>
                    <a:pt x="133845" y="209854"/>
                  </a:lnTo>
                  <a:lnTo>
                    <a:pt x="134708" y="209296"/>
                  </a:lnTo>
                  <a:lnTo>
                    <a:pt x="135407" y="208699"/>
                  </a:lnTo>
                  <a:lnTo>
                    <a:pt x="135648" y="208699"/>
                  </a:lnTo>
                  <a:lnTo>
                    <a:pt x="135712" y="209296"/>
                  </a:lnTo>
                  <a:lnTo>
                    <a:pt x="135902" y="209854"/>
                  </a:lnTo>
                  <a:lnTo>
                    <a:pt x="136144" y="210299"/>
                  </a:lnTo>
                  <a:lnTo>
                    <a:pt x="138709" y="210299"/>
                  </a:lnTo>
                  <a:close/>
                </a:path>
                <a:path w="200659" h="325119">
                  <a:moveTo>
                    <a:pt x="140195" y="44043"/>
                  </a:moveTo>
                  <a:lnTo>
                    <a:pt x="139319" y="43548"/>
                  </a:lnTo>
                  <a:lnTo>
                    <a:pt x="138480" y="43268"/>
                  </a:lnTo>
                  <a:lnTo>
                    <a:pt x="137083" y="43268"/>
                  </a:lnTo>
                  <a:lnTo>
                    <a:pt x="136550" y="43434"/>
                  </a:lnTo>
                  <a:lnTo>
                    <a:pt x="135572" y="44107"/>
                  </a:lnTo>
                  <a:lnTo>
                    <a:pt x="135064" y="44780"/>
                  </a:lnTo>
                  <a:lnTo>
                    <a:pt x="134505" y="45783"/>
                  </a:lnTo>
                  <a:lnTo>
                    <a:pt x="134505" y="43573"/>
                  </a:lnTo>
                  <a:lnTo>
                    <a:pt x="132295" y="43573"/>
                  </a:lnTo>
                  <a:lnTo>
                    <a:pt x="132295" y="58102"/>
                  </a:lnTo>
                  <a:lnTo>
                    <a:pt x="134759" y="58102"/>
                  </a:lnTo>
                  <a:lnTo>
                    <a:pt x="134759" y="49479"/>
                  </a:lnTo>
                  <a:lnTo>
                    <a:pt x="134874" y="48526"/>
                  </a:lnTo>
                  <a:lnTo>
                    <a:pt x="135318" y="47066"/>
                  </a:lnTo>
                  <a:lnTo>
                    <a:pt x="135623" y="46621"/>
                  </a:lnTo>
                  <a:lnTo>
                    <a:pt x="136499" y="45974"/>
                  </a:lnTo>
                  <a:lnTo>
                    <a:pt x="136969" y="45808"/>
                  </a:lnTo>
                  <a:lnTo>
                    <a:pt x="138125" y="45808"/>
                  </a:lnTo>
                  <a:lnTo>
                    <a:pt x="138709" y="46012"/>
                  </a:lnTo>
                  <a:lnTo>
                    <a:pt x="139319" y="46342"/>
                  </a:lnTo>
                  <a:lnTo>
                    <a:pt x="140195" y="44043"/>
                  </a:lnTo>
                  <a:close/>
                </a:path>
                <a:path w="200659" h="325119">
                  <a:moveTo>
                    <a:pt x="143357" y="248361"/>
                  </a:moveTo>
                  <a:lnTo>
                    <a:pt x="143090" y="247916"/>
                  </a:lnTo>
                  <a:lnTo>
                    <a:pt x="142875" y="247357"/>
                  </a:lnTo>
                  <a:lnTo>
                    <a:pt x="142608" y="246011"/>
                  </a:lnTo>
                  <a:lnTo>
                    <a:pt x="142557" y="241084"/>
                  </a:lnTo>
                  <a:lnTo>
                    <a:pt x="142455" y="236804"/>
                  </a:lnTo>
                  <a:lnTo>
                    <a:pt x="140931" y="234365"/>
                  </a:lnTo>
                  <a:lnTo>
                    <a:pt x="141071" y="234365"/>
                  </a:lnTo>
                  <a:lnTo>
                    <a:pt x="139192" y="233692"/>
                  </a:lnTo>
                  <a:lnTo>
                    <a:pt x="138188" y="233527"/>
                  </a:lnTo>
                  <a:lnTo>
                    <a:pt x="135686" y="233527"/>
                  </a:lnTo>
                  <a:lnTo>
                    <a:pt x="130797" y="236575"/>
                  </a:lnTo>
                  <a:lnTo>
                    <a:pt x="130695" y="236804"/>
                  </a:lnTo>
                  <a:lnTo>
                    <a:pt x="130619" y="236969"/>
                  </a:lnTo>
                  <a:lnTo>
                    <a:pt x="130505" y="237502"/>
                  </a:lnTo>
                  <a:lnTo>
                    <a:pt x="130403" y="237972"/>
                  </a:lnTo>
                  <a:lnTo>
                    <a:pt x="132803" y="238315"/>
                  </a:lnTo>
                  <a:lnTo>
                    <a:pt x="132892" y="237972"/>
                  </a:lnTo>
                  <a:lnTo>
                    <a:pt x="133007" y="237502"/>
                  </a:lnTo>
                  <a:lnTo>
                    <a:pt x="133134" y="237159"/>
                  </a:lnTo>
                  <a:lnTo>
                    <a:pt x="135407" y="235534"/>
                  </a:lnTo>
                  <a:lnTo>
                    <a:pt x="137820" y="235534"/>
                  </a:lnTo>
                  <a:lnTo>
                    <a:pt x="138772" y="235813"/>
                  </a:lnTo>
                  <a:lnTo>
                    <a:pt x="139865" y="236804"/>
                  </a:lnTo>
                  <a:lnTo>
                    <a:pt x="139979" y="237159"/>
                  </a:lnTo>
                  <a:lnTo>
                    <a:pt x="140093" y="239153"/>
                  </a:lnTo>
                  <a:lnTo>
                    <a:pt x="140093" y="241084"/>
                  </a:lnTo>
                  <a:lnTo>
                    <a:pt x="136982" y="246761"/>
                  </a:lnTo>
                  <a:lnTo>
                    <a:pt x="134061" y="246761"/>
                  </a:lnTo>
                  <a:lnTo>
                    <a:pt x="132943" y="245757"/>
                  </a:lnTo>
                  <a:lnTo>
                    <a:pt x="132626" y="245173"/>
                  </a:lnTo>
                  <a:lnTo>
                    <a:pt x="132727" y="243662"/>
                  </a:lnTo>
                  <a:lnTo>
                    <a:pt x="137845" y="241757"/>
                  </a:lnTo>
                  <a:lnTo>
                    <a:pt x="138861" y="241528"/>
                  </a:lnTo>
                  <a:lnTo>
                    <a:pt x="139001" y="241528"/>
                  </a:lnTo>
                  <a:lnTo>
                    <a:pt x="140093" y="241084"/>
                  </a:lnTo>
                  <a:lnTo>
                    <a:pt x="140093" y="239153"/>
                  </a:lnTo>
                  <a:lnTo>
                    <a:pt x="139141" y="239483"/>
                  </a:lnTo>
                  <a:lnTo>
                    <a:pt x="137680" y="239763"/>
                  </a:lnTo>
                  <a:lnTo>
                    <a:pt x="135686" y="239991"/>
                  </a:lnTo>
                  <a:lnTo>
                    <a:pt x="133223" y="240360"/>
                  </a:lnTo>
                  <a:lnTo>
                    <a:pt x="133502" y="240360"/>
                  </a:lnTo>
                  <a:lnTo>
                    <a:pt x="132842" y="240550"/>
                  </a:lnTo>
                  <a:lnTo>
                    <a:pt x="130098" y="243293"/>
                  </a:lnTo>
                  <a:lnTo>
                    <a:pt x="130098" y="246011"/>
                  </a:lnTo>
                  <a:lnTo>
                    <a:pt x="130429" y="246761"/>
                  </a:lnTo>
                  <a:lnTo>
                    <a:pt x="131686" y="247916"/>
                  </a:lnTo>
                  <a:lnTo>
                    <a:pt x="132283" y="248361"/>
                  </a:lnTo>
                  <a:lnTo>
                    <a:pt x="133337" y="248666"/>
                  </a:lnTo>
                  <a:lnTo>
                    <a:pt x="135890" y="248666"/>
                  </a:lnTo>
                  <a:lnTo>
                    <a:pt x="136817" y="248500"/>
                  </a:lnTo>
                  <a:lnTo>
                    <a:pt x="138493" y="247916"/>
                  </a:lnTo>
                  <a:lnTo>
                    <a:pt x="139357" y="247357"/>
                  </a:lnTo>
                  <a:lnTo>
                    <a:pt x="140055" y="246761"/>
                  </a:lnTo>
                  <a:lnTo>
                    <a:pt x="140296" y="246761"/>
                  </a:lnTo>
                  <a:lnTo>
                    <a:pt x="140360" y="247357"/>
                  </a:lnTo>
                  <a:lnTo>
                    <a:pt x="140550" y="247916"/>
                  </a:lnTo>
                  <a:lnTo>
                    <a:pt x="140792" y="248361"/>
                  </a:lnTo>
                  <a:lnTo>
                    <a:pt x="143357" y="248361"/>
                  </a:lnTo>
                  <a:close/>
                </a:path>
                <a:path w="200659" h="325119">
                  <a:moveTo>
                    <a:pt x="144970" y="276644"/>
                  </a:moveTo>
                  <a:lnTo>
                    <a:pt x="144449" y="275170"/>
                  </a:lnTo>
                  <a:lnTo>
                    <a:pt x="144399" y="275018"/>
                  </a:lnTo>
                  <a:lnTo>
                    <a:pt x="143192" y="273761"/>
                  </a:lnTo>
                  <a:lnTo>
                    <a:pt x="142519" y="273088"/>
                  </a:lnTo>
                  <a:lnTo>
                    <a:pt x="142519" y="277482"/>
                  </a:lnTo>
                  <a:lnTo>
                    <a:pt x="142506" y="281190"/>
                  </a:lnTo>
                  <a:lnTo>
                    <a:pt x="142100" y="282587"/>
                  </a:lnTo>
                  <a:lnTo>
                    <a:pt x="140474" y="284429"/>
                  </a:lnTo>
                  <a:lnTo>
                    <a:pt x="139306" y="284962"/>
                  </a:lnTo>
                  <a:lnTo>
                    <a:pt x="137172" y="284962"/>
                  </a:lnTo>
                  <a:lnTo>
                    <a:pt x="135966" y="284429"/>
                  </a:lnTo>
                  <a:lnTo>
                    <a:pt x="134378" y="282587"/>
                  </a:lnTo>
                  <a:lnTo>
                    <a:pt x="133985" y="281190"/>
                  </a:lnTo>
                  <a:lnTo>
                    <a:pt x="133985" y="277482"/>
                  </a:lnTo>
                  <a:lnTo>
                    <a:pt x="134366" y="276110"/>
                  </a:lnTo>
                  <a:lnTo>
                    <a:pt x="135966" y="274243"/>
                  </a:lnTo>
                  <a:lnTo>
                    <a:pt x="137007" y="273761"/>
                  </a:lnTo>
                  <a:lnTo>
                    <a:pt x="139446" y="273761"/>
                  </a:lnTo>
                  <a:lnTo>
                    <a:pt x="140449" y="274243"/>
                  </a:lnTo>
                  <a:lnTo>
                    <a:pt x="141287" y="275170"/>
                  </a:lnTo>
                  <a:lnTo>
                    <a:pt x="142100" y="276110"/>
                  </a:lnTo>
                  <a:lnTo>
                    <a:pt x="142519" y="277482"/>
                  </a:lnTo>
                  <a:lnTo>
                    <a:pt x="142519" y="273088"/>
                  </a:lnTo>
                  <a:lnTo>
                    <a:pt x="141846" y="272415"/>
                  </a:lnTo>
                  <a:lnTo>
                    <a:pt x="140220" y="271754"/>
                  </a:lnTo>
                  <a:lnTo>
                    <a:pt x="136448" y="271754"/>
                  </a:lnTo>
                  <a:lnTo>
                    <a:pt x="134899" y="272275"/>
                  </a:lnTo>
                  <a:lnTo>
                    <a:pt x="132156" y="274662"/>
                  </a:lnTo>
                  <a:lnTo>
                    <a:pt x="131432" y="276644"/>
                  </a:lnTo>
                  <a:lnTo>
                    <a:pt x="131432" y="281800"/>
                  </a:lnTo>
                  <a:lnTo>
                    <a:pt x="132054" y="283679"/>
                  </a:lnTo>
                  <a:lnTo>
                    <a:pt x="133311" y="284962"/>
                  </a:lnTo>
                  <a:lnTo>
                    <a:pt x="134543" y="286258"/>
                  </a:lnTo>
                  <a:lnTo>
                    <a:pt x="136194" y="286893"/>
                  </a:lnTo>
                  <a:lnTo>
                    <a:pt x="139496" y="286893"/>
                  </a:lnTo>
                  <a:lnTo>
                    <a:pt x="140677" y="286588"/>
                  </a:lnTo>
                  <a:lnTo>
                    <a:pt x="142798" y="285445"/>
                  </a:lnTo>
                  <a:lnTo>
                    <a:pt x="143268" y="284962"/>
                  </a:lnTo>
                  <a:lnTo>
                    <a:pt x="143637" y="284594"/>
                  </a:lnTo>
                  <a:lnTo>
                    <a:pt x="144691" y="282587"/>
                  </a:lnTo>
                  <a:lnTo>
                    <a:pt x="144881" y="281800"/>
                  </a:lnTo>
                  <a:lnTo>
                    <a:pt x="144970" y="276644"/>
                  </a:lnTo>
                  <a:close/>
                </a:path>
                <a:path w="200659" h="325119">
                  <a:moveTo>
                    <a:pt x="147421" y="319443"/>
                  </a:moveTo>
                  <a:lnTo>
                    <a:pt x="144983" y="319138"/>
                  </a:lnTo>
                  <a:lnTo>
                    <a:pt x="144818" y="320370"/>
                  </a:lnTo>
                  <a:lnTo>
                    <a:pt x="144399" y="321297"/>
                  </a:lnTo>
                  <a:lnTo>
                    <a:pt x="143103" y="322465"/>
                  </a:lnTo>
                  <a:lnTo>
                    <a:pt x="142290" y="322745"/>
                  </a:lnTo>
                  <a:lnTo>
                    <a:pt x="140106" y="322745"/>
                  </a:lnTo>
                  <a:lnTo>
                    <a:pt x="139128" y="322326"/>
                  </a:lnTo>
                  <a:lnTo>
                    <a:pt x="138404" y="321437"/>
                  </a:lnTo>
                  <a:lnTo>
                    <a:pt x="137642" y="320560"/>
                  </a:lnTo>
                  <a:lnTo>
                    <a:pt x="137287" y="319138"/>
                  </a:lnTo>
                  <a:lnTo>
                    <a:pt x="137287" y="315277"/>
                  </a:lnTo>
                  <a:lnTo>
                    <a:pt x="137642" y="313880"/>
                  </a:lnTo>
                  <a:lnTo>
                    <a:pt x="139217" y="312077"/>
                  </a:lnTo>
                  <a:lnTo>
                    <a:pt x="140220" y="311632"/>
                  </a:lnTo>
                  <a:lnTo>
                    <a:pt x="142290" y="311632"/>
                  </a:lnTo>
                  <a:lnTo>
                    <a:pt x="142989" y="311886"/>
                  </a:lnTo>
                  <a:lnTo>
                    <a:pt x="144145" y="312889"/>
                  </a:lnTo>
                  <a:lnTo>
                    <a:pt x="144564" y="313626"/>
                  </a:lnTo>
                  <a:lnTo>
                    <a:pt x="144792" y="314579"/>
                  </a:lnTo>
                  <a:lnTo>
                    <a:pt x="147167" y="314210"/>
                  </a:lnTo>
                  <a:lnTo>
                    <a:pt x="146888" y="312750"/>
                  </a:lnTo>
                  <a:lnTo>
                    <a:pt x="146240" y="311607"/>
                  </a:lnTo>
                  <a:lnTo>
                    <a:pt x="144221" y="310032"/>
                  </a:lnTo>
                  <a:lnTo>
                    <a:pt x="142938" y="309613"/>
                  </a:lnTo>
                  <a:lnTo>
                    <a:pt x="140106" y="309613"/>
                  </a:lnTo>
                  <a:lnTo>
                    <a:pt x="134759" y="315696"/>
                  </a:lnTo>
                  <a:lnTo>
                    <a:pt x="134759" y="319697"/>
                  </a:lnTo>
                  <a:lnTo>
                    <a:pt x="135356" y="321551"/>
                  </a:lnTo>
                  <a:lnTo>
                    <a:pt x="137756" y="324116"/>
                  </a:lnTo>
                  <a:lnTo>
                    <a:pt x="139357" y="324764"/>
                  </a:lnTo>
                  <a:lnTo>
                    <a:pt x="142938" y="324764"/>
                  </a:lnTo>
                  <a:lnTo>
                    <a:pt x="144284" y="324319"/>
                  </a:lnTo>
                  <a:lnTo>
                    <a:pt x="146469" y="322440"/>
                  </a:lnTo>
                  <a:lnTo>
                    <a:pt x="147142" y="321132"/>
                  </a:lnTo>
                  <a:lnTo>
                    <a:pt x="147421" y="319443"/>
                  </a:lnTo>
                  <a:close/>
                </a:path>
                <a:path w="200659" h="325119">
                  <a:moveTo>
                    <a:pt x="149491" y="158369"/>
                  </a:moveTo>
                  <a:lnTo>
                    <a:pt x="148615" y="157873"/>
                  </a:lnTo>
                  <a:lnTo>
                    <a:pt x="147777" y="157594"/>
                  </a:lnTo>
                  <a:lnTo>
                    <a:pt x="146380" y="157594"/>
                  </a:lnTo>
                  <a:lnTo>
                    <a:pt x="145846" y="157759"/>
                  </a:lnTo>
                  <a:lnTo>
                    <a:pt x="144868" y="158432"/>
                  </a:lnTo>
                  <a:lnTo>
                    <a:pt x="144360" y="159105"/>
                  </a:lnTo>
                  <a:lnTo>
                    <a:pt x="143802" y="160108"/>
                  </a:lnTo>
                  <a:lnTo>
                    <a:pt x="143802" y="157899"/>
                  </a:lnTo>
                  <a:lnTo>
                    <a:pt x="141592" y="157899"/>
                  </a:lnTo>
                  <a:lnTo>
                    <a:pt x="141592" y="172427"/>
                  </a:lnTo>
                  <a:lnTo>
                    <a:pt x="144056" y="172427"/>
                  </a:lnTo>
                  <a:lnTo>
                    <a:pt x="144056" y="163804"/>
                  </a:lnTo>
                  <a:lnTo>
                    <a:pt x="144170" y="162852"/>
                  </a:lnTo>
                  <a:lnTo>
                    <a:pt x="144614" y="161391"/>
                  </a:lnTo>
                  <a:lnTo>
                    <a:pt x="144919" y="160947"/>
                  </a:lnTo>
                  <a:lnTo>
                    <a:pt x="145796" y="160299"/>
                  </a:lnTo>
                  <a:lnTo>
                    <a:pt x="146265" y="160134"/>
                  </a:lnTo>
                  <a:lnTo>
                    <a:pt x="147421" y="160134"/>
                  </a:lnTo>
                  <a:lnTo>
                    <a:pt x="148005" y="160337"/>
                  </a:lnTo>
                  <a:lnTo>
                    <a:pt x="148615" y="160667"/>
                  </a:lnTo>
                  <a:lnTo>
                    <a:pt x="149491" y="158369"/>
                  </a:lnTo>
                  <a:close/>
                </a:path>
                <a:path w="200659" h="325119">
                  <a:moveTo>
                    <a:pt x="149618" y="196253"/>
                  </a:moveTo>
                  <a:lnTo>
                    <a:pt x="148742" y="195757"/>
                  </a:lnTo>
                  <a:lnTo>
                    <a:pt x="147904" y="195478"/>
                  </a:lnTo>
                  <a:lnTo>
                    <a:pt x="146507" y="195478"/>
                  </a:lnTo>
                  <a:lnTo>
                    <a:pt x="145973" y="195643"/>
                  </a:lnTo>
                  <a:lnTo>
                    <a:pt x="144995" y="196316"/>
                  </a:lnTo>
                  <a:lnTo>
                    <a:pt x="144487" y="196989"/>
                  </a:lnTo>
                  <a:lnTo>
                    <a:pt x="143929" y="197993"/>
                  </a:lnTo>
                  <a:lnTo>
                    <a:pt x="143929" y="195783"/>
                  </a:lnTo>
                  <a:lnTo>
                    <a:pt x="141719" y="195783"/>
                  </a:lnTo>
                  <a:lnTo>
                    <a:pt x="141719" y="210312"/>
                  </a:lnTo>
                  <a:lnTo>
                    <a:pt x="144183" y="210312"/>
                  </a:lnTo>
                  <a:lnTo>
                    <a:pt x="144183" y="201688"/>
                  </a:lnTo>
                  <a:lnTo>
                    <a:pt x="144297" y="200736"/>
                  </a:lnTo>
                  <a:lnTo>
                    <a:pt x="144741" y="199275"/>
                  </a:lnTo>
                  <a:lnTo>
                    <a:pt x="145046" y="198831"/>
                  </a:lnTo>
                  <a:lnTo>
                    <a:pt x="145923" y="198183"/>
                  </a:lnTo>
                  <a:lnTo>
                    <a:pt x="146392" y="198018"/>
                  </a:lnTo>
                  <a:lnTo>
                    <a:pt x="147548" y="198018"/>
                  </a:lnTo>
                  <a:lnTo>
                    <a:pt x="148132" y="198221"/>
                  </a:lnTo>
                  <a:lnTo>
                    <a:pt x="148742" y="198551"/>
                  </a:lnTo>
                  <a:lnTo>
                    <a:pt x="149618" y="196253"/>
                  </a:lnTo>
                  <a:close/>
                </a:path>
                <a:path w="200659" h="325119">
                  <a:moveTo>
                    <a:pt x="150291" y="119672"/>
                  </a:moveTo>
                  <a:lnTo>
                    <a:pt x="147828" y="119672"/>
                  </a:lnTo>
                  <a:lnTo>
                    <a:pt x="147828" y="128714"/>
                  </a:lnTo>
                  <a:lnTo>
                    <a:pt x="147688" y="129667"/>
                  </a:lnTo>
                  <a:lnTo>
                    <a:pt x="147154" y="130975"/>
                  </a:lnTo>
                  <a:lnTo>
                    <a:pt x="146710" y="131483"/>
                  </a:lnTo>
                  <a:lnTo>
                    <a:pt x="145389" y="132245"/>
                  </a:lnTo>
                  <a:lnTo>
                    <a:pt x="144716" y="132410"/>
                  </a:lnTo>
                  <a:lnTo>
                    <a:pt x="143230" y="132410"/>
                  </a:lnTo>
                  <a:lnTo>
                    <a:pt x="140995" y="129019"/>
                  </a:lnTo>
                  <a:lnTo>
                    <a:pt x="140995" y="119672"/>
                  </a:lnTo>
                  <a:lnTo>
                    <a:pt x="138531" y="119672"/>
                  </a:lnTo>
                  <a:lnTo>
                    <a:pt x="138531" y="128689"/>
                  </a:lnTo>
                  <a:lnTo>
                    <a:pt x="138557" y="130505"/>
                  </a:lnTo>
                  <a:lnTo>
                    <a:pt x="138671" y="130975"/>
                  </a:lnTo>
                  <a:lnTo>
                    <a:pt x="138811" y="131711"/>
                  </a:lnTo>
                  <a:lnTo>
                    <a:pt x="142621" y="134505"/>
                  </a:lnTo>
                  <a:lnTo>
                    <a:pt x="145415" y="134505"/>
                  </a:lnTo>
                  <a:lnTo>
                    <a:pt x="146964" y="133692"/>
                  </a:lnTo>
                  <a:lnTo>
                    <a:pt x="148107" y="132067"/>
                  </a:lnTo>
                  <a:lnTo>
                    <a:pt x="148107" y="134200"/>
                  </a:lnTo>
                  <a:lnTo>
                    <a:pt x="150291" y="134200"/>
                  </a:lnTo>
                  <a:lnTo>
                    <a:pt x="150291" y="119672"/>
                  </a:lnTo>
                  <a:close/>
                </a:path>
                <a:path w="200659" h="325119">
                  <a:moveTo>
                    <a:pt x="154203" y="49453"/>
                  </a:moveTo>
                  <a:lnTo>
                    <a:pt x="154139" y="48221"/>
                  </a:lnTo>
                  <a:lnTo>
                    <a:pt x="153619" y="46621"/>
                  </a:lnTo>
                  <a:lnTo>
                    <a:pt x="152387" y="45275"/>
                  </a:lnTo>
                  <a:lnTo>
                    <a:pt x="151599" y="44450"/>
                  </a:lnTo>
                  <a:lnTo>
                    <a:pt x="151599" y="49453"/>
                  </a:lnTo>
                  <a:lnTo>
                    <a:pt x="143484" y="49453"/>
                  </a:lnTo>
                  <a:lnTo>
                    <a:pt x="143560" y="48221"/>
                  </a:lnTo>
                  <a:lnTo>
                    <a:pt x="143941" y="47320"/>
                  </a:lnTo>
                  <a:lnTo>
                    <a:pt x="143992" y="47180"/>
                  </a:lnTo>
                  <a:lnTo>
                    <a:pt x="145440" y="45758"/>
                  </a:lnTo>
                  <a:lnTo>
                    <a:pt x="146481" y="45275"/>
                  </a:lnTo>
                  <a:lnTo>
                    <a:pt x="148856" y="45275"/>
                  </a:lnTo>
                  <a:lnTo>
                    <a:pt x="151599" y="49453"/>
                  </a:lnTo>
                  <a:lnTo>
                    <a:pt x="151599" y="44450"/>
                  </a:lnTo>
                  <a:lnTo>
                    <a:pt x="151130" y="43942"/>
                  </a:lnTo>
                  <a:lnTo>
                    <a:pt x="149529" y="43268"/>
                  </a:lnTo>
                  <a:lnTo>
                    <a:pt x="145580" y="43268"/>
                  </a:lnTo>
                  <a:lnTo>
                    <a:pt x="143929" y="43942"/>
                  </a:lnTo>
                  <a:lnTo>
                    <a:pt x="141439" y="46621"/>
                  </a:lnTo>
                  <a:lnTo>
                    <a:pt x="140919" y="48221"/>
                  </a:lnTo>
                  <a:lnTo>
                    <a:pt x="140957" y="53733"/>
                  </a:lnTo>
                  <a:lnTo>
                    <a:pt x="141490" y="55245"/>
                  </a:lnTo>
                  <a:lnTo>
                    <a:pt x="143903" y="57772"/>
                  </a:lnTo>
                  <a:lnTo>
                    <a:pt x="145605" y="58407"/>
                  </a:lnTo>
                  <a:lnTo>
                    <a:pt x="149415" y="58407"/>
                  </a:lnTo>
                  <a:lnTo>
                    <a:pt x="150787" y="58026"/>
                  </a:lnTo>
                  <a:lnTo>
                    <a:pt x="152946" y="56400"/>
                  </a:lnTo>
                  <a:lnTo>
                    <a:pt x="153708" y="55245"/>
                  </a:lnTo>
                  <a:lnTo>
                    <a:pt x="154127" y="53733"/>
                  </a:lnTo>
                  <a:lnTo>
                    <a:pt x="151574" y="53428"/>
                  </a:lnTo>
                  <a:lnTo>
                    <a:pt x="151257" y="54292"/>
                  </a:lnTo>
                  <a:lnTo>
                    <a:pt x="151180" y="54495"/>
                  </a:lnTo>
                  <a:lnTo>
                    <a:pt x="150672" y="55245"/>
                  </a:lnTo>
                  <a:lnTo>
                    <a:pt x="149415" y="56172"/>
                  </a:lnTo>
                  <a:lnTo>
                    <a:pt x="148628" y="56400"/>
                  </a:lnTo>
                  <a:lnTo>
                    <a:pt x="146507" y="56400"/>
                  </a:lnTo>
                  <a:lnTo>
                    <a:pt x="145503" y="55981"/>
                  </a:lnTo>
                  <a:lnTo>
                    <a:pt x="143878" y="54292"/>
                  </a:lnTo>
                  <a:lnTo>
                    <a:pt x="143675" y="53733"/>
                  </a:lnTo>
                  <a:lnTo>
                    <a:pt x="143548" y="53428"/>
                  </a:lnTo>
                  <a:lnTo>
                    <a:pt x="143421" y="53098"/>
                  </a:lnTo>
                  <a:lnTo>
                    <a:pt x="143344" y="51473"/>
                  </a:lnTo>
                  <a:lnTo>
                    <a:pt x="154178" y="51473"/>
                  </a:lnTo>
                  <a:lnTo>
                    <a:pt x="154203" y="49453"/>
                  </a:lnTo>
                  <a:close/>
                </a:path>
                <a:path w="200659" h="325119">
                  <a:moveTo>
                    <a:pt x="154266" y="234302"/>
                  </a:moveTo>
                  <a:lnTo>
                    <a:pt x="153390" y="233807"/>
                  </a:lnTo>
                  <a:lnTo>
                    <a:pt x="152552" y="233527"/>
                  </a:lnTo>
                  <a:lnTo>
                    <a:pt x="151155" y="233527"/>
                  </a:lnTo>
                  <a:lnTo>
                    <a:pt x="150622" y="233692"/>
                  </a:lnTo>
                  <a:lnTo>
                    <a:pt x="149644" y="234365"/>
                  </a:lnTo>
                  <a:lnTo>
                    <a:pt x="149136" y="235038"/>
                  </a:lnTo>
                  <a:lnTo>
                    <a:pt x="148577" y="236042"/>
                  </a:lnTo>
                  <a:lnTo>
                    <a:pt x="148577" y="233832"/>
                  </a:lnTo>
                  <a:lnTo>
                    <a:pt x="146367" y="233832"/>
                  </a:lnTo>
                  <a:lnTo>
                    <a:pt x="146367" y="248361"/>
                  </a:lnTo>
                  <a:lnTo>
                    <a:pt x="148831" y="248361"/>
                  </a:lnTo>
                  <a:lnTo>
                    <a:pt x="148831" y="239737"/>
                  </a:lnTo>
                  <a:lnTo>
                    <a:pt x="148945" y="238785"/>
                  </a:lnTo>
                  <a:lnTo>
                    <a:pt x="149390" y="237324"/>
                  </a:lnTo>
                  <a:lnTo>
                    <a:pt x="149694" y="236880"/>
                  </a:lnTo>
                  <a:lnTo>
                    <a:pt x="150571" y="236232"/>
                  </a:lnTo>
                  <a:lnTo>
                    <a:pt x="151041" y="236067"/>
                  </a:lnTo>
                  <a:lnTo>
                    <a:pt x="152196" y="236067"/>
                  </a:lnTo>
                  <a:lnTo>
                    <a:pt x="152781" y="236270"/>
                  </a:lnTo>
                  <a:lnTo>
                    <a:pt x="153390" y="236601"/>
                  </a:lnTo>
                  <a:lnTo>
                    <a:pt x="154266" y="234302"/>
                  </a:lnTo>
                  <a:close/>
                </a:path>
                <a:path w="200659" h="325119">
                  <a:moveTo>
                    <a:pt x="159626" y="272059"/>
                  </a:moveTo>
                  <a:lnTo>
                    <a:pt x="157162" y="272059"/>
                  </a:lnTo>
                  <a:lnTo>
                    <a:pt x="157162" y="281101"/>
                  </a:lnTo>
                  <a:lnTo>
                    <a:pt x="157022" y="282054"/>
                  </a:lnTo>
                  <a:lnTo>
                    <a:pt x="156489" y="283362"/>
                  </a:lnTo>
                  <a:lnTo>
                    <a:pt x="156044" y="283870"/>
                  </a:lnTo>
                  <a:lnTo>
                    <a:pt x="154724" y="284632"/>
                  </a:lnTo>
                  <a:lnTo>
                    <a:pt x="154051" y="284797"/>
                  </a:lnTo>
                  <a:lnTo>
                    <a:pt x="152565" y="284797"/>
                  </a:lnTo>
                  <a:lnTo>
                    <a:pt x="150329" y="281406"/>
                  </a:lnTo>
                  <a:lnTo>
                    <a:pt x="150329" y="272059"/>
                  </a:lnTo>
                  <a:lnTo>
                    <a:pt x="147866" y="272059"/>
                  </a:lnTo>
                  <a:lnTo>
                    <a:pt x="147866" y="281076"/>
                  </a:lnTo>
                  <a:lnTo>
                    <a:pt x="147891" y="282892"/>
                  </a:lnTo>
                  <a:lnTo>
                    <a:pt x="148005" y="283362"/>
                  </a:lnTo>
                  <a:lnTo>
                    <a:pt x="148145" y="284099"/>
                  </a:lnTo>
                  <a:lnTo>
                    <a:pt x="151955" y="286893"/>
                  </a:lnTo>
                  <a:lnTo>
                    <a:pt x="154749" y="286893"/>
                  </a:lnTo>
                  <a:lnTo>
                    <a:pt x="156298" y="286080"/>
                  </a:lnTo>
                  <a:lnTo>
                    <a:pt x="157441" y="284454"/>
                  </a:lnTo>
                  <a:lnTo>
                    <a:pt x="157441" y="286588"/>
                  </a:lnTo>
                  <a:lnTo>
                    <a:pt x="159626" y="286588"/>
                  </a:lnTo>
                  <a:lnTo>
                    <a:pt x="159626" y="272059"/>
                  </a:lnTo>
                  <a:close/>
                </a:path>
                <a:path w="200659" h="325119">
                  <a:moveTo>
                    <a:pt x="160502" y="86918"/>
                  </a:moveTo>
                  <a:lnTo>
                    <a:pt x="158089" y="82537"/>
                  </a:lnTo>
                  <a:lnTo>
                    <a:pt x="158089" y="86918"/>
                  </a:lnTo>
                  <a:lnTo>
                    <a:pt x="158051" y="90868"/>
                  </a:lnTo>
                  <a:lnTo>
                    <a:pt x="157848" y="91617"/>
                  </a:lnTo>
                  <a:lnTo>
                    <a:pt x="157619" y="92240"/>
                  </a:lnTo>
                  <a:lnTo>
                    <a:pt x="156070" y="94030"/>
                  </a:lnTo>
                  <a:lnTo>
                    <a:pt x="155206" y="94449"/>
                  </a:lnTo>
                  <a:lnTo>
                    <a:pt x="153047" y="94449"/>
                  </a:lnTo>
                  <a:lnTo>
                    <a:pt x="152120" y="94030"/>
                  </a:lnTo>
                  <a:lnTo>
                    <a:pt x="150609" y="92240"/>
                  </a:lnTo>
                  <a:lnTo>
                    <a:pt x="150241" y="90868"/>
                  </a:lnTo>
                  <a:lnTo>
                    <a:pt x="150304" y="86918"/>
                  </a:lnTo>
                  <a:lnTo>
                    <a:pt x="150520" y="86156"/>
                  </a:lnTo>
                  <a:lnTo>
                    <a:pt x="150634" y="85712"/>
                  </a:lnTo>
                  <a:lnTo>
                    <a:pt x="152196" y="83807"/>
                  </a:lnTo>
                  <a:lnTo>
                    <a:pt x="152654" y="83527"/>
                  </a:lnTo>
                  <a:lnTo>
                    <a:pt x="153162" y="83248"/>
                  </a:lnTo>
                  <a:lnTo>
                    <a:pt x="155282" y="83248"/>
                  </a:lnTo>
                  <a:lnTo>
                    <a:pt x="155816" y="83527"/>
                  </a:lnTo>
                  <a:lnTo>
                    <a:pt x="156248" y="83807"/>
                  </a:lnTo>
                  <a:lnTo>
                    <a:pt x="157695" y="85547"/>
                  </a:lnTo>
                  <a:lnTo>
                    <a:pt x="158089" y="86918"/>
                  </a:lnTo>
                  <a:lnTo>
                    <a:pt x="158089" y="82537"/>
                  </a:lnTo>
                  <a:lnTo>
                    <a:pt x="156768" y="81648"/>
                  </a:lnTo>
                  <a:lnTo>
                    <a:pt x="155676" y="81318"/>
                  </a:lnTo>
                  <a:lnTo>
                    <a:pt x="153492" y="81318"/>
                  </a:lnTo>
                  <a:lnTo>
                    <a:pt x="152133" y="81648"/>
                  </a:lnTo>
                  <a:lnTo>
                    <a:pt x="152450" y="81648"/>
                  </a:lnTo>
                  <a:lnTo>
                    <a:pt x="151371" y="82245"/>
                  </a:lnTo>
                  <a:lnTo>
                    <a:pt x="150672" y="82918"/>
                  </a:lnTo>
                  <a:lnTo>
                    <a:pt x="150241" y="83527"/>
                  </a:lnTo>
                  <a:lnTo>
                    <a:pt x="150241" y="81648"/>
                  </a:lnTo>
                  <a:lnTo>
                    <a:pt x="148005" y="81648"/>
                  </a:lnTo>
                  <a:lnTo>
                    <a:pt x="148005" y="101701"/>
                  </a:lnTo>
                  <a:lnTo>
                    <a:pt x="150469" y="101701"/>
                  </a:lnTo>
                  <a:lnTo>
                    <a:pt x="150469" y="94640"/>
                  </a:lnTo>
                  <a:lnTo>
                    <a:pt x="150863" y="95211"/>
                  </a:lnTo>
                  <a:lnTo>
                    <a:pt x="151396" y="95631"/>
                  </a:lnTo>
                  <a:lnTo>
                    <a:pt x="152704" y="96291"/>
                  </a:lnTo>
                  <a:lnTo>
                    <a:pt x="153441" y="96469"/>
                  </a:lnTo>
                  <a:lnTo>
                    <a:pt x="155397" y="96469"/>
                  </a:lnTo>
                  <a:lnTo>
                    <a:pt x="156464" y="96151"/>
                  </a:lnTo>
                  <a:lnTo>
                    <a:pt x="158483" y="94919"/>
                  </a:lnTo>
                  <a:lnTo>
                    <a:pt x="158724" y="94640"/>
                  </a:lnTo>
                  <a:lnTo>
                    <a:pt x="158889" y="94449"/>
                  </a:lnTo>
                  <a:lnTo>
                    <a:pt x="159245" y="94030"/>
                  </a:lnTo>
                  <a:lnTo>
                    <a:pt x="160324" y="91617"/>
                  </a:lnTo>
                  <a:lnTo>
                    <a:pt x="160489" y="90868"/>
                  </a:lnTo>
                  <a:lnTo>
                    <a:pt x="160502" y="86918"/>
                  </a:lnTo>
                  <a:close/>
                </a:path>
                <a:path w="200659" h="325119">
                  <a:moveTo>
                    <a:pt x="161328" y="313842"/>
                  </a:moveTo>
                  <a:lnTo>
                    <a:pt x="157391" y="309626"/>
                  </a:lnTo>
                  <a:lnTo>
                    <a:pt x="154559" y="309626"/>
                  </a:lnTo>
                  <a:lnTo>
                    <a:pt x="153098" y="310286"/>
                  </a:lnTo>
                  <a:lnTo>
                    <a:pt x="151980" y="311607"/>
                  </a:lnTo>
                  <a:lnTo>
                    <a:pt x="151980" y="304406"/>
                  </a:lnTo>
                  <a:lnTo>
                    <a:pt x="149517" y="304406"/>
                  </a:lnTo>
                  <a:lnTo>
                    <a:pt x="149517" y="324459"/>
                  </a:lnTo>
                  <a:lnTo>
                    <a:pt x="151980" y="324459"/>
                  </a:lnTo>
                  <a:lnTo>
                    <a:pt x="151980" y="315391"/>
                  </a:lnTo>
                  <a:lnTo>
                    <a:pt x="152095" y="314490"/>
                  </a:lnTo>
                  <a:lnTo>
                    <a:pt x="152654" y="313207"/>
                  </a:lnTo>
                  <a:lnTo>
                    <a:pt x="153098" y="312699"/>
                  </a:lnTo>
                  <a:lnTo>
                    <a:pt x="154393" y="311912"/>
                  </a:lnTo>
                  <a:lnTo>
                    <a:pt x="155092" y="311721"/>
                  </a:lnTo>
                  <a:lnTo>
                    <a:pt x="156768" y="311721"/>
                  </a:lnTo>
                  <a:lnTo>
                    <a:pt x="157530" y="312000"/>
                  </a:lnTo>
                  <a:lnTo>
                    <a:pt x="158584" y="313118"/>
                  </a:lnTo>
                  <a:lnTo>
                    <a:pt x="158864" y="314020"/>
                  </a:lnTo>
                  <a:lnTo>
                    <a:pt x="158864" y="324459"/>
                  </a:lnTo>
                  <a:lnTo>
                    <a:pt x="161328" y="324459"/>
                  </a:lnTo>
                  <a:lnTo>
                    <a:pt x="161328" y="313842"/>
                  </a:lnTo>
                  <a:close/>
                </a:path>
                <a:path w="200659" h="325119">
                  <a:moveTo>
                    <a:pt x="162001" y="167335"/>
                  </a:moveTo>
                  <a:lnTo>
                    <a:pt x="154216" y="163118"/>
                  </a:lnTo>
                  <a:lnTo>
                    <a:pt x="153987" y="163004"/>
                  </a:lnTo>
                  <a:lnTo>
                    <a:pt x="153543" y="162839"/>
                  </a:lnTo>
                  <a:lnTo>
                    <a:pt x="153238" y="162636"/>
                  </a:lnTo>
                  <a:lnTo>
                    <a:pt x="152819" y="162102"/>
                  </a:lnTo>
                  <a:lnTo>
                    <a:pt x="152730" y="161823"/>
                  </a:lnTo>
                  <a:lnTo>
                    <a:pt x="152730" y="160985"/>
                  </a:lnTo>
                  <a:lnTo>
                    <a:pt x="152958" y="160566"/>
                  </a:lnTo>
                  <a:lnTo>
                    <a:pt x="153936" y="159804"/>
                  </a:lnTo>
                  <a:lnTo>
                    <a:pt x="154749" y="159613"/>
                  </a:lnTo>
                  <a:lnTo>
                    <a:pt x="156845" y="159613"/>
                  </a:lnTo>
                  <a:lnTo>
                    <a:pt x="157581" y="159842"/>
                  </a:lnTo>
                  <a:lnTo>
                    <a:pt x="158610" y="160680"/>
                  </a:lnTo>
                  <a:lnTo>
                    <a:pt x="158953" y="161264"/>
                  </a:lnTo>
                  <a:lnTo>
                    <a:pt x="159054" y="161988"/>
                  </a:lnTo>
                  <a:lnTo>
                    <a:pt x="161467" y="161658"/>
                  </a:lnTo>
                  <a:lnTo>
                    <a:pt x="156819" y="157594"/>
                  </a:lnTo>
                  <a:lnTo>
                    <a:pt x="154940" y="157594"/>
                  </a:lnTo>
                  <a:lnTo>
                    <a:pt x="150355" y="161124"/>
                  </a:lnTo>
                  <a:lnTo>
                    <a:pt x="150355" y="162496"/>
                  </a:lnTo>
                  <a:lnTo>
                    <a:pt x="157581" y="166611"/>
                  </a:lnTo>
                  <a:lnTo>
                    <a:pt x="158419" y="166890"/>
                  </a:lnTo>
                  <a:lnTo>
                    <a:pt x="159232" y="167449"/>
                  </a:lnTo>
                  <a:lnTo>
                    <a:pt x="159486" y="167868"/>
                  </a:lnTo>
                  <a:lnTo>
                    <a:pt x="159486" y="169049"/>
                  </a:lnTo>
                  <a:lnTo>
                    <a:pt x="159207" y="169608"/>
                  </a:lnTo>
                  <a:lnTo>
                    <a:pt x="158115" y="170510"/>
                  </a:lnTo>
                  <a:lnTo>
                    <a:pt x="157264" y="170726"/>
                  </a:lnTo>
                  <a:lnTo>
                    <a:pt x="155028" y="170726"/>
                  </a:lnTo>
                  <a:lnTo>
                    <a:pt x="154127" y="170472"/>
                  </a:lnTo>
                  <a:lnTo>
                    <a:pt x="152895" y="169468"/>
                  </a:lnTo>
                  <a:lnTo>
                    <a:pt x="152514" y="168719"/>
                  </a:lnTo>
                  <a:lnTo>
                    <a:pt x="152400" y="167728"/>
                  </a:lnTo>
                  <a:lnTo>
                    <a:pt x="149961" y="168097"/>
                  </a:lnTo>
                  <a:lnTo>
                    <a:pt x="150215" y="169659"/>
                  </a:lnTo>
                  <a:lnTo>
                    <a:pt x="150825" y="170815"/>
                  </a:lnTo>
                  <a:lnTo>
                    <a:pt x="152819" y="172377"/>
                  </a:lnTo>
                  <a:lnTo>
                    <a:pt x="154241" y="172745"/>
                  </a:lnTo>
                  <a:lnTo>
                    <a:pt x="157264" y="172745"/>
                  </a:lnTo>
                  <a:lnTo>
                    <a:pt x="162001" y="169024"/>
                  </a:lnTo>
                  <a:lnTo>
                    <a:pt x="162001" y="167335"/>
                  </a:lnTo>
                  <a:close/>
                </a:path>
                <a:path w="200659" h="325119">
                  <a:moveTo>
                    <a:pt x="162026" y="120142"/>
                  </a:moveTo>
                  <a:lnTo>
                    <a:pt x="161150" y="119646"/>
                  </a:lnTo>
                  <a:lnTo>
                    <a:pt x="160312" y="119367"/>
                  </a:lnTo>
                  <a:lnTo>
                    <a:pt x="158915" y="119367"/>
                  </a:lnTo>
                  <a:lnTo>
                    <a:pt x="158381" y="119532"/>
                  </a:lnTo>
                  <a:lnTo>
                    <a:pt x="157403" y="120205"/>
                  </a:lnTo>
                  <a:lnTo>
                    <a:pt x="156895" y="120878"/>
                  </a:lnTo>
                  <a:lnTo>
                    <a:pt x="156337" y="121881"/>
                  </a:lnTo>
                  <a:lnTo>
                    <a:pt x="156337" y="119672"/>
                  </a:lnTo>
                  <a:lnTo>
                    <a:pt x="154127" y="119672"/>
                  </a:lnTo>
                  <a:lnTo>
                    <a:pt x="154127" y="134200"/>
                  </a:lnTo>
                  <a:lnTo>
                    <a:pt x="156591" y="134200"/>
                  </a:lnTo>
                  <a:lnTo>
                    <a:pt x="156591" y="125577"/>
                  </a:lnTo>
                  <a:lnTo>
                    <a:pt x="156705" y="124625"/>
                  </a:lnTo>
                  <a:lnTo>
                    <a:pt x="157149" y="123164"/>
                  </a:lnTo>
                  <a:lnTo>
                    <a:pt x="157454" y="122720"/>
                  </a:lnTo>
                  <a:lnTo>
                    <a:pt x="158330" y="122072"/>
                  </a:lnTo>
                  <a:lnTo>
                    <a:pt x="158800" y="121907"/>
                  </a:lnTo>
                  <a:lnTo>
                    <a:pt x="159956" y="121907"/>
                  </a:lnTo>
                  <a:lnTo>
                    <a:pt x="160540" y="122110"/>
                  </a:lnTo>
                  <a:lnTo>
                    <a:pt x="161150" y="122440"/>
                  </a:lnTo>
                  <a:lnTo>
                    <a:pt x="162026" y="120142"/>
                  </a:lnTo>
                  <a:close/>
                </a:path>
                <a:path w="200659" h="325119">
                  <a:moveTo>
                    <a:pt x="163106" y="210312"/>
                  </a:moveTo>
                  <a:lnTo>
                    <a:pt x="156997" y="201168"/>
                  </a:lnTo>
                  <a:lnTo>
                    <a:pt x="162560" y="195770"/>
                  </a:lnTo>
                  <a:lnTo>
                    <a:pt x="159359" y="195770"/>
                  </a:lnTo>
                  <a:lnTo>
                    <a:pt x="153530" y="201676"/>
                  </a:lnTo>
                  <a:lnTo>
                    <a:pt x="153530" y="190258"/>
                  </a:lnTo>
                  <a:lnTo>
                    <a:pt x="151066" y="190258"/>
                  </a:lnTo>
                  <a:lnTo>
                    <a:pt x="151066" y="210312"/>
                  </a:lnTo>
                  <a:lnTo>
                    <a:pt x="153530" y="210312"/>
                  </a:lnTo>
                  <a:lnTo>
                    <a:pt x="153530" y="204533"/>
                  </a:lnTo>
                  <a:lnTo>
                    <a:pt x="155270" y="202895"/>
                  </a:lnTo>
                  <a:lnTo>
                    <a:pt x="160083" y="210312"/>
                  </a:lnTo>
                  <a:lnTo>
                    <a:pt x="163106" y="210312"/>
                  </a:lnTo>
                  <a:close/>
                </a:path>
                <a:path w="200659" h="325119">
                  <a:moveTo>
                    <a:pt x="167424" y="228307"/>
                  </a:moveTo>
                  <a:lnTo>
                    <a:pt x="165176" y="228307"/>
                  </a:lnTo>
                  <a:lnTo>
                    <a:pt x="165176" y="243128"/>
                  </a:lnTo>
                  <a:lnTo>
                    <a:pt x="164795" y="244475"/>
                  </a:lnTo>
                  <a:lnTo>
                    <a:pt x="163271" y="246227"/>
                  </a:lnTo>
                  <a:lnTo>
                    <a:pt x="162382" y="246659"/>
                  </a:lnTo>
                  <a:lnTo>
                    <a:pt x="160223" y="246659"/>
                  </a:lnTo>
                  <a:lnTo>
                    <a:pt x="157365" y="239204"/>
                  </a:lnTo>
                  <a:lnTo>
                    <a:pt x="157581" y="238366"/>
                  </a:lnTo>
                  <a:lnTo>
                    <a:pt x="157708" y="237883"/>
                  </a:lnTo>
                  <a:lnTo>
                    <a:pt x="158216" y="237185"/>
                  </a:lnTo>
                  <a:lnTo>
                    <a:pt x="159169" y="236016"/>
                  </a:lnTo>
                  <a:lnTo>
                    <a:pt x="160083" y="235534"/>
                  </a:lnTo>
                  <a:lnTo>
                    <a:pt x="162331" y="235534"/>
                  </a:lnTo>
                  <a:lnTo>
                    <a:pt x="165176" y="243128"/>
                  </a:lnTo>
                  <a:lnTo>
                    <a:pt x="165176" y="228307"/>
                  </a:lnTo>
                  <a:lnTo>
                    <a:pt x="164960" y="228307"/>
                  </a:lnTo>
                  <a:lnTo>
                    <a:pt x="164960" y="235521"/>
                  </a:lnTo>
                  <a:lnTo>
                    <a:pt x="164655" y="235089"/>
                  </a:lnTo>
                  <a:lnTo>
                    <a:pt x="164541" y="234924"/>
                  </a:lnTo>
                  <a:lnTo>
                    <a:pt x="163982" y="234442"/>
                  </a:lnTo>
                  <a:lnTo>
                    <a:pt x="162610" y="233718"/>
                  </a:lnTo>
                  <a:lnTo>
                    <a:pt x="161823" y="233527"/>
                  </a:lnTo>
                  <a:lnTo>
                    <a:pt x="159753" y="233527"/>
                  </a:lnTo>
                  <a:lnTo>
                    <a:pt x="154914" y="243128"/>
                  </a:lnTo>
                  <a:lnTo>
                    <a:pt x="155067" y="243941"/>
                  </a:lnTo>
                  <a:lnTo>
                    <a:pt x="156146" y="246227"/>
                  </a:lnTo>
                  <a:lnTo>
                    <a:pt x="156895" y="247103"/>
                  </a:lnTo>
                  <a:lnTo>
                    <a:pt x="157873" y="247713"/>
                  </a:lnTo>
                  <a:lnTo>
                    <a:pt x="158826" y="248361"/>
                  </a:lnTo>
                  <a:lnTo>
                    <a:pt x="159893" y="248666"/>
                  </a:lnTo>
                  <a:lnTo>
                    <a:pt x="162852" y="248666"/>
                  </a:lnTo>
                  <a:lnTo>
                    <a:pt x="164198" y="247967"/>
                  </a:lnTo>
                  <a:lnTo>
                    <a:pt x="165049" y="246659"/>
                  </a:lnTo>
                  <a:lnTo>
                    <a:pt x="165125" y="248361"/>
                  </a:lnTo>
                  <a:lnTo>
                    <a:pt x="167424" y="248361"/>
                  </a:lnTo>
                  <a:lnTo>
                    <a:pt x="167424" y="228307"/>
                  </a:lnTo>
                  <a:close/>
                </a:path>
                <a:path w="200659" h="325119">
                  <a:moveTo>
                    <a:pt x="167538" y="195757"/>
                  </a:moveTo>
                  <a:lnTo>
                    <a:pt x="165074" y="195757"/>
                  </a:lnTo>
                  <a:lnTo>
                    <a:pt x="165074" y="210299"/>
                  </a:lnTo>
                  <a:lnTo>
                    <a:pt x="167538" y="210299"/>
                  </a:lnTo>
                  <a:lnTo>
                    <a:pt x="167538" y="195757"/>
                  </a:lnTo>
                  <a:close/>
                </a:path>
                <a:path w="200659" h="325119">
                  <a:moveTo>
                    <a:pt x="167538" y="190258"/>
                  </a:moveTo>
                  <a:lnTo>
                    <a:pt x="165074" y="190258"/>
                  </a:lnTo>
                  <a:lnTo>
                    <a:pt x="165074" y="193078"/>
                  </a:lnTo>
                  <a:lnTo>
                    <a:pt x="167538" y="193078"/>
                  </a:lnTo>
                  <a:lnTo>
                    <a:pt x="167538" y="190258"/>
                  </a:lnTo>
                  <a:close/>
                </a:path>
                <a:path w="200659" h="325119">
                  <a:moveTo>
                    <a:pt x="168249" y="10807"/>
                  </a:moveTo>
                  <a:lnTo>
                    <a:pt x="168097" y="10045"/>
                  </a:lnTo>
                  <a:lnTo>
                    <a:pt x="167627" y="8877"/>
                  </a:lnTo>
                  <a:lnTo>
                    <a:pt x="167119" y="7696"/>
                  </a:lnTo>
                  <a:lnTo>
                    <a:pt x="166674" y="7137"/>
                  </a:lnTo>
                  <a:lnTo>
                    <a:pt x="166420" y="6807"/>
                  </a:lnTo>
                  <a:lnTo>
                    <a:pt x="165836" y="6426"/>
                  </a:lnTo>
                  <a:lnTo>
                    <a:pt x="165836" y="10807"/>
                  </a:lnTo>
                  <a:lnTo>
                    <a:pt x="165798" y="14757"/>
                  </a:lnTo>
                  <a:lnTo>
                    <a:pt x="165582" y="15506"/>
                  </a:lnTo>
                  <a:lnTo>
                    <a:pt x="165366" y="16129"/>
                  </a:lnTo>
                  <a:lnTo>
                    <a:pt x="163817" y="17919"/>
                  </a:lnTo>
                  <a:lnTo>
                    <a:pt x="162953" y="18338"/>
                  </a:lnTo>
                  <a:lnTo>
                    <a:pt x="160794" y="18338"/>
                  </a:lnTo>
                  <a:lnTo>
                    <a:pt x="159867" y="17919"/>
                  </a:lnTo>
                  <a:lnTo>
                    <a:pt x="158356" y="16129"/>
                  </a:lnTo>
                  <a:lnTo>
                    <a:pt x="157988" y="14757"/>
                  </a:lnTo>
                  <a:lnTo>
                    <a:pt x="158051" y="10807"/>
                  </a:lnTo>
                  <a:lnTo>
                    <a:pt x="160909" y="7137"/>
                  </a:lnTo>
                  <a:lnTo>
                    <a:pt x="163029" y="7137"/>
                  </a:lnTo>
                  <a:lnTo>
                    <a:pt x="163550" y="7416"/>
                  </a:lnTo>
                  <a:lnTo>
                    <a:pt x="163995" y="7696"/>
                  </a:lnTo>
                  <a:lnTo>
                    <a:pt x="165442" y="9436"/>
                  </a:lnTo>
                  <a:lnTo>
                    <a:pt x="165836" y="10807"/>
                  </a:lnTo>
                  <a:lnTo>
                    <a:pt x="165836" y="6426"/>
                  </a:lnTo>
                  <a:lnTo>
                    <a:pt x="164515" y="5537"/>
                  </a:lnTo>
                  <a:lnTo>
                    <a:pt x="163423" y="5207"/>
                  </a:lnTo>
                  <a:lnTo>
                    <a:pt x="161239" y="5207"/>
                  </a:lnTo>
                  <a:lnTo>
                    <a:pt x="159867" y="5537"/>
                  </a:lnTo>
                  <a:lnTo>
                    <a:pt x="160197" y="5537"/>
                  </a:lnTo>
                  <a:lnTo>
                    <a:pt x="159118" y="6134"/>
                  </a:lnTo>
                  <a:lnTo>
                    <a:pt x="158407" y="6807"/>
                  </a:lnTo>
                  <a:lnTo>
                    <a:pt x="157988" y="7416"/>
                  </a:lnTo>
                  <a:lnTo>
                    <a:pt x="157988" y="5537"/>
                  </a:lnTo>
                  <a:lnTo>
                    <a:pt x="155752" y="5537"/>
                  </a:lnTo>
                  <a:lnTo>
                    <a:pt x="155752" y="25590"/>
                  </a:lnTo>
                  <a:lnTo>
                    <a:pt x="158216" y="25590"/>
                  </a:lnTo>
                  <a:lnTo>
                    <a:pt x="158216" y="18529"/>
                  </a:lnTo>
                  <a:lnTo>
                    <a:pt x="158610" y="19100"/>
                  </a:lnTo>
                  <a:lnTo>
                    <a:pt x="159143" y="19519"/>
                  </a:lnTo>
                  <a:lnTo>
                    <a:pt x="160451" y="20180"/>
                  </a:lnTo>
                  <a:lnTo>
                    <a:pt x="161188" y="20358"/>
                  </a:lnTo>
                  <a:lnTo>
                    <a:pt x="163144" y="20358"/>
                  </a:lnTo>
                  <a:lnTo>
                    <a:pt x="164211" y="20040"/>
                  </a:lnTo>
                  <a:lnTo>
                    <a:pt x="166230" y="18808"/>
                  </a:lnTo>
                  <a:lnTo>
                    <a:pt x="166458" y="18529"/>
                  </a:lnTo>
                  <a:lnTo>
                    <a:pt x="166624" y="18338"/>
                  </a:lnTo>
                  <a:lnTo>
                    <a:pt x="166979" y="17919"/>
                  </a:lnTo>
                  <a:lnTo>
                    <a:pt x="168071" y="15506"/>
                  </a:lnTo>
                  <a:lnTo>
                    <a:pt x="168224" y="14757"/>
                  </a:lnTo>
                  <a:lnTo>
                    <a:pt x="168249" y="10807"/>
                  </a:lnTo>
                  <a:close/>
                </a:path>
                <a:path w="200659" h="325119">
                  <a:moveTo>
                    <a:pt x="168998" y="48056"/>
                  </a:moveTo>
                  <a:lnTo>
                    <a:pt x="164909" y="43268"/>
                  </a:lnTo>
                  <a:lnTo>
                    <a:pt x="162026" y="43268"/>
                  </a:lnTo>
                  <a:lnTo>
                    <a:pt x="160489" y="44069"/>
                  </a:lnTo>
                  <a:lnTo>
                    <a:pt x="159423" y="45643"/>
                  </a:lnTo>
                  <a:lnTo>
                    <a:pt x="159423" y="43573"/>
                  </a:lnTo>
                  <a:lnTo>
                    <a:pt x="157213" y="43573"/>
                  </a:lnTo>
                  <a:lnTo>
                    <a:pt x="157213" y="58102"/>
                  </a:lnTo>
                  <a:lnTo>
                    <a:pt x="159677" y="58102"/>
                  </a:lnTo>
                  <a:lnTo>
                    <a:pt x="159677" y="48336"/>
                  </a:lnTo>
                  <a:lnTo>
                    <a:pt x="160045" y="47066"/>
                  </a:lnTo>
                  <a:lnTo>
                    <a:pt x="161556" y="45732"/>
                  </a:lnTo>
                  <a:lnTo>
                    <a:pt x="162471" y="45389"/>
                  </a:lnTo>
                  <a:lnTo>
                    <a:pt x="164185" y="45389"/>
                  </a:lnTo>
                  <a:lnTo>
                    <a:pt x="166535" y="48272"/>
                  </a:lnTo>
                  <a:lnTo>
                    <a:pt x="166535" y="58102"/>
                  </a:lnTo>
                  <a:lnTo>
                    <a:pt x="168998" y="58102"/>
                  </a:lnTo>
                  <a:lnTo>
                    <a:pt x="168998" y="48056"/>
                  </a:lnTo>
                  <a:close/>
                </a:path>
                <a:path w="200659" h="325119">
                  <a:moveTo>
                    <a:pt x="171361" y="272529"/>
                  </a:moveTo>
                  <a:lnTo>
                    <a:pt x="170484" y="272034"/>
                  </a:lnTo>
                  <a:lnTo>
                    <a:pt x="169646" y="271754"/>
                  </a:lnTo>
                  <a:lnTo>
                    <a:pt x="168249" y="271754"/>
                  </a:lnTo>
                  <a:lnTo>
                    <a:pt x="167716" y="271919"/>
                  </a:lnTo>
                  <a:lnTo>
                    <a:pt x="166738" y="272592"/>
                  </a:lnTo>
                  <a:lnTo>
                    <a:pt x="166230" y="273265"/>
                  </a:lnTo>
                  <a:lnTo>
                    <a:pt x="165671" y="274269"/>
                  </a:lnTo>
                  <a:lnTo>
                    <a:pt x="165671" y="272059"/>
                  </a:lnTo>
                  <a:lnTo>
                    <a:pt x="163461" y="272059"/>
                  </a:lnTo>
                  <a:lnTo>
                    <a:pt x="163461" y="286588"/>
                  </a:lnTo>
                  <a:lnTo>
                    <a:pt x="165925" y="286588"/>
                  </a:lnTo>
                  <a:lnTo>
                    <a:pt x="165925" y="277964"/>
                  </a:lnTo>
                  <a:lnTo>
                    <a:pt x="166039" y="277012"/>
                  </a:lnTo>
                  <a:lnTo>
                    <a:pt x="166484" y="275551"/>
                  </a:lnTo>
                  <a:lnTo>
                    <a:pt x="166789" y="275107"/>
                  </a:lnTo>
                  <a:lnTo>
                    <a:pt x="167665" y="274459"/>
                  </a:lnTo>
                  <a:lnTo>
                    <a:pt x="168135" y="274294"/>
                  </a:lnTo>
                  <a:lnTo>
                    <a:pt x="169291" y="274294"/>
                  </a:lnTo>
                  <a:lnTo>
                    <a:pt x="169875" y="274497"/>
                  </a:lnTo>
                  <a:lnTo>
                    <a:pt x="170484" y="274828"/>
                  </a:lnTo>
                  <a:lnTo>
                    <a:pt x="171361" y="272529"/>
                  </a:lnTo>
                  <a:close/>
                </a:path>
                <a:path w="200659" h="325119">
                  <a:moveTo>
                    <a:pt x="176009" y="134200"/>
                  </a:moveTo>
                  <a:lnTo>
                    <a:pt x="175755" y="133756"/>
                  </a:lnTo>
                  <a:lnTo>
                    <a:pt x="175526" y="133197"/>
                  </a:lnTo>
                  <a:lnTo>
                    <a:pt x="175260" y="131851"/>
                  </a:lnTo>
                  <a:lnTo>
                    <a:pt x="175221" y="126923"/>
                  </a:lnTo>
                  <a:lnTo>
                    <a:pt x="175120" y="122643"/>
                  </a:lnTo>
                  <a:lnTo>
                    <a:pt x="175069" y="122415"/>
                  </a:lnTo>
                  <a:lnTo>
                    <a:pt x="174980" y="121970"/>
                  </a:lnTo>
                  <a:lnTo>
                    <a:pt x="174713" y="121373"/>
                  </a:lnTo>
                  <a:lnTo>
                    <a:pt x="173977" y="120459"/>
                  </a:lnTo>
                  <a:lnTo>
                    <a:pt x="173583" y="120205"/>
                  </a:lnTo>
                  <a:lnTo>
                    <a:pt x="173736" y="120205"/>
                  </a:lnTo>
                  <a:lnTo>
                    <a:pt x="171843" y="119532"/>
                  </a:lnTo>
                  <a:lnTo>
                    <a:pt x="170840" y="119367"/>
                  </a:lnTo>
                  <a:lnTo>
                    <a:pt x="168338" y="119367"/>
                  </a:lnTo>
                  <a:lnTo>
                    <a:pt x="163449" y="122415"/>
                  </a:lnTo>
                  <a:lnTo>
                    <a:pt x="163347" y="122643"/>
                  </a:lnTo>
                  <a:lnTo>
                    <a:pt x="163271" y="122809"/>
                  </a:lnTo>
                  <a:lnTo>
                    <a:pt x="163156" y="123342"/>
                  </a:lnTo>
                  <a:lnTo>
                    <a:pt x="163055" y="123812"/>
                  </a:lnTo>
                  <a:lnTo>
                    <a:pt x="165455" y="124155"/>
                  </a:lnTo>
                  <a:lnTo>
                    <a:pt x="165544" y="123812"/>
                  </a:lnTo>
                  <a:lnTo>
                    <a:pt x="165658" y="123342"/>
                  </a:lnTo>
                  <a:lnTo>
                    <a:pt x="165785" y="122999"/>
                  </a:lnTo>
                  <a:lnTo>
                    <a:pt x="165900" y="122809"/>
                  </a:lnTo>
                  <a:lnTo>
                    <a:pt x="165989" y="122643"/>
                  </a:lnTo>
                  <a:lnTo>
                    <a:pt x="166103" y="122415"/>
                  </a:lnTo>
                  <a:lnTo>
                    <a:pt x="167157" y="121653"/>
                  </a:lnTo>
                  <a:lnTo>
                    <a:pt x="168059" y="121373"/>
                  </a:lnTo>
                  <a:lnTo>
                    <a:pt x="170472" y="121373"/>
                  </a:lnTo>
                  <a:lnTo>
                    <a:pt x="171424" y="121653"/>
                  </a:lnTo>
                  <a:lnTo>
                    <a:pt x="172516" y="122643"/>
                  </a:lnTo>
                  <a:lnTo>
                    <a:pt x="172643" y="122999"/>
                  </a:lnTo>
                  <a:lnTo>
                    <a:pt x="172745" y="124993"/>
                  </a:lnTo>
                  <a:lnTo>
                    <a:pt x="172745" y="126923"/>
                  </a:lnTo>
                  <a:lnTo>
                    <a:pt x="169633" y="132600"/>
                  </a:lnTo>
                  <a:lnTo>
                    <a:pt x="166712" y="132600"/>
                  </a:lnTo>
                  <a:lnTo>
                    <a:pt x="165595" y="131597"/>
                  </a:lnTo>
                  <a:lnTo>
                    <a:pt x="165277" y="131013"/>
                  </a:lnTo>
                  <a:lnTo>
                    <a:pt x="165379" y="129501"/>
                  </a:lnTo>
                  <a:lnTo>
                    <a:pt x="170497" y="127596"/>
                  </a:lnTo>
                  <a:lnTo>
                    <a:pt x="171513" y="127368"/>
                  </a:lnTo>
                  <a:lnTo>
                    <a:pt x="171665" y="127368"/>
                  </a:lnTo>
                  <a:lnTo>
                    <a:pt x="172745" y="126923"/>
                  </a:lnTo>
                  <a:lnTo>
                    <a:pt x="172745" y="124993"/>
                  </a:lnTo>
                  <a:lnTo>
                    <a:pt x="171792" y="125323"/>
                  </a:lnTo>
                  <a:lnTo>
                    <a:pt x="170332" y="125603"/>
                  </a:lnTo>
                  <a:lnTo>
                    <a:pt x="168338" y="125831"/>
                  </a:lnTo>
                  <a:lnTo>
                    <a:pt x="165874" y="126199"/>
                  </a:lnTo>
                  <a:lnTo>
                    <a:pt x="166154" y="126199"/>
                  </a:lnTo>
                  <a:lnTo>
                    <a:pt x="165493" y="126390"/>
                  </a:lnTo>
                  <a:lnTo>
                    <a:pt x="162750" y="129133"/>
                  </a:lnTo>
                  <a:lnTo>
                    <a:pt x="162750" y="131851"/>
                  </a:lnTo>
                  <a:lnTo>
                    <a:pt x="163093" y="132600"/>
                  </a:lnTo>
                  <a:lnTo>
                    <a:pt x="164338" y="133756"/>
                  </a:lnTo>
                  <a:lnTo>
                    <a:pt x="164934" y="134200"/>
                  </a:lnTo>
                  <a:lnTo>
                    <a:pt x="165989" y="134505"/>
                  </a:lnTo>
                  <a:lnTo>
                    <a:pt x="168541" y="134505"/>
                  </a:lnTo>
                  <a:lnTo>
                    <a:pt x="169468" y="134340"/>
                  </a:lnTo>
                  <a:lnTo>
                    <a:pt x="171145" y="133756"/>
                  </a:lnTo>
                  <a:lnTo>
                    <a:pt x="172008" y="133197"/>
                  </a:lnTo>
                  <a:lnTo>
                    <a:pt x="172720" y="132600"/>
                  </a:lnTo>
                  <a:lnTo>
                    <a:pt x="172948" y="132600"/>
                  </a:lnTo>
                  <a:lnTo>
                    <a:pt x="173024" y="133197"/>
                  </a:lnTo>
                  <a:lnTo>
                    <a:pt x="173202" y="133756"/>
                  </a:lnTo>
                  <a:lnTo>
                    <a:pt x="173443" y="134200"/>
                  </a:lnTo>
                  <a:lnTo>
                    <a:pt x="176009" y="134200"/>
                  </a:lnTo>
                  <a:close/>
                </a:path>
                <a:path w="200659" h="325119">
                  <a:moveTo>
                    <a:pt x="176110" y="96151"/>
                  </a:moveTo>
                  <a:lnTo>
                    <a:pt x="175856" y="95707"/>
                  </a:lnTo>
                  <a:lnTo>
                    <a:pt x="175628" y="95148"/>
                  </a:lnTo>
                  <a:lnTo>
                    <a:pt x="175361" y="93802"/>
                  </a:lnTo>
                  <a:lnTo>
                    <a:pt x="175323" y="88874"/>
                  </a:lnTo>
                  <a:lnTo>
                    <a:pt x="175221" y="84594"/>
                  </a:lnTo>
                  <a:lnTo>
                    <a:pt x="175171" y="84366"/>
                  </a:lnTo>
                  <a:lnTo>
                    <a:pt x="175082" y="83921"/>
                  </a:lnTo>
                  <a:lnTo>
                    <a:pt x="174815" y="83324"/>
                  </a:lnTo>
                  <a:lnTo>
                    <a:pt x="174078" y="82410"/>
                  </a:lnTo>
                  <a:lnTo>
                    <a:pt x="173685" y="82156"/>
                  </a:lnTo>
                  <a:lnTo>
                    <a:pt x="173837" y="82156"/>
                  </a:lnTo>
                  <a:lnTo>
                    <a:pt x="171945" y="81483"/>
                  </a:lnTo>
                  <a:lnTo>
                    <a:pt x="170942" y="81318"/>
                  </a:lnTo>
                  <a:lnTo>
                    <a:pt x="168440" y="81318"/>
                  </a:lnTo>
                  <a:lnTo>
                    <a:pt x="163550" y="84366"/>
                  </a:lnTo>
                  <a:lnTo>
                    <a:pt x="163449" y="84594"/>
                  </a:lnTo>
                  <a:lnTo>
                    <a:pt x="163372" y="84759"/>
                  </a:lnTo>
                  <a:lnTo>
                    <a:pt x="163258" y="85293"/>
                  </a:lnTo>
                  <a:lnTo>
                    <a:pt x="163156" y="85763"/>
                  </a:lnTo>
                  <a:lnTo>
                    <a:pt x="165557" y="86106"/>
                  </a:lnTo>
                  <a:lnTo>
                    <a:pt x="165646" y="85763"/>
                  </a:lnTo>
                  <a:lnTo>
                    <a:pt x="165760" y="85293"/>
                  </a:lnTo>
                  <a:lnTo>
                    <a:pt x="165887" y="84950"/>
                  </a:lnTo>
                  <a:lnTo>
                    <a:pt x="166001" y="84759"/>
                  </a:lnTo>
                  <a:lnTo>
                    <a:pt x="166090" y="84594"/>
                  </a:lnTo>
                  <a:lnTo>
                    <a:pt x="166204" y="84366"/>
                  </a:lnTo>
                  <a:lnTo>
                    <a:pt x="167259" y="83604"/>
                  </a:lnTo>
                  <a:lnTo>
                    <a:pt x="168160" y="83324"/>
                  </a:lnTo>
                  <a:lnTo>
                    <a:pt x="170573" y="83324"/>
                  </a:lnTo>
                  <a:lnTo>
                    <a:pt x="171526" y="83604"/>
                  </a:lnTo>
                  <a:lnTo>
                    <a:pt x="172618" y="84594"/>
                  </a:lnTo>
                  <a:lnTo>
                    <a:pt x="172745" y="84950"/>
                  </a:lnTo>
                  <a:lnTo>
                    <a:pt x="172847" y="86944"/>
                  </a:lnTo>
                  <a:lnTo>
                    <a:pt x="172847" y="88874"/>
                  </a:lnTo>
                  <a:lnTo>
                    <a:pt x="169735" y="94551"/>
                  </a:lnTo>
                  <a:lnTo>
                    <a:pt x="166814" y="94551"/>
                  </a:lnTo>
                  <a:lnTo>
                    <a:pt x="165696" y="93548"/>
                  </a:lnTo>
                  <a:lnTo>
                    <a:pt x="165379" y="92964"/>
                  </a:lnTo>
                  <a:lnTo>
                    <a:pt x="165481" y="91452"/>
                  </a:lnTo>
                  <a:lnTo>
                    <a:pt x="170599" y="89547"/>
                  </a:lnTo>
                  <a:lnTo>
                    <a:pt x="171615" y="89319"/>
                  </a:lnTo>
                  <a:lnTo>
                    <a:pt x="171767" y="89319"/>
                  </a:lnTo>
                  <a:lnTo>
                    <a:pt x="172847" y="88874"/>
                  </a:lnTo>
                  <a:lnTo>
                    <a:pt x="172847" y="86944"/>
                  </a:lnTo>
                  <a:lnTo>
                    <a:pt x="171894" y="87274"/>
                  </a:lnTo>
                  <a:lnTo>
                    <a:pt x="170434" y="87553"/>
                  </a:lnTo>
                  <a:lnTo>
                    <a:pt x="168440" y="87782"/>
                  </a:lnTo>
                  <a:lnTo>
                    <a:pt x="165976" y="88150"/>
                  </a:lnTo>
                  <a:lnTo>
                    <a:pt x="166255" y="88150"/>
                  </a:lnTo>
                  <a:lnTo>
                    <a:pt x="165595" y="88341"/>
                  </a:lnTo>
                  <a:lnTo>
                    <a:pt x="162852" y="91084"/>
                  </a:lnTo>
                  <a:lnTo>
                    <a:pt x="162852" y="93802"/>
                  </a:lnTo>
                  <a:lnTo>
                    <a:pt x="163195" y="94551"/>
                  </a:lnTo>
                  <a:lnTo>
                    <a:pt x="164439" y="95707"/>
                  </a:lnTo>
                  <a:lnTo>
                    <a:pt x="165036" y="96151"/>
                  </a:lnTo>
                  <a:lnTo>
                    <a:pt x="166090" y="96456"/>
                  </a:lnTo>
                  <a:lnTo>
                    <a:pt x="168643" y="96456"/>
                  </a:lnTo>
                  <a:lnTo>
                    <a:pt x="169570" y="96291"/>
                  </a:lnTo>
                  <a:lnTo>
                    <a:pt x="171246" y="95707"/>
                  </a:lnTo>
                  <a:lnTo>
                    <a:pt x="172110" y="95148"/>
                  </a:lnTo>
                  <a:lnTo>
                    <a:pt x="172821" y="94551"/>
                  </a:lnTo>
                  <a:lnTo>
                    <a:pt x="173050" y="94551"/>
                  </a:lnTo>
                  <a:lnTo>
                    <a:pt x="173126" y="95148"/>
                  </a:lnTo>
                  <a:lnTo>
                    <a:pt x="173304" y="95707"/>
                  </a:lnTo>
                  <a:lnTo>
                    <a:pt x="173545" y="96151"/>
                  </a:lnTo>
                  <a:lnTo>
                    <a:pt x="176110" y="96151"/>
                  </a:lnTo>
                  <a:close/>
                </a:path>
                <a:path w="200659" h="325119">
                  <a:moveTo>
                    <a:pt x="176758" y="161810"/>
                  </a:moveTo>
                  <a:lnTo>
                    <a:pt x="172821" y="157594"/>
                  </a:lnTo>
                  <a:lnTo>
                    <a:pt x="169989" y="157594"/>
                  </a:lnTo>
                  <a:lnTo>
                    <a:pt x="168529" y="158254"/>
                  </a:lnTo>
                  <a:lnTo>
                    <a:pt x="167411" y="159575"/>
                  </a:lnTo>
                  <a:lnTo>
                    <a:pt x="167411" y="152374"/>
                  </a:lnTo>
                  <a:lnTo>
                    <a:pt x="164947" y="152374"/>
                  </a:lnTo>
                  <a:lnTo>
                    <a:pt x="164947" y="172427"/>
                  </a:lnTo>
                  <a:lnTo>
                    <a:pt x="167411" y="172427"/>
                  </a:lnTo>
                  <a:lnTo>
                    <a:pt x="167411" y="163360"/>
                  </a:lnTo>
                  <a:lnTo>
                    <a:pt x="167525" y="162458"/>
                  </a:lnTo>
                  <a:lnTo>
                    <a:pt x="168084" y="161175"/>
                  </a:lnTo>
                  <a:lnTo>
                    <a:pt x="168529" y="160667"/>
                  </a:lnTo>
                  <a:lnTo>
                    <a:pt x="169824" y="159880"/>
                  </a:lnTo>
                  <a:lnTo>
                    <a:pt x="170522" y="159689"/>
                  </a:lnTo>
                  <a:lnTo>
                    <a:pt x="172199" y="159689"/>
                  </a:lnTo>
                  <a:lnTo>
                    <a:pt x="172961" y="159969"/>
                  </a:lnTo>
                  <a:lnTo>
                    <a:pt x="174015" y="161086"/>
                  </a:lnTo>
                  <a:lnTo>
                    <a:pt x="174294" y="161988"/>
                  </a:lnTo>
                  <a:lnTo>
                    <a:pt x="174294" y="172427"/>
                  </a:lnTo>
                  <a:lnTo>
                    <a:pt x="176758" y="172427"/>
                  </a:lnTo>
                  <a:lnTo>
                    <a:pt x="176758" y="161810"/>
                  </a:lnTo>
                  <a:close/>
                </a:path>
                <a:path w="200659" h="325119">
                  <a:moveTo>
                    <a:pt x="177698" y="314515"/>
                  </a:moveTo>
                  <a:lnTo>
                    <a:pt x="177177" y="313042"/>
                  </a:lnTo>
                  <a:lnTo>
                    <a:pt x="177126" y="312889"/>
                  </a:lnTo>
                  <a:lnTo>
                    <a:pt x="175920" y="311632"/>
                  </a:lnTo>
                  <a:lnTo>
                    <a:pt x="175247" y="310959"/>
                  </a:lnTo>
                  <a:lnTo>
                    <a:pt x="175247" y="315353"/>
                  </a:lnTo>
                  <a:lnTo>
                    <a:pt x="175234" y="319062"/>
                  </a:lnTo>
                  <a:lnTo>
                    <a:pt x="174828" y="320459"/>
                  </a:lnTo>
                  <a:lnTo>
                    <a:pt x="173202" y="322300"/>
                  </a:lnTo>
                  <a:lnTo>
                    <a:pt x="172034" y="322834"/>
                  </a:lnTo>
                  <a:lnTo>
                    <a:pt x="169913" y="322834"/>
                  </a:lnTo>
                  <a:lnTo>
                    <a:pt x="168694" y="322300"/>
                  </a:lnTo>
                  <a:lnTo>
                    <a:pt x="167106" y="320459"/>
                  </a:lnTo>
                  <a:lnTo>
                    <a:pt x="166712" y="319062"/>
                  </a:lnTo>
                  <a:lnTo>
                    <a:pt x="166712" y="315353"/>
                  </a:lnTo>
                  <a:lnTo>
                    <a:pt x="167093" y="313982"/>
                  </a:lnTo>
                  <a:lnTo>
                    <a:pt x="168694" y="312115"/>
                  </a:lnTo>
                  <a:lnTo>
                    <a:pt x="169735" y="311632"/>
                  </a:lnTo>
                  <a:lnTo>
                    <a:pt x="172173" y="311632"/>
                  </a:lnTo>
                  <a:lnTo>
                    <a:pt x="173177" y="312115"/>
                  </a:lnTo>
                  <a:lnTo>
                    <a:pt x="174015" y="313042"/>
                  </a:lnTo>
                  <a:lnTo>
                    <a:pt x="174828" y="313982"/>
                  </a:lnTo>
                  <a:lnTo>
                    <a:pt x="175247" y="315353"/>
                  </a:lnTo>
                  <a:lnTo>
                    <a:pt x="175247" y="310959"/>
                  </a:lnTo>
                  <a:lnTo>
                    <a:pt x="174574" y="310286"/>
                  </a:lnTo>
                  <a:lnTo>
                    <a:pt x="172948" y="309626"/>
                  </a:lnTo>
                  <a:lnTo>
                    <a:pt x="169176" y="309626"/>
                  </a:lnTo>
                  <a:lnTo>
                    <a:pt x="167627" y="310146"/>
                  </a:lnTo>
                  <a:lnTo>
                    <a:pt x="164884" y="312534"/>
                  </a:lnTo>
                  <a:lnTo>
                    <a:pt x="164160" y="314515"/>
                  </a:lnTo>
                  <a:lnTo>
                    <a:pt x="164160" y="319671"/>
                  </a:lnTo>
                  <a:lnTo>
                    <a:pt x="164782" y="321551"/>
                  </a:lnTo>
                  <a:lnTo>
                    <a:pt x="166039" y="322834"/>
                  </a:lnTo>
                  <a:lnTo>
                    <a:pt x="167271" y="324129"/>
                  </a:lnTo>
                  <a:lnTo>
                    <a:pt x="168922" y="324764"/>
                  </a:lnTo>
                  <a:lnTo>
                    <a:pt x="172224" y="324764"/>
                  </a:lnTo>
                  <a:lnTo>
                    <a:pt x="173405" y="324459"/>
                  </a:lnTo>
                  <a:lnTo>
                    <a:pt x="175526" y="323316"/>
                  </a:lnTo>
                  <a:lnTo>
                    <a:pt x="175996" y="322834"/>
                  </a:lnTo>
                  <a:lnTo>
                    <a:pt x="176364" y="322465"/>
                  </a:lnTo>
                  <a:lnTo>
                    <a:pt x="177419" y="320459"/>
                  </a:lnTo>
                  <a:lnTo>
                    <a:pt x="177609" y="319671"/>
                  </a:lnTo>
                  <a:lnTo>
                    <a:pt x="177698" y="314515"/>
                  </a:lnTo>
                  <a:close/>
                </a:path>
                <a:path w="200659" h="325119">
                  <a:moveTo>
                    <a:pt x="178523" y="58077"/>
                  </a:moveTo>
                  <a:lnTo>
                    <a:pt x="178155" y="55892"/>
                  </a:lnTo>
                  <a:lnTo>
                    <a:pt x="177711" y="55981"/>
                  </a:lnTo>
                  <a:lnTo>
                    <a:pt x="176695" y="56007"/>
                  </a:lnTo>
                  <a:lnTo>
                    <a:pt x="176415" y="55943"/>
                  </a:lnTo>
                  <a:lnTo>
                    <a:pt x="176022" y="55727"/>
                  </a:lnTo>
                  <a:lnTo>
                    <a:pt x="175882" y="55562"/>
                  </a:lnTo>
                  <a:lnTo>
                    <a:pt x="175806" y="55359"/>
                  </a:lnTo>
                  <a:lnTo>
                    <a:pt x="175691" y="55168"/>
                  </a:lnTo>
                  <a:lnTo>
                    <a:pt x="175666" y="54711"/>
                  </a:lnTo>
                  <a:lnTo>
                    <a:pt x="175666" y="45504"/>
                  </a:lnTo>
                  <a:lnTo>
                    <a:pt x="178155" y="45504"/>
                  </a:lnTo>
                  <a:lnTo>
                    <a:pt x="178155" y="43573"/>
                  </a:lnTo>
                  <a:lnTo>
                    <a:pt x="175666" y="43573"/>
                  </a:lnTo>
                  <a:lnTo>
                    <a:pt x="175666" y="38506"/>
                  </a:lnTo>
                  <a:lnTo>
                    <a:pt x="173228" y="39992"/>
                  </a:lnTo>
                  <a:lnTo>
                    <a:pt x="173228" y="43573"/>
                  </a:lnTo>
                  <a:lnTo>
                    <a:pt x="171437" y="43573"/>
                  </a:lnTo>
                  <a:lnTo>
                    <a:pt x="171437" y="45504"/>
                  </a:lnTo>
                  <a:lnTo>
                    <a:pt x="173228" y="45504"/>
                  </a:lnTo>
                  <a:lnTo>
                    <a:pt x="173228" y="55333"/>
                  </a:lnTo>
                  <a:lnTo>
                    <a:pt x="173316" y="56311"/>
                  </a:lnTo>
                  <a:lnTo>
                    <a:pt x="173736" y="57238"/>
                  </a:lnTo>
                  <a:lnTo>
                    <a:pt x="174066" y="57594"/>
                  </a:lnTo>
                  <a:lnTo>
                    <a:pt x="175044" y="58127"/>
                  </a:lnTo>
                  <a:lnTo>
                    <a:pt x="175742" y="58267"/>
                  </a:lnTo>
                  <a:lnTo>
                    <a:pt x="177177" y="58267"/>
                  </a:lnTo>
                  <a:lnTo>
                    <a:pt x="178523" y="58077"/>
                  </a:lnTo>
                  <a:close/>
                </a:path>
                <a:path w="200659" h="325119">
                  <a:moveTo>
                    <a:pt x="182981" y="157899"/>
                  </a:moveTo>
                  <a:lnTo>
                    <a:pt x="180530" y="157899"/>
                  </a:lnTo>
                  <a:lnTo>
                    <a:pt x="180530" y="172427"/>
                  </a:lnTo>
                  <a:lnTo>
                    <a:pt x="182981" y="172427"/>
                  </a:lnTo>
                  <a:lnTo>
                    <a:pt x="182981" y="157899"/>
                  </a:lnTo>
                  <a:close/>
                </a:path>
                <a:path w="200659" h="325119">
                  <a:moveTo>
                    <a:pt x="182981" y="152374"/>
                  </a:moveTo>
                  <a:lnTo>
                    <a:pt x="180530" y="152374"/>
                  </a:lnTo>
                  <a:lnTo>
                    <a:pt x="180530" y="155206"/>
                  </a:lnTo>
                  <a:lnTo>
                    <a:pt x="182981" y="155206"/>
                  </a:lnTo>
                  <a:lnTo>
                    <a:pt x="182981" y="152374"/>
                  </a:lnTo>
                  <a:close/>
                </a:path>
                <a:path w="200659" h="325119">
                  <a:moveTo>
                    <a:pt x="183019" y="5524"/>
                  </a:moveTo>
                  <a:lnTo>
                    <a:pt x="180555" y="5524"/>
                  </a:lnTo>
                  <a:lnTo>
                    <a:pt x="180555" y="14566"/>
                  </a:lnTo>
                  <a:lnTo>
                    <a:pt x="180416" y="15519"/>
                  </a:lnTo>
                  <a:lnTo>
                    <a:pt x="179882" y="16827"/>
                  </a:lnTo>
                  <a:lnTo>
                    <a:pt x="179438" y="17335"/>
                  </a:lnTo>
                  <a:lnTo>
                    <a:pt x="178117" y="18097"/>
                  </a:lnTo>
                  <a:lnTo>
                    <a:pt x="177444" y="18262"/>
                  </a:lnTo>
                  <a:lnTo>
                    <a:pt x="175958" y="18262"/>
                  </a:lnTo>
                  <a:lnTo>
                    <a:pt x="173723" y="14871"/>
                  </a:lnTo>
                  <a:lnTo>
                    <a:pt x="173723" y="5524"/>
                  </a:lnTo>
                  <a:lnTo>
                    <a:pt x="171259" y="5524"/>
                  </a:lnTo>
                  <a:lnTo>
                    <a:pt x="171259" y="14541"/>
                  </a:lnTo>
                  <a:lnTo>
                    <a:pt x="171284" y="16357"/>
                  </a:lnTo>
                  <a:lnTo>
                    <a:pt x="171399" y="16827"/>
                  </a:lnTo>
                  <a:lnTo>
                    <a:pt x="171538" y="17564"/>
                  </a:lnTo>
                  <a:lnTo>
                    <a:pt x="175348" y="20358"/>
                  </a:lnTo>
                  <a:lnTo>
                    <a:pt x="178142" y="20358"/>
                  </a:lnTo>
                  <a:lnTo>
                    <a:pt x="179692" y="19545"/>
                  </a:lnTo>
                  <a:lnTo>
                    <a:pt x="180835" y="17919"/>
                  </a:lnTo>
                  <a:lnTo>
                    <a:pt x="180835" y="20053"/>
                  </a:lnTo>
                  <a:lnTo>
                    <a:pt x="183019" y="20053"/>
                  </a:lnTo>
                  <a:lnTo>
                    <a:pt x="183019" y="5524"/>
                  </a:lnTo>
                  <a:close/>
                </a:path>
                <a:path w="200659" h="325119">
                  <a:moveTo>
                    <a:pt x="183070" y="200266"/>
                  </a:moveTo>
                  <a:lnTo>
                    <a:pt x="178981" y="195478"/>
                  </a:lnTo>
                  <a:lnTo>
                    <a:pt x="176098" y="195478"/>
                  </a:lnTo>
                  <a:lnTo>
                    <a:pt x="174561" y="196278"/>
                  </a:lnTo>
                  <a:lnTo>
                    <a:pt x="173494" y="197853"/>
                  </a:lnTo>
                  <a:lnTo>
                    <a:pt x="173494" y="195783"/>
                  </a:lnTo>
                  <a:lnTo>
                    <a:pt x="171284" y="195783"/>
                  </a:lnTo>
                  <a:lnTo>
                    <a:pt x="171284" y="210312"/>
                  </a:lnTo>
                  <a:lnTo>
                    <a:pt x="173748" y="210312"/>
                  </a:lnTo>
                  <a:lnTo>
                    <a:pt x="173748" y="200545"/>
                  </a:lnTo>
                  <a:lnTo>
                    <a:pt x="174117" y="199275"/>
                  </a:lnTo>
                  <a:lnTo>
                    <a:pt x="175628" y="197942"/>
                  </a:lnTo>
                  <a:lnTo>
                    <a:pt x="176542" y="197599"/>
                  </a:lnTo>
                  <a:lnTo>
                    <a:pt x="178257" y="197599"/>
                  </a:lnTo>
                  <a:lnTo>
                    <a:pt x="180606" y="200482"/>
                  </a:lnTo>
                  <a:lnTo>
                    <a:pt x="180606" y="210312"/>
                  </a:lnTo>
                  <a:lnTo>
                    <a:pt x="183070" y="210312"/>
                  </a:lnTo>
                  <a:lnTo>
                    <a:pt x="183070" y="200266"/>
                  </a:lnTo>
                  <a:close/>
                </a:path>
                <a:path w="200659" h="325119">
                  <a:moveTo>
                    <a:pt x="183845" y="239712"/>
                  </a:moveTo>
                  <a:lnTo>
                    <a:pt x="183781" y="238480"/>
                  </a:lnTo>
                  <a:lnTo>
                    <a:pt x="183261" y="236880"/>
                  </a:lnTo>
                  <a:lnTo>
                    <a:pt x="182029" y="235534"/>
                  </a:lnTo>
                  <a:lnTo>
                    <a:pt x="181241" y="234708"/>
                  </a:lnTo>
                  <a:lnTo>
                    <a:pt x="181241" y="239712"/>
                  </a:lnTo>
                  <a:lnTo>
                    <a:pt x="173126" y="239712"/>
                  </a:lnTo>
                  <a:lnTo>
                    <a:pt x="173202" y="238480"/>
                  </a:lnTo>
                  <a:lnTo>
                    <a:pt x="173583" y="237578"/>
                  </a:lnTo>
                  <a:lnTo>
                    <a:pt x="173634" y="237439"/>
                  </a:lnTo>
                  <a:lnTo>
                    <a:pt x="175082" y="236016"/>
                  </a:lnTo>
                  <a:lnTo>
                    <a:pt x="176123" y="235534"/>
                  </a:lnTo>
                  <a:lnTo>
                    <a:pt x="178498" y="235534"/>
                  </a:lnTo>
                  <a:lnTo>
                    <a:pt x="181241" y="239712"/>
                  </a:lnTo>
                  <a:lnTo>
                    <a:pt x="181241" y="234708"/>
                  </a:lnTo>
                  <a:lnTo>
                    <a:pt x="180771" y="234200"/>
                  </a:lnTo>
                  <a:lnTo>
                    <a:pt x="179171" y="233527"/>
                  </a:lnTo>
                  <a:lnTo>
                    <a:pt x="175221" y="233527"/>
                  </a:lnTo>
                  <a:lnTo>
                    <a:pt x="173570" y="234200"/>
                  </a:lnTo>
                  <a:lnTo>
                    <a:pt x="171081" y="236880"/>
                  </a:lnTo>
                  <a:lnTo>
                    <a:pt x="170561" y="238480"/>
                  </a:lnTo>
                  <a:lnTo>
                    <a:pt x="170599" y="243992"/>
                  </a:lnTo>
                  <a:lnTo>
                    <a:pt x="171132" y="245503"/>
                  </a:lnTo>
                  <a:lnTo>
                    <a:pt x="173545" y="248031"/>
                  </a:lnTo>
                  <a:lnTo>
                    <a:pt x="175247" y="248666"/>
                  </a:lnTo>
                  <a:lnTo>
                    <a:pt x="179057" y="248666"/>
                  </a:lnTo>
                  <a:lnTo>
                    <a:pt x="180428" y="248285"/>
                  </a:lnTo>
                  <a:lnTo>
                    <a:pt x="182587" y="246659"/>
                  </a:lnTo>
                  <a:lnTo>
                    <a:pt x="183349" y="245503"/>
                  </a:lnTo>
                  <a:lnTo>
                    <a:pt x="183769" y="243992"/>
                  </a:lnTo>
                  <a:lnTo>
                    <a:pt x="181216" y="243687"/>
                  </a:lnTo>
                  <a:lnTo>
                    <a:pt x="180898" y="244551"/>
                  </a:lnTo>
                  <a:lnTo>
                    <a:pt x="180822" y="244754"/>
                  </a:lnTo>
                  <a:lnTo>
                    <a:pt x="180314" y="245503"/>
                  </a:lnTo>
                  <a:lnTo>
                    <a:pt x="179057" y="246430"/>
                  </a:lnTo>
                  <a:lnTo>
                    <a:pt x="178269" y="246659"/>
                  </a:lnTo>
                  <a:lnTo>
                    <a:pt x="176149" y="246659"/>
                  </a:lnTo>
                  <a:lnTo>
                    <a:pt x="175145" y="246240"/>
                  </a:lnTo>
                  <a:lnTo>
                    <a:pt x="173520" y="244551"/>
                  </a:lnTo>
                  <a:lnTo>
                    <a:pt x="173304" y="243992"/>
                  </a:lnTo>
                  <a:lnTo>
                    <a:pt x="173189" y="243687"/>
                  </a:lnTo>
                  <a:lnTo>
                    <a:pt x="173062" y="243357"/>
                  </a:lnTo>
                  <a:lnTo>
                    <a:pt x="172986" y="241731"/>
                  </a:lnTo>
                  <a:lnTo>
                    <a:pt x="183819" y="241731"/>
                  </a:lnTo>
                  <a:lnTo>
                    <a:pt x="183845" y="239712"/>
                  </a:lnTo>
                  <a:close/>
                </a:path>
                <a:path w="200659" h="325119">
                  <a:moveTo>
                    <a:pt x="183870" y="281482"/>
                  </a:moveTo>
                  <a:lnTo>
                    <a:pt x="176085" y="277266"/>
                  </a:lnTo>
                  <a:lnTo>
                    <a:pt x="175856" y="277152"/>
                  </a:lnTo>
                  <a:lnTo>
                    <a:pt x="175412" y="276987"/>
                  </a:lnTo>
                  <a:lnTo>
                    <a:pt x="175107" y="276783"/>
                  </a:lnTo>
                  <a:lnTo>
                    <a:pt x="174688" y="276250"/>
                  </a:lnTo>
                  <a:lnTo>
                    <a:pt x="174599" y="275971"/>
                  </a:lnTo>
                  <a:lnTo>
                    <a:pt x="174599" y="275132"/>
                  </a:lnTo>
                  <a:lnTo>
                    <a:pt x="174828" y="274713"/>
                  </a:lnTo>
                  <a:lnTo>
                    <a:pt x="175806" y="273951"/>
                  </a:lnTo>
                  <a:lnTo>
                    <a:pt x="176618" y="273761"/>
                  </a:lnTo>
                  <a:lnTo>
                    <a:pt x="178714" y="273761"/>
                  </a:lnTo>
                  <a:lnTo>
                    <a:pt x="179451" y="273989"/>
                  </a:lnTo>
                  <a:lnTo>
                    <a:pt x="180479" y="274828"/>
                  </a:lnTo>
                  <a:lnTo>
                    <a:pt x="180822" y="275412"/>
                  </a:lnTo>
                  <a:lnTo>
                    <a:pt x="180924" y="276136"/>
                  </a:lnTo>
                  <a:lnTo>
                    <a:pt x="183337" y="275805"/>
                  </a:lnTo>
                  <a:lnTo>
                    <a:pt x="178689" y="271741"/>
                  </a:lnTo>
                  <a:lnTo>
                    <a:pt x="176809" y="271741"/>
                  </a:lnTo>
                  <a:lnTo>
                    <a:pt x="172224" y="275272"/>
                  </a:lnTo>
                  <a:lnTo>
                    <a:pt x="172224" y="276644"/>
                  </a:lnTo>
                  <a:lnTo>
                    <a:pt x="179451" y="280758"/>
                  </a:lnTo>
                  <a:lnTo>
                    <a:pt x="180289" y="281038"/>
                  </a:lnTo>
                  <a:lnTo>
                    <a:pt x="181102" y="281597"/>
                  </a:lnTo>
                  <a:lnTo>
                    <a:pt x="181356" y="282016"/>
                  </a:lnTo>
                  <a:lnTo>
                    <a:pt x="181356" y="283197"/>
                  </a:lnTo>
                  <a:lnTo>
                    <a:pt x="181076" y="283756"/>
                  </a:lnTo>
                  <a:lnTo>
                    <a:pt x="179984" y="284657"/>
                  </a:lnTo>
                  <a:lnTo>
                    <a:pt x="179133" y="284873"/>
                  </a:lnTo>
                  <a:lnTo>
                    <a:pt x="176898" y="284873"/>
                  </a:lnTo>
                  <a:lnTo>
                    <a:pt x="175996" y="284619"/>
                  </a:lnTo>
                  <a:lnTo>
                    <a:pt x="174764" y="283616"/>
                  </a:lnTo>
                  <a:lnTo>
                    <a:pt x="174383" y="282867"/>
                  </a:lnTo>
                  <a:lnTo>
                    <a:pt x="174269" y="281876"/>
                  </a:lnTo>
                  <a:lnTo>
                    <a:pt x="171831" y="282244"/>
                  </a:lnTo>
                  <a:lnTo>
                    <a:pt x="172085" y="283806"/>
                  </a:lnTo>
                  <a:lnTo>
                    <a:pt x="172694" y="284962"/>
                  </a:lnTo>
                  <a:lnTo>
                    <a:pt x="174688" y="286524"/>
                  </a:lnTo>
                  <a:lnTo>
                    <a:pt x="176110" y="286893"/>
                  </a:lnTo>
                  <a:lnTo>
                    <a:pt x="179133" y="286893"/>
                  </a:lnTo>
                  <a:lnTo>
                    <a:pt x="183870" y="283171"/>
                  </a:lnTo>
                  <a:lnTo>
                    <a:pt x="183870" y="281482"/>
                  </a:lnTo>
                  <a:close/>
                </a:path>
                <a:path w="200659" h="325119">
                  <a:moveTo>
                    <a:pt x="187020" y="82092"/>
                  </a:moveTo>
                  <a:lnTo>
                    <a:pt x="186143" y="81597"/>
                  </a:lnTo>
                  <a:lnTo>
                    <a:pt x="185305" y="81318"/>
                  </a:lnTo>
                  <a:lnTo>
                    <a:pt x="183908" y="81318"/>
                  </a:lnTo>
                  <a:lnTo>
                    <a:pt x="183375" y="81483"/>
                  </a:lnTo>
                  <a:lnTo>
                    <a:pt x="182397" y="82156"/>
                  </a:lnTo>
                  <a:lnTo>
                    <a:pt x="181889" y="82829"/>
                  </a:lnTo>
                  <a:lnTo>
                    <a:pt x="181330" y="83832"/>
                  </a:lnTo>
                  <a:lnTo>
                    <a:pt x="181330" y="81622"/>
                  </a:lnTo>
                  <a:lnTo>
                    <a:pt x="179120" y="81622"/>
                  </a:lnTo>
                  <a:lnTo>
                    <a:pt x="179120" y="96151"/>
                  </a:lnTo>
                  <a:lnTo>
                    <a:pt x="181584" y="96151"/>
                  </a:lnTo>
                  <a:lnTo>
                    <a:pt x="181584" y="87528"/>
                  </a:lnTo>
                  <a:lnTo>
                    <a:pt x="181698" y="86575"/>
                  </a:lnTo>
                  <a:lnTo>
                    <a:pt x="182143" y="85115"/>
                  </a:lnTo>
                  <a:lnTo>
                    <a:pt x="182448" y="84670"/>
                  </a:lnTo>
                  <a:lnTo>
                    <a:pt x="183324" y="84023"/>
                  </a:lnTo>
                  <a:lnTo>
                    <a:pt x="183794" y="83858"/>
                  </a:lnTo>
                  <a:lnTo>
                    <a:pt x="184950" y="83858"/>
                  </a:lnTo>
                  <a:lnTo>
                    <a:pt x="185534" y="84061"/>
                  </a:lnTo>
                  <a:lnTo>
                    <a:pt x="186143" y="84391"/>
                  </a:lnTo>
                  <a:lnTo>
                    <a:pt x="187020" y="82092"/>
                  </a:lnTo>
                  <a:close/>
                </a:path>
                <a:path w="200659" h="325119">
                  <a:moveTo>
                    <a:pt x="190830" y="124155"/>
                  </a:moveTo>
                  <a:lnTo>
                    <a:pt x="186740" y="119367"/>
                  </a:lnTo>
                  <a:lnTo>
                    <a:pt x="183857" y="119367"/>
                  </a:lnTo>
                  <a:lnTo>
                    <a:pt x="182321" y="120167"/>
                  </a:lnTo>
                  <a:lnTo>
                    <a:pt x="181254" y="121742"/>
                  </a:lnTo>
                  <a:lnTo>
                    <a:pt x="181254" y="119672"/>
                  </a:lnTo>
                  <a:lnTo>
                    <a:pt x="179044" y="119672"/>
                  </a:lnTo>
                  <a:lnTo>
                    <a:pt x="179044" y="134200"/>
                  </a:lnTo>
                  <a:lnTo>
                    <a:pt x="181508" y="134200"/>
                  </a:lnTo>
                  <a:lnTo>
                    <a:pt x="181508" y="124434"/>
                  </a:lnTo>
                  <a:lnTo>
                    <a:pt x="181876" y="123164"/>
                  </a:lnTo>
                  <a:lnTo>
                    <a:pt x="183388" y="121831"/>
                  </a:lnTo>
                  <a:lnTo>
                    <a:pt x="184302" y="121488"/>
                  </a:lnTo>
                  <a:lnTo>
                    <a:pt x="186016" y="121488"/>
                  </a:lnTo>
                  <a:lnTo>
                    <a:pt x="188366" y="124371"/>
                  </a:lnTo>
                  <a:lnTo>
                    <a:pt x="188366" y="134200"/>
                  </a:lnTo>
                  <a:lnTo>
                    <a:pt x="190830" y="134200"/>
                  </a:lnTo>
                  <a:lnTo>
                    <a:pt x="190830" y="124155"/>
                  </a:lnTo>
                  <a:close/>
                </a:path>
                <a:path w="200659" h="325119">
                  <a:moveTo>
                    <a:pt x="193090" y="58102"/>
                  </a:moveTo>
                  <a:lnTo>
                    <a:pt x="192836" y="57658"/>
                  </a:lnTo>
                  <a:lnTo>
                    <a:pt x="192608" y="57099"/>
                  </a:lnTo>
                  <a:lnTo>
                    <a:pt x="192341" y="55753"/>
                  </a:lnTo>
                  <a:lnTo>
                    <a:pt x="192303" y="50825"/>
                  </a:lnTo>
                  <a:lnTo>
                    <a:pt x="192201" y="46545"/>
                  </a:lnTo>
                  <a:lnTo>
                    <a:pt x="192151" y="46316"/>
                  </a:lnTo>
                  <a:lnTo>
                    <a:pt x="192062" y="45872"/>
                  </a:lnTo>
                  <a:lnTo>
                    <a:pt x="191795" y="45275"/>
                  </a:lnTo>
                  <a:lnTo>
                    <a:pt x="191058" y="44361"/>
                  </a:lnTo>
                  <a:lnTo>
                    <a:pt x="190665" y="44107"/>
                  </a:lnTo>
                  <a:lnTo>
                    <a:pt x="190817" y="44107"/>
                  </a:lnTo>
                  <a:lnTo>
                    <a:pt x="188925" y="43434"/>
                  </a:lnTo>
                  <a:lnTo>
                    <a:pt x="187921" y="43268"/>
                  </a:lnTo>
                  <a:lnTo>
                    <a:pt x="185420" y="43268"/>
                  </a:lnTo>
                  <a:lnTo>
                    <a:pt x="180530" y="46316"/>
                  </a:lnTo>
                  <a:lnTo>
                    <a:pt x="180428" y="46545"/>
                  </a:lnTo>
                  <a:lnTo>
                    <a:pt x="180352" y="46710"/>
                  </a:lnTo>
                  <a:lnTo>
                    <a:pt x="180238" y="47244"/>
                  </a:lnTo>
                  <a:lnTo>
                    <a:pt x="180136" y="47713"/>
                  </a:lnTo>
                  <a:lnTo>
                    <a:pt x="182537" y="48056"/>
                  </a:lnTo>
                  <a:lnTo>
                    <a:pt x="182626" y="47713"/>
                  </a:lnTo>
                  <a:lnTo>
                    <a:pt x="182740" y="47244"/>
                  </a:lnTo>
                  <a:lnTo>
                    <a:pt x="182867" y="46901"/>
                  </a:lnTo>
                  <a:lnTo>
                    <a:pt x="182981" y="46710"/>
                  </a:lnTo>
                  <a:lnTo>
                    <a:pt x="183070" y="46545"/>
                  </a:lnTo>
                  <a:lnTo>
                    <a:pt x="183184" y="46316"/>
                  </a:lnTo>
                  <a:lnTo>
                    <a:pt x="184238" y="45554"/>
                  </a:lnTo>
                  <a:lnTo>
                    <a:pt x="185140" y="45275"/>
                  </a:lnTo>
                  <a:lnTo>
                    <a:pt x="187553" y="45275"/>
                  </a:lnTo>
                  <a:lnTo>
                    <a:pt x="188506" y="45554"/>
                  </a:lnTo>
                  <a:lnTo>
                    <a:pt x="189598" y="46545"/>
                  </a:lnTo>
                  <a:lnTo>
                    <a:pt x="189725" y="46901"/>
                  </a:lnTo>
                  <a:lnTo>
                    <a:pt x="189826" y="48895"/>
                  </a:lnTo>
                  <a:lnTo>
                    <a:pt x="189826" y="50825"/>
                  </a:lnTo>
                  <a:lnTo>
                    <a:pt x="186715" y="56502"/>
                  </a:lnTo>
                  <a:lnTo>
                    <a:pt x="183794" y="56502"/>
                  </a:lnTo>
                  <a:lnTo>
                    <a:pt x="182676" y="55499"/>
                  </a:lnTo>
                  <a:lnTo>
                    <a:pt x="182359" y="54914"/>
                  </a:lnTo>
                  <a:lnTo>
                    <a:pt x="182460" y="53403"/>
                  </a:lnTo>
                  <a:lnTo>
                    <a:pt x="187579" y="51498"/>
                  </a:lnTo>
                  <a:lnTo>
                    <a:pt x="188595" y="51269"/>
                  </a:lnTo>
                  <a:lnTo>
                    <a:pt x="188747" y="51269"/>
                  </a:lnTo>
                  <a:lnTo>
                    <a:pt x="189826" y="50825"/>
                  </a:lnTo>
                  <a:lnTo>
                    <a:pt x="189826" y="48895"/>
                  </a:lnTo>
                  <a:lnTo>
                    <a:pt x="188874" y="49225"/>
                  </a:lnTo>
                  <a:lnTo>
                    <a:pt x="187413" y="49504"/>
                  </a:lnTo>
                  <a:lnTo>
                    <a:pt x="185420" y="49733"/>
                  </a:lnTo>
                  <a:lnTo>
                    <a:pt x="182956" y="50101"/>
                  </a:lnTo>
                  <a:lnTo>
                    <a:pt x="183235" y="50101"/>
                  </a:lnTo>
                  <a:lnTo>
                    <a:pt x="182575" y="50292"/>
                  </a:lnTo>
                  <a:lnTo>
                    <a:pt x="179832" y="53035"/>
                  </a:lnTo>
                  <a:lnTo>
                    <a:pt x="179832" y="55753"/>
                  </a:lnTo>
                  <a:lnTo>
                    <a:pt x="180174" y="56502"/>
                  </a:lnTo>
                  <a:lnTo>
                    <a:pt x="181419" y="57658"/>
                  </a:lnTo>
                  <a:lnTo>
                    <a:pt x="182016" y="58102"/>
                  </a:lnTo>
                  <a:lnTo>
                    <a:pt x="183070" y="58407"/>
                  </a:lnTo>
                  <a:lnTo>
                    <a:pt x="185623" y="58407"/>
                  </a:lnTo>
                  <a:lnTo>
                    <a:pt x="186550" y="58242"/>
                  </a:lnTo>
                  <a:lnTo>
                    <a:pt x="188226" y="57658"/>
                  </a:lnTo>
                  <a:lnTo>
                    <a:pt x="189090" y="57099"/>
                  </a:lnTo>
                  <a:lnTo>
                    <a:pt x="189801" y="56502"/>
                  </a:lnTo>
                  <a:lnTo>
                    <a:pt x="190030" y="56502"/>
                  </a:lnTo>
                  <a:lnTo>
                    <a:pt x="190106" y="57099"/>
                  </a:lnTo>
                  <a:lnTo>
                    <a:pt x="190284" y="57658"/>
                  </a:lnTo>
                  <a:lnTo>
                    <a:pt x="190525" y="58102"/>
                  </a:lnTo>
                  <a:lnTo>
                    <a:pt x="193090" y="58102"/>
                  </a:lnTo>
                  <a:close/>
                </a:path>
                <a:path w="200659" h="325119">
                  <a:moveTo>
                    <a:pt x="198539" y="38049"/>
                  </a:moveTo>
                  <a:lnTo>
                    <a:pt x="196075" y="38049"/>
                  </a:lnTo>
                  <a:lnTo>
                    <a:pt x="196075" y="58102"/>
                  </a:lnTo>
                  <a:lnTo>
                    <a:pt x="198539" y="58102"/>
                  </a:lnTo>
                  <a:lnTo>
                    <a:pt x="198539" y="38049"/>
                  </a:lnTo>
                  <a:close/>
                </a:path>
                <a:path w="200659" h="325119">
                  <a:moveTo>
                    <a:pt x="198628" y="238315"/>
                  </a:moveTo>
                  <a:lnTo>
                    <a:pt x="194538" y="233527"/>
                  </a:lnTo>
                  <a:lnTo>
                    <a:pt x="191655" y="233527"/>
                  </a:lnTo>
                  <a:lnTo>
                    <a:pt x="190119" y="234327"/>
                  </a:lnTo>
                  <a:lnTo>
                    <a:pt x="189052" y="235902"/>
                  </a:lnTo>
                  <a:lnTo>
                    <a:pt x="189052" y="233832"/>
                  </a:lnTo>
                  <a:lnTo>
                    <a:pt x="186842" y="233832"/>
                  </a:lnTo>
                  <a:lnTo>
                    <a:pt x="186842" y="248361"/>
                  </a:lnTo>
                  <a:lnTo>
                    <a:pt x="189306" y="248361"/>
                  </a:lnTo>
                  <a:lnTo>
                    <a:pt x="189306" y="238594"/>
                  </a:lnTo>
                  <a:lnTo>
                    <a:pt x="189674" y="237324"/>
                  </a:lnTo>
                  <a:lnTo>
                    <a:pt x="191185" y="235991"/>
                  </a:lnTo>
                  <a:lnTo>
                    <a:pt x="192100" y="235648"/>
                  </a:lnTo>
                  <a:lnTo>
                    <a:pt x="193814" y="235648"/>
                  </a:lnTo>
                  <a:lnTo>
                    <a:pt x="196164" y="238531"/>
                  </a:lnTo>
                  <a:lnTo>
                    <a:pt x="196164" y="248361"/>
                  </a:lnTo>
                  <a:lnTo>
                    <a:pt x="198628" y="248361"/>
                  </a:lnTo>
                  <a:lnTo>
                    <a:pt x="198628" y="238315"/>
                  </a:lnTo>
                  <a:close/>
                </a:path>
                <a:path w="200659" h="325119">
                  <a:moveTo>
                    <a:pt x="198691" y="195795"/>
                  </a:moveTo>
                  <a:lnTo>
                    <a:pt x="196418" y="195795"/>
                  </a:lnTo>
                  <a:lnTo>
                    <a:pt x="196418" y="197535"/>
                  </a:lnTo>
                  <a:lnTo>
                    <a:pt x="196392" y="201091"/>
                  </a:lnTo>
                  <a:lnTo>
                    <a:pt x="196316" y="204990"/>
                  </a:lnTo>
                  <a:lnTo>
                    <a:pt x="195999" y="206108"/>
                  </a:lnTo>
                  <a:lnTo>
                    <a:pt x="195249" y="206971"/>
                  </a:lnTo>
                  <a:lnTo>
                    <a:pt x="194462" y="207835"/>
                  </a:lnTo>
                  <a:lnTo>
                    <a:pt x="193535" y="208254"/>
                  </a:lnTo>
                  <a:lnTo>
                    <a:pt x="191274" y="208254"/>
                  </a:lnTo>
                  <a:lnTo>
                    <a:pt x="190322" y="207835"/>
                  </a:lnTo>
                  <a:lnTo>
                    <a:pt x="188849" y="206108"/>
                  </a:lnTo>
                  <a:lnTo>
                    <a:pt x="188531" y="204990"/>
                  </a:lnTo>
                  <a:lnTo>
                    <a:pt x="188442" y="201091"/>
                  </a:lnTo>
                  <a:lnTo>
                    <a:pt x="188810" y="199745"/>
                  </a:lnTo>
                  <a:lnTo>
                    <a:pt x="196392" y="201091"/>
                  </a:lnTo>
                  <a:lnTo>
                    <a:pt x="196392" y="197510"/>
                  </a:lnTo>
                  <a:lnTo>
                    <a:pt x="195300" y="196164"/>
                  </a:lnTo>
                  <a:lnTo>
                    <a:pt x="193903" y="195465"/>
                  </a:lnTo>
                  <a:lnTo>
                    <a:pt x="190906" y="195465"/>
                  </a:lnTo>
                  <a:lnTo>
                    <a:pt x="185889" y="204990"/>
                  </a:lnTo>
                  <a:lnTo>
                    <a:pt x="186423" y="206717"/>
                  </a:lnTo>
                  <a:lnTo>
                    <a:pt x="188671" y="209689"/>
                  </a:lnTo>
                  <a:lnTo>
                    <a:pt x="188810" y="209689"/>
                  </a:lnTo>
                  <a:lnTo>
                    <a:pt x="190144" y="210299"/>
                  </a:lnTo>
                  <a:lnTo>
                    <a:pt x="193763" y="210299"/>
                  </a:lnTo>
                  <a:lnTo>
                    <a:pt x="195110" y="209689"/>
                  </a:lnTo>
                  <a:lnTo>
                    <a:pt x="196202" y="208407"/>
                  </a:lnTo>
                  <a:lnTo>
                    <a:pt x="196151" y="210578"/>
                  </a:lnTo>
                  <a:lnTo>
                    <a:pt x="196024" y="211531"/>
                  </a:lnTo>
                  <a:lnTo>
                    <a:pt x="195935" y="211848"/>
                  </a:lnTo>
                  <a:lnTo>
                    <a:pt x="195859" y="212153"/>
                  </a:lnTo>
                  <a:lnTo>
                    <a:pt x="193001" y="214198"/>
                  </a:lnTo>
                  <a:lnTo>
                    <a:pt x="191262" y="214198"/>
                  </a:lnTo>
                  <a:lnTo>
                    <a:pt x="190233" y="213893"/>
                  </a:lnTo>
                  <a:lnTo>
                    <a:pt x="189166" y="213106"/>
                  </a:lnTo>
                  <a:lnTo>
                    <a:pt x="188887" y="212572"/>
                  </a:lnTo>
                  <a:lnTo>
                    <a:pt x="188772" y="211848"/>
                  </a:lnTo>
                  <a:lnTo>
                    <a:pt x="186728" y="211531"/>
                  </a:lnTo>
                  <a:lnTo>
                    <a:pt x="186397" y="211531"/>
                  </a:lnTo>
                  <a:lnTo>
                    <a:pt x="186372" y="213106"/>
                  </a:lnTo>
                  <a:lnTo>
                    <a:pt x="186867" y="214198"/>
                  </a:lnTo>
                  <a:lnTo>
                    <a:pt x="189153" y="215874"/>
                  </a:lnTo>
                  <a:lnTo>
                    <a:pt x="189407" y="215874"/>
                  </a:lnTo>
                  <a:lnTo>
                    <a:pt x="190398" y="216154"/>
                  </a:lnTo>
                  <a:lnTo>
                    <a:pt x="193598" y="216154"/>
                  </a:lnTo>
                  <a:lnTo>
                    <a:pt x="194792" y="215874"/>
                  </a:lnTo>
                  <a:lnTo>
                    <a:pt x="195808" y="215341"/>
                  </a:lnTo>
                  <a:lnTo>
                    <a:pt x="196811" y="214782"/>
                  </a:lnTo>
                  <a:lnTo>
                    <a:pt x="197396" y="214198"/>
                  </a:lnTo>
                  <a:lnTo>
                    <a:pt x="198234" y="212572"/>
                  </a:lnTo>
                  <a:lnTo>
                    <a:pt x="198348" y="212344"/>
                  </a:lnTo>
                  <a:lnTo>
                    <a:pt x="198437" y="212153"/>
                  </a:lnTo>
                  <a:lnTo>
                    <a:pt x="198539" y="211531"/>
                  </a:lnTo>
                  <a:lnTo>
                    <a:pt x="198615" y="211035"/>
                  </a:lnTo>
                  <a:lnTo>
                    <a:pt x="198691" y="208407"/>
                  </a:lnTo>
                  <a:lnTo>
                    <a:pt x="198691" y="208254"/>
                  </a:lnTo>
                  <a:lnTo>
                    <a:pt x="198691" y="195795"/>
                  </a:lnTo>
                  <a:close/>
                </a:path>
                <a:path w="200659" h="325119">
                  <a:moveTo>
                    <a:pt x="199224" y="163195"/>
                  </a:moveTo>
                  <a:lnTo>
                    <a:pt x="196811" y="158813"/>
                  </a:lnTo>
                  <a:lnTo>
                    <a:pt x="196811" y="163195"/>
                  </a:lnTo>
                  <a:lnTo>
                    <a:pt x="196773" y="167144"/>
                  </a:lnTo>
                  <a:lnTo>
                    <a:pt x="196570" y="167894"/>
                  </a:lnTo>
                  <a:lnTo>
                    <a:pt x="196342" y="168516"/>
                  </a:lnTo>
                  <a:lnTo>
                    <a:pt x="194792" y="170307"/>
                  </a:lnTo>
                  <a:lnTo>
                    <a:pt x="193929" y="170726"/>
                  </a:lnTo>
                  <a:lnTo>
                    <a:pt x="191770" y="170726"/>
                  </a:lnTo>
                  <a:lnTo>
                    <a:pt x="190842" y="170307"/>
                  </a:lnTo>
                  <a:lnTo>
                    <a:pt x="189331" y="168516"/>
                  </a:lnTo>
                  <a:lnTo>
                    <a:pt x="188963" y="167144"/>
                  </a:lnTo>
                  <a:lnTo>
                    <a:pt x="189026" y="163195"/>
                  </a:lnTo>
                  <a:lnTo>
                    <a:pt x="191884" y="159524"/>
                  </a:lnTo>
                  <a:lnTo>
                    <a:pt x="194005" y="159524"/>
                  </a:lnTo>
                  <a:lnTo>
                    <a:pt x="194525" y="159804"/>
                  </a:lnTo>
                  <a:lnTo>
                    <a:pt x="194970" y="160083"/>
                  </a:lnTo>
                  <a:lnTo>
                    <a:pt x="196418" y="161823"/>
                  </a:lnTo>
                  <a:lnTo>
                    <a:pt x="196811" y="163195"/>
                  </a:lnTo>
                  <a:lnTo>
                    <a:pt x="196811" y="158813"/>
                  </a:lnTo>
                  <a:lnTo>
                    <a:pt x="195491" y="157924"/>
                  </a:lnTo>
                  <a:lnTo>
                    <a:pt x="194398" y="157594"/>
                  </a:lnTo>
                  <a:lnTo>
                    <a:pt x="192214" y="157594"/>
                  </a:lnTo>
                  <a:lnTo>
                    <a:pt x="190855" y="157924"/>
                  </a:lnTo>
                  <a:lnTo>
                    <a:pt x="191173" y="157924"/>
                  </a:lnTo>
                  <a:lnTo>
                    <a:pt x="190093" y="158521"/>
                  </a:lnTo>
                  <a:lnTo>
                    <a:pt x="189395" y="159194"/>
                  </a:lnTo>
                  <a:lnTo>
                    <a:pt x="188963" y="159804"/>
                  </a:lnTo>
                  <a:lnTo>
                    <a:pt x="188963" y="157924"/>
                  </a:lnTo>
                  <a:lnTo>
                    <a:pt x="186728" y="157924"/>
                  </a:lnTo>
                  <a:lnTo>
                    <a:pt x="186728" y="177977"/>
                  </a:lnTo>
                  <a:lnTo>
                    <a:pt x="189191" y="177977"/>
                  </a:lnTo>
                  <a:lnTo>
                    <a:pt x="189191" y="170916"/>
                  </a:lnTo>
                  <a:lnTo>
                    <a:pt x="189585" y="171488"/>
                  </a:lnTo>
                  <a:lnTo>
                    <a:pt x="190119" y="171907"/>
                  </a:lnTo>
                  <a:lnTo>
                    <a:pt x="191427" y="172567"/>
                  </a:lnTo>
                  <a:lnTo>
                    <a:pt x="192163" y="172745"/>
                  </a:lnTo>
                  <a:lnTo>
                    <a:pt x="194119" y="172745"/>
                  </a:lnTo>
                  <a:lnTo>
                    <a:pt x="195186" y="172427"/>
                  </a:lnTo>
                  <a:lnTo>
                    <a:pt x="197205" y="171196"/>
                  </a:lnTo>
                  <a:lnTo>
                    <a:pt x="197446" y="170916"/>
                  </a:lnTo>
                  <a:lnTo>
                    <a:pt x="197599" y="170726"/>
                  </a:lnTo>
                  <a:lnTo>
                    <a:pt x="197954" y="170307"/>
                  </a:lnTo>
                  <a:lnTo>
                    <a:pt x="199047" y="167894"/>
                  </a:lnTo>
                  <a:lnTo>
                    <a:pt x="199199" y="167144"/>
                  </a:lnTo>
                  <a:lnTo>
                    <a:pt x="199224" y="163195"/>
                  </a:lnTo>
                  <a:close/>
                </a:path>
                <a:path w="200659" h="325119">
                  <a:moveTo>
                    <a:pt x="199377" y="277939"/>
                  </a:moveTo>
                  <a:lnTo>
                    <a:pt x="199313" y="276707"/>
                  </a:lnTo>
                  <a:lnTo>
                    <a:pt x="198793" y="275107"/>
                  </a:lnTo>
                  <a:lnTo>
                    <a:pt x="197561" y="273761"/>
                  </a:lnTo>
                  <a:lnTo>
                    <a:pt x="196773" y="272935"/>
                  </a:lnTo>
                  <a:lnTo>
                    <a:pt x="196773" y="277939"/>
                  </a:lnTo>
                  <a:lnTo>
                    <a:pt x="188658" y="277939"/>
                  </a:lnTo>
                  <a:lnTo>
                    <a:pt x="188734" y="276707"/>
                  </a:lnTo>
                  <a:lnTo>
                    <a:pt x="189115" y="275805"/>
                  </a:lnTo>
                  <a:lnTo>
                    <a:pt x="189166" y="275666"/>
                  </a:lnTo>
                  <a:lnTo>
                    <a:pt x="190614" y="274243"/>
                  </a:lnTo>
                  <a:lnTo>
                    <a:pt x="191655" y="273761"/>
                  </a:lnTo>
                  <a:lnTo>
                    <a:pt x="194030" y="273761"/>
                  </a:lnTo>
                  <a:lnTo>
                    <a:pt x="196773" y="277939"/>
                  </a:lnTo>
                  <a:lnTo>
                    <a:pt x="196773" y="272935"/>
                  </a:lnTo>
                  <a:lnTo>
                    <a:pt x="196303" y="272427"/>
                  </a:lnTo>
                  <a:lnTo>
                    <a:pt x="194703" y="271754"/>
                  </a:lnTo>
                  <a:lnTo>
                    <a:pt x="190754" y="271754"/>
                  </a:lnTo>
                  <a:lnTo>
                    <a:pt x="189103" y="272427"/>
                  </a:lnTo>
                  <a:lnTo>
                    <a:pt x="186613" y="275107"/>
                  </a:lnTo>
                  <a:lnTo>
                    <a:pt x="186093" y="276707"/>
                  </a:lnTo>
                  <a:lnTo>
                    <a:pt x="186131" y="282219"/>
                  </a:lnTo>
                  <a:lnTo>
                    <a:pt x="186664" y="283730"/>
                  </a:lnTo>
                  <a:lnTo>
                    <a:pt x="189077" y="286258"/>
                  </a:lnTo>
                  <a:lnTo>
                    <a:pt x="190779" y="286893"/>
                  </a:lnTo>
                  <a:lnTo>
                    <a:pt x="194589" y="286893"/>
                  </a:lnTo>
                  <a:lnTo>
                    <a:pt x="195961" y="286512"/>
                  </a:lnTo>
                  <a:lnTo>
                    <a:pt x="198120" y="284886"/>
                  </a:lnTo>
                  <a:lnTo>
                    <a:pt x="198882" y="283730"/>
                  </a:lnTo>
                  <a:lnTo>
                    <a:pt x="199301" y="282219"/>
                  </a:lnTo>
                  <a:lnTo>
                    <a:pt x="196748" y="281914"/>
                  </a:lnTo>
                  <a:lnTo>
                    <a:pt x="196430" y="282778"/>
                  </a:lnTo>
                  <a:lnTo>
                    <a:pt x="196354" y="282981"/>
                  </a:lnTo>
                  <a:lnTo>
                    <a:pt x="195846" y="283730"/>
                  </a:lnTo>
                  <a:lnTo>
                    <a:pt x="194589" y="284657"/>
                  </a:lnTo>
                  <a:lnTo>
                    <a:pt x="193802" y="284886"/>
                  </a:lnTo>
                  <a:lnTo>
                    <a:pt x="191681" y="284886"/>
                  </a:lnTo>
                  <a:lnTo>
                    <a:pt x="190677" y="284467"/>
                  </a:lnTo>
                  <a:lnTo>
                    <a:pt x="189052" y="282778"/>
                  </a:lnTo>
                  <a:lnTo>
                    <a:pt x="188836" y="282219"/>
                  </a:lnTo>
                  <a:lnTo>
                    <a:pt x="188722" y="281914"/>
                  </a:lnTo>
                  <a:lnTo>
                    <a:pt x="188595" y="281584"/>
                  </a:lnTo>
                  <a:lnTo>
                    <a:pt x="188518" y="279958"/>
                  </a:lnTo>
                  <a:lnTo>
                    <a:pt x="199351" y="279958"/>
                  </a:lnTo>
                  <a:lnTo>
                    <a:pt x="199377" y="277939"/>
                  </a:lnTo>
                  <a:close/>
                </a:path>
                <a:path w="200659" h="325119">
                  <a:moveTo>
                    <a:pt x="199453" y="15074"/>
                  </a:moveTo>
                  <a:lnTo>
                    <a:pt x="196938" y="6350"/>
                  </a:lnTo>
                  <a:lnTo>
                    <a:pt x="196938" y="14617"/>
                  </a:lnTo>
                  <a:lnTo>
                    <a:pt x="196634" y="15684"/>
                  </a:lnTo>
                  <a:lnTo>
                    <a:pt x="196545" y="16027"/>
                  </a:lnTo>
                  <a:lnTo>
                    <a:pt x="195707" y="17005"/>
                  </a:lnTo>
                  <a:lnTo>
                    <a:pt x="194983" y="17894"/>
                  </a:lnTo>
                  <a:lnTo>
                    <a:pt x="194056" y="18351"/>
                  </a:lnTo>
                  <a:lnTo>
                    <a:pt x="191643" y="18351"/>
                  </a:lnTo>
                  <a:lnTo>
                    <a:pt x="190614" y="17729"/>
                  </a:lnTo>
                  <a:lnTo>
                    <a:pt x="189344" y="15684"/>
                  </a:lnTo>
                  <a:lnTo>
                    <a:pt x="189230" y="10566"/>
                  </a:lnTo>
                  <a:lnTo>
                    <a:pt x="189522" y="9575"/>
                  </a:lnTo>
                  <a:lnTo>
                    <a:pt x="190220" y="8712"/>
                  </a:lnTo>
                  <a:lnTo>
                    <a:pt x="191084" y="7708"/>
                  </a:lnTo>
                  <a:lnTo>
                    <a:pt x="192011" y="7226"/>
                  </a:lnTo>
                  <a:lnTo>
                    <a:pt x="194170" y="7226"/>
                  </a:lnTo>
                  <a:lnTo>
                    <a:pt x="196938" y="14617"/>
                  </a:lnTo>
                  <a:lnTo>
                    <a:pt x="196938" y="6350"/>
                  </a:lnTo>
                  <a:lnTo>
                    <a:pt x="196634" y="6108"/>
                  </a:lnTo>
                  <a:lnTo>
                    <a:pt x="195846" y="5740"/>
                  </a:lnTo>
                  <a:lnTo>
                    <a:pt x="195033" y="5410"/>
                  </a:lnTo>
                  <a:lnTo>
                    <a:pt x="194195" y="5219"/>
                  </a:lnTo>
                  <a:lnTo>
                    <a:pt x="191668" y="5219"/>
                  </a:lnTo>
                  <a:lnTo>
                    <a:pt x="190360" y="5880"/>
                  </a:lnTo>
                  <a:lnTo>
                    <a:pt x="189318" y="7188"/>
                  </a:lnTo>
                  <a:lnTo>
                    <a:pt x="189318" y="0"/>
                  </a:lnTo>
                  <a:lnTo>
                    <a:pt x="186855" y="0"/>
                  </a:lnTo>
                  <a:lnTo>
                    <a:pt x="186855" y="20053"/>
                  </a:lnTo>
                  <a:lnTo>
                    <a:pt x="189153" y="20053"/>
                  </a:lnTo>
                  <a:lnTo>
                    <a:pt x="189153" y="18351"/>
                  </a:lnTo>
                  <a:lnTo>
                    <a:pt x="190157" y="19685"/>
                  </a:lnTo>
                  <a:lnTo>
                    <a:pt x="191452" y="20358"/>
                  </a:lnTo>
                  <a:lnTo>
                    <a:pt x="194894" y="20358"/>
                  </a:lnTo>
                  <a:lnTo>
                    <a:pt x="196380" y="19685"/>
                  </a:lnTo>
                  <a:lnTo>
                    <a:pt x="198843" y="17005"/>
                  </a:lnTo>
                  <a:lnTo>
                    <a:pt x="199453" y="15074"/>
                  </a:lnTo>
                  <a:close/>
                </a:path>
                <a:path w="200659" h="325119">
                  <a:moveTo>
                    <a:pt x="200355" y="134175"/>
                  </a:moveTo>
                  <a:lnTo>
                    <a:pt x="199986" y="131991"/>
                  </a:lnTo>
                  <a:lnTo>
                    <a:pt x="199542" y="132080"/>
                  </a:lnTo>
                  <a:lnTo>
                    <a:pt x="198526" y="132105"/>
                  </a:lnTo>
                  <a:lnTo>
                    <a:pt x="198247" y="132041"/>
                  </a:lnTo>
                  <a:lnTo>
                    <a:pt x="197853" y="131826"/>
                  </a:lnTo>
                  <a:lnTo>
                    <a:pt x="197713" y="131660"/>
                  </a:lnTo>
                  <a:lnTo>
                    <a:pt x="197637" y="131457"/>
                  </a:lnTo>
                  <a:lnTo>
                    <a:pt x="197523" y="131267"/>
                  </a:lnTo>
                  <a:lnTo>
                    <a:pt x="197497" y="130810"/>
                  </a:lnTo>
                  <a:lnTo>
                    <a:pt x="197497" y="121602"/>
                  </a:lnTo>
                  <a:lnTo>
                    <a:pt x="199986" y="121602"/>
                  </a:lnTo>
                  <a:lnTo>
                    <a:pt x="199986" y="119672"/>
                  </a:lnTo>
                  <a:lnTo>
                    <a:pt x="197497" y="119672"/>
                  </a:lnTo>
                  <a:lnTo>
                    <a:pt x="197497" y="114604"/>
                  </a:lnTo>
                  <a:lnTo>
                    <a:pt x="195059" y="116090"/>
                  </a:lnTo>
                  <a:lnTo>
                    <a:pt x="195059" y="119672"/>
                  </a:lnTo>
                  <a:lnTo>
                    <a:pt x="193268" y="119672"/>
                  </a:lnTo>
                  <a:lnTo>
                    <a:pt x="193268" y="121602"/>
                  </a:lnTo>
                  <a:lnTo>
                    <a:pt x="195059" y="121602"/>
                  </a:lnTo>
                  <a:lnTo>
                    <a:pt x="195059" y="131432"/>
                  </a:lnTo>
                  <a:lnTo>
                    <a:pt x="195148" y="132410"/>
                  </a:lnTo>
                  <a:lnTo>
                    <a:pt x="195567" y="133337"/>
                  </a:lnTo>
                  <a:lnTo>
                    <a:pt x="195897" y="133692"/>
                  </a:lnTo>
                  <a:lnTo>
                    <a:pt x="196875" y="134226"/>
                  </a:lnTo>
                  <a:lnTo>
                    <a:pt x="197573" y="134366"/>
                  </a:lnTo>
                  <a:lnTo>
                    <a:pt x="199009" y="134366"/>
                  </a:lnTo>
                  <a:lnTo>
                    <a:pt x="200355" y="134175"/>
                  </a:lnTo>
                  <a:close/>
                </a:path>
                <a:path w="200659" h="325119">
                  <a:moveTo>
                    <a:pt x="200507" y="96164"/>
                  </a:moveTo>
                  <a:lnTo>
                    <a:pt x="194398" y="87020"/>
                  </a:lnTo>
                  <a:lnTo>
                    <a:pt x="199948" y="81622"/>
                  </a:lnTo>
                  <a:lnTo>
                    <a:pt x="196748" y="81622"/>
                  </a:lnTo>
                  <a:lnTo>
                    <a:pt x="190919" y="87528"/>
                  </a:lnTo>
                  <a:lnTo>
                    <a:pt x="190919" y="76111"/>
                  </a:lnTo>
                  <a:lnTo>
                    <a:pt x="188468" y="76111"/>
                  </a:lnTo>
                  <a:lnTo>
                    <a:pt x="188468" y="96164"/>
                  </a:lnTo>
                  <a:lnTo>
                    <a:pt x="190919" y="96164"/>
                  </a:lnTo>
                  <a:lnTo>
                    <a:pt x="190919" y="90385"/>
                  </a:lnTo>
                  <a:lnTo>
                    <a:pt x="192659" y="88734"/>
                  </a:lnTo>
                  <a:lnTo>
                    <a:pt x="197472" y="96164"/>
                  </a:lnTo>
                  <a:lnTo>
                    <a:pt x="200507" y="96164"/>
                  </a:lnTo>
                  <a:close/>
                </a:path>
              </a:pathLst>
            </a:custGeom>
            <a:solidFill>
              <a:srgbClr val="262626"/>
            </a:solidFill>
          </p:spPr>
          <p:txBody>
            <a:bodyPr wrap="square" lIns="0" tIns="0" rIns="0" bIns="0" rtlCol="0"/>
            <a:lstStyle/>
            <a:p>
              <a:endParaRPr/>
            </a:p>
          </p:txBody>
        </p:sp>
        <p:sp>
          <p:nvSpPr>
            <p:cNvPr id="13" name="object 20">
              <a:extLst>
                <a:ext uri="{FF2B5EF4-FFF2-40B4-BE49-F238E27FC236}">
                  <a16:creationId xmlns:a16="http://schemas.microsoft.com/office/drawing/2014/main" id="{248D55C9-CAAF-1AD7-A6BF-8544517C83B5}"/>
                </a:ext>
              </a:extLst>
            </p:cNvPr>
            <p:cNvSpPr/>
            <p:nvPr/>
          </p:nvSpPr>
          <p:spPr>
            <a:xfrm>
              <a:off x="9837801" y="1278013"/>
              <a:ext cx="184785" cy="363220"/>
            </a:xfrm>
            <a:custGeom>
              <a:avLst/>
              <a:gdLst/>
              <a:ahLst/>
              <a:cxnLst/>
              <a:rect l="l" t="t" r="r" b="b"/>
              <a:pathLst>
                <a:path w="184784" h="363219">
                  <a:moveTo>
                    <a:pt x="12039" y="357403"/>
                  </a:moveTo>
                  <a:lnTo>
                    <a:pt x="4254" y="353187"/>
                  </a:lnTo>
                  <a:lnTo>
                    <a:pt x="4025" y="353072"/>
                  </a:lnTo>
                  <a:lnTo>
                    <a:pt x="3581" y="352907"/>
                  </a:lnTo>
                  <a:lnTo>
                    <a:pt x="3276" y="352704"/>
                  </a:lnTo>
                  <a:lnTo>
                    <a:pt x="2857" y="352171"/>
                  </a:lnTo>
                  <a:lnTo>
                    <a:pt x="2768" y="351891"/>
                  </a:lnTo>
                  <a:lnTo>
                    <a:pt x="2768" y="351053"/>
                  </a:lnTo>
                  <a:lnTo>
                    <a:pt x="2997" y="350634"/>
                  </a:lnTo>
                  <a:lnTo>
                    <a:pt x="3975" y="349872"/>
                  </a:lnTo>
                  <a:lnTo>
                    <a:pt x="4787" y="349681"/>
                  </a:lnTo>
                  <a:lnTo>
                    <a:pt x="6883" y="349681"/>
                  </a:lnTo>
                  <a:lnTo>
                    <a:pt x="7620" y="349910"/>
                  </a:lnTo>
                  <a:lnTo>
                    <a:pt x="8648" y="350748"/>
                  </a:lnTo>
                  <a:lnTo>
                    <a:pt x="8991" y="351332"/>
                  </a:lnTo>
                  <a:lnTo>
                    <a:pt x="9093" y="352056"/>
                  </a:lnTo>
                  <a:lnTo>
                    <a:pt x="11506" y="351726"/>
                  </a:lnTo>
                  <a:lnTo>
                    <a:pt x="6858" y="347662"/>
                  </a:lnTo>
                  <a:lnTo>
                    <a:pt x="4978" y="347662"/>
                  </a:lnTo>
                  <a:lnTo>
                    <a:pt x="393" y="351193"/>
                  </a:lnTo>
                  <a:lnTo>
                    <a:pt x="393" y="352564"/>
                  </a:lnTo>
                  <a:lnTo>
                    <a:pt x="7620" y="356679"/>
                  </a:lnTo>
                  <a:lnTo>
                    <a:pt x="8458" y="356958"/>
                  </a:lnTo>
                  <a:lnTo>
                    <a:pt x="9271" y="357517"/>
                  </a:lnTo>
                  <a:lnTo>
                    <a:pt x="9525" y="357936"/>
                  </a:lnTo>
                  <a:lnTo>
                    <a:pt x="9525" y="359117"/>
                  </a:lnTo>
                  <a:lnTo>
                    <a:pt x="9245" y="359676"/>
                  </a:lnTo>
                  <a:lnTo>
                    <a:pt x="8153" y="360578"/>
                  </a:lnTo>
                  <a:lnTo>
                    <a:pt x="7302" y="360794"/>
                  </a:lnTo>
                  <a:lnTo>
                    <a:pt x="5067" y="360794"/>
                  </a:lnTo>
                  <a:lnTo>
                    <a:pt x="4165" y="360540"/>
                  </a:lnTo>
                  <a:lnTo>
                    <a:pt x="2933" y="359537"/>
                  </a:lnTo>
                  <a:lnTo>
                    <a:pt x="2552" y="358787"/>
                  </a:lnTo>
                  <a:lnTo>
                    <a:pt x="2438" y="357797"/>
                  </a:lnTo>
                  <a:lnTo>
                    <a:pt x="0" y="358165"/>
                  </a:lnTo>
                  <a:lnTo>
                    <a:pt x="254" y="359727"/>
                  </a:lnTo>
                  <a:lnTo>
                    <a:pt x="863" y="360883"/>
                  </a:lnTo>
                  <a:lnTo>
                    <a:pt x="2857" y="362445"/>
                  </a:lnTo>
                  <a:lnTo>
                    <a:pt x="4279" y="362813"/>
                  </a:lnTo>
                  <a:lnTo>
                    <a:pt x="7302" y="362813"/>
                  </a:lnTo>
                  <a:lnTo>
                    <a:pt x="12039" y="359092"/>
                  </a:lnTo>
                  <a:lnTo>
                    <a:pt x="12039" y="357403"/>
                  </a:lnTo>
                  <a:close/>
                </a:path>
                <a:path w="184784" h="363219">
                  <a:moveTo>
                    <a:pt x="33134" y="347980"/>
                  </a:moveTo>
                  <a:lnTo>
                    <a:pt x="30759" y="347980"/>
                  </a:lnTo>
                  <a:lnTo>
                    <a:pt x="27419" y="359181"/>
                  </a:lnTo>
                  <a:lnTo>
                    <a:pt x="24536" y="347980"/>
                  </a:lnTo>
                  <a:lnTo>
                    <a:pt x="21983" y="347980"/>
                  </a:lnTo>
                  <a:lnTo>
                    <a:pt x="19697" y="356489"/>
                  </a:lnTo>
                  <a:lnTo>
                    <a:pt x="18935" y="359486"/>
                  </a:lnTo>
                  <a:lnTo>
                    <a:pt x="15773" y="347980"/>
                  </a:lnTo>
                  <a:lnTo>
                    <a:pt x="13220" y="347980"/>
                  </a:lnTo>
                  <a:lnTo>
                    <a:pt x="17678" y="362508"/>
                  </a:lnTo>
                  <a:lnTo>
                    <a:pt x="20231" y="362508"/>
                  </a:lnTo>
                  <a:lnTo>
                    <a:pt x="23164" y="351332"/>
                  </a:lnTo>
                  <a:lnTo>
                    <a:pt x="23723" y="353796"/>
                  </a:lnTo>
                  <a:lnTo>
                    <a:pt x="26047" y="362508"/>
                  </a:lnTo>
                  <a:lnTo>
                    <a:pt x="28600" y="362508"/>
                  </a:lnTo>
                  <a:lnTo>
                    <a:pt x="33134" y="347980"/>
                  </a:lnTo>
                  <a:close/>
                </a:path>
                <a:path w="184784" h="363219">
                  <a:moveTo>
                    <a:pt x="35394" y="91046"/>
                  </a:moveTo>
                  <a:lnTo>
                    <a:pt x="27609" y="86829"/>
                  </a:lnTo>
                  <a:lnTo>
                    <a:pt x="27381" y="86715"/>
                  </a:lnTo>
                  <a:lnTo>
                    <a:pt x="26936" y="86550"/>
                  </a:lnTo>
                  <a:lnTo>
                    <a:pt x="26631" y="86347"/>
                  </a:lnTo>
                  <a:lnTo>
                    <a:pt x="26212" y="85813"/>
                  </a:lnTo>
                  <a:lnTo>
                    <a:pt x="26123" y="85534"/>
                  </a:lnTo>
                  <a:lnTo>
                    <a:pt x="26123" y="84696"/>
                  </a:lnTo>
                  <a:lnTo>
                    <a:pt x="26352" y="84277"/>
                  </a:lnTo>
                  <a:lnTo>
                    <a:pt x="27330" y="83515"/>
                  </a:lnTo>
                  <a:lnTo>
                    <a:pt x="28143" y="83324"/>
                  </a:lnTo>
                  <a:lnTo>
                    <a:pt x="30238" y="83324"/>
                  </a:lnTo>
                  <a:lnTo>
                    <a:pt x="30975" y="83553"/>
                  </a:lnTo>
                  <a:lnTo>
                    <a:pt x="32004" y="84391"/>
                  </a:lnTo>
                  <a:lnTo>
                    <a:pt x="32346" y="84975"/>
                  </a:lnTo>
                  <a:lnTo>
                    <a:pt x="32448" y="85699"/>
                  </a:lnTo>
                  <a:lnTo>
                    <a:pt x="34861" y="85369"/>
                  </a:lnTo>
                  <a:lnTo>
                    <a:pt x="30213" y="81305"/>
                  </a:lnTo>
                  <a:lnTo>
                    <a:pt x="28333" y="81305"/>
                  </a:lnTo>
                  <a:lnTo>
                    <a:pt x="23749" y="84836"/>
                  </a:lnTo>
                  <a:lnTo>
                    <a:pt x="23749" y="86207"/>
                  </a:lnTo>
                  <a:lnTo>
                    <a:pt x="30975" y="90322"/>
                  </a:lnTo>
                  <a:lnTo>
                    <a:pt x="31813" y="90601"/>
                  </a:lnTo>
                  <a:lnTo>
                    <a:pt x="32626" y="91160"/>
                  </a:lnTo>
                  <a:lnTo>
                    <a:pt x="32880" y="91579"/>
                  </a:lnTo>
                  <a:lnTo>
                    <a:pt x="32880" y="92760"/>
                  </a:lnTo>
                  <a:lnTo>
                    <a:pt x="32600" y="93319"/>
                  </a:lnTo>
                  <a:lnTo>
                    <a:pt x="31508" y="94221"/>
                  </a:lnTo>
                  <a:lnTo>
                    <a:pt x="30657" y="94437"/>
                  </a:lnTo>
                  <a:lnTo>
                    <a:pt x="28422" y="94437"/>
                  </a:lnTo>
                  <a:lnTo>
                    <a:pt x="27520" y="94183"/>
                  </a:lnTo>
                  <a:lnTo>
                    <a:pt x="26289" y="93179"/>
                  </a:lnTo>
                  <a:lnTo>
                    <a:pt x="25908" y="92430"/>
                  </a:lnTo>
                  <a:lnTo>
                    <a:pt x="25793" y="91440"/>
                  </a:lnTo>
                  <a:lnTo>
                    <a:pt x="23355" y="91808"/>
                  </a:lnTo>
                  <a:lnTo>
                    <a:pt x="23609" y="93370"/>
                  </a:lnTo>
                  <a:lnTo>
                    <a:pt x="24218" y="94526"/>
                  </a:lnTo>
                  <a:lnTo>
                    <a:pt x="26212" y="96088"/>
                  </a:lnTo>
                  <a:lnTo>
                    <a:pt x="27635" y="96456"/>
                  </a:lnTo>
                  <a:lnTo>
                    <a:pt x="30657" y="96456"/>
                  </a:lnTo>
                  <a:lnTo>
                    <a:pt x="35394" y="92735"/>
                  </a:lnTo>
                  <a:lnTo>
                    <a:pt x="35394" y="91046"/>
                  </a:lnTo>
                  <a:close/>
                </a:path>
                <a:path w="184784" h="363219">
                  <a:moveTo>
                    <a:pt x="37668" y="347980"/>
                  </a:moveTo>
                  <a:lnTo>
                    <a:pt x="35204" y="347980"/>
                  </a:lnTo>
                  <a:lnTo>
                    <a:pt x="35204" y="362508"/>
                  </a:lnTo>
                  <a:lnTo>
                    <a:pt x="37668" y="362508"/>
                  </a:lnTo>
                  <a:lnTo>
                    <a:pt x="37668" y="347980"/>
                  </a:lnTo>
                  <a:close/>
                </a:path>
                <a:path w="184784" h="363219">
                  <a:moveTo>
                    <a:pt x="37668" y="342455"/>
                  </a:moveTo>
                  <a:lnTo>
                    <a:pt x="35204" y="342455"/>
                  </a:lnTo>
                  <a:lnTo>
                    <a:pt x="35204" y="345287"/>
                  </a:lnTo>
                  <a:lnTo>
                    <a:pt x="37668" y="345287"/>
                  </a:lnTo>
                  <a:lnTo>
                    <a:pt x="37668" y="342455"/>
                  </a:lnTo>
                  <a:close/>
                </a:path>
                <a:path w="184784" h="363219">
                  <a:moveTo>
                    <a:pt x="41656" y="129108"/>
                  </a:moveTo>
                  <a:lnTo>
                    <a:pt x="33870" y="124891"/>
                  </a:lnTo>
                  <a:lnTo>
                    <a:pt x="33642" y="124777"/>
                  </a:lnTo>
                  <a:lnTo>
                    <a:pt x="33197" y="124612"/>
                  </a:lnTo>
                  <a:lnTo>
                    <a:pt x="32893" y="124409"/>
                  </a:lnTo>
                  <a:lnTo>
                    <a:pt x="32473" y="123875"/>
                  </a:lnTo>
                  <a:lnTo>
                    <a:pt x="32385" y="123596"/>
                  </a:lnTo>
                  <a:lnTo>
                    <a:pt x="32385" y="122758"/>
                  </a:lnTo>
                  <a:lnTo>
                    <a:pt x="32613" y="122339"/>
                  </a:lnTo>
                  <a:lnTo>
                    <a:pt x="33591" y="121577"/>
                  </a:lnTo>
                  <a:lnTo>
                    <a:pt x="34404" y="121386"/>
                  </a:lnTo>
                  <a:lnTo>
                    <a:pt x="36499" y="121386"/>
                  </a:lnTo>
                  <a:lnTo>
                    <a:pt x="37236" y="121615"/>
                  </a:lnTo>
                  <a:lnTo>
                    <a:pt x="38265" y="122453"/>
                  </a:lnTo>
                  <a:lnTo>
                    <a:pt x="38608" y="123037"/>
                  </a:lnTo>
                  <a:lnTo>
                    <a:pt x="38709" y="123761"/>
                  </a:lnTo>
                  <a:lnTo>
                    <a:pt x="41122" y="123431"/>
                  </a:lnTo>
                  <a:lnTo>
                    <a:pt x="36474" y="119367"/>
                  </a:lnTo>
                  <a:lnTo>
                    <a:pt x="34594" y="119367"/>
                  </a:lnTo>
                  <a:lnTo>
                    <a:pt x="30010" y="122897"/>
                  </a:lnTo>
                  <a:lnTo>
                    <a:pt x="30010" y="124269"/>
                  </a:lnTo>
                  <a:lnTo>
                    <a:pt x="37236" y="128384"/>
                  </a:lnTo>
                  <a:lnTo>
                    <a:pt x="38074" y="128663"/>
                  </a:lnTo>
                  <a:lnTo>
                    <a:pt x="38887" y="129222"/>
                  </a:lnTo>
                  <a:lnTo>
                    <a:pt x="39141" y="129641"/>
                  </a:lnTo>
                  <a:lnTo>
                    <a:pt x="39141" y="130822"/>
                  </a:lnTo>
                  <a:lnTo>
                    <a:pt x="38862" y="131381"/>
                  </a:lnTo>
                  <a:lnTo>
                    <a:pt x="37769" y="132283"/>
                  </a:lnTo>
                  <a:lnTo>
                    <a:pt x="36918" y="132499"/>
                  </a:lnTo>
                  <a:lnTo>
                    <a:pt x="34683" y="132499"/>
                  </a:lnTo>
                  <a:lnTo>
                    <a:pt x="33782" y="132245"/>
                  </a:lnTo>
                  <a:lnTo>
                    <a:pt x="32550" y="131241"/>
                  </a:lnTo>
                  <a:lnTo>
                    <a:pt x="32169" y="130492"/>
                  </a:lnTo>
                  <a:lnTo>
                    <a:pt x="32054" y="129501"/>
                  </a:lnTo>
                  <a:lnTo>
                    <a:pt x="29616" y="129870"/>
                  </a:lnTo>
                  <a:lnTo>
                    <a:pt x="29870" y="131432"/>
                  </a:lnTo>
                  <a:lnTo>
                    <a:pt x="30480" y="132588"/>
                  </a:lnTo>
                  <a:lnTo>
                    <a:pt x="32473" y="134150"/>
                  </a:lnTo>
                  <a:lnTo>
                    <a:pt x="33896" y="134518"/>
                  </a:lnTo>
                  <a:lnTo>
                    <a:pt x="36918" y="134518"/>
                  </a:lnTo>
                  <a:lnTo>
                    <a:pt x="41656" y="130797"/>
                  </a:lnTo>
                  <a:lnTo>
                    <a:pt x="41656" y="129108"/>
                  </a:lnTo>
                  <a:close/>
                </a:path>
                <a:path w="184784" h="363219">
                  <a:moveTo>
                    <a:pt x="50838" y="86918"/>
                  </a:moveTo>
                  <a:lnTo>
                    <a:pt x="50685" y="86156"/>
                  </a:lnTo>
                  <a:lnTo>
                    <a:pt x="50215" y="84988"/>
                  </a:lnTo>
                  <a:lnTo>
                    <a:pt x="49707" y="83807"/>
                  </a:lnTo>
                  <a:lnTo>
                    <a:pt x="49263" y="83248"/>
                  </a:lnTo>
                  <a:lnTo>
                    <a:pt x="49009" y="82918"/>
                  </a:lnTo>
                  <a:lnTo>
                    <a:pt x="48425" y="82537"/>
                  </a:lnTo>
                  <a:lnTo>
                    <a:pt x="48425" y="86918"/>
                  </a:lnTo>
                  <a:lnTo>
                    <a:pt x="48374" y="90868"/>
                  </a:lnTo>
                  <a:lnTo>
                    <a:pt x="48171" y="91617"/>
                  </a:lnTo>
                  <a:lnTo>
                    <a:pt x="47955" y="92240"/>
                  </a:lnTo>
                  <a:lnTo>
                    <a:pt x="46393" y="94030"/>
                  </a:lnTo>
                  <a:lnTo>
                    <a:pt x="45542" y="94449"/>
                  </a:lnTo>
                  <a:lnTo>
                    <a:pt x="43383" y="94449"/>
                  </a:lnTo>
                  <a:lnTo>
                    <a:pt x="42456" y="94030"/>
                  </a:lnTo>
                  <a:lnTo>
                    <a:pt x="40944" y="92240"/>
                  </a:lnTo>
                  <a:lnTo>
                    <a:pt x="40576" y="90868"/>
                  </a:lnTo>
                  <a:lnTo>
                    <a:pt x="40627" y="86918"/>
                  </a:lnTo>
                  <a:lnTo>
                    <a:pt x="43497" y="83248"/>
                  </a:lnTo>
                  <a:lnTo>
                    <a:pt x="45618" y="83248"/>
                  </a:lnTo>
                  <a:lnTo>
                    <a:pt x="46139" y="83527"/>
                  </a:lnTo>
                  <a:lnTo>
                    <a:pt x="46570" y="83807"/>
                  </a:lnTo>
                  <a:lnTo>
                    <a:pt x="48031" y="85547"/>
                  </a:lnTo>
                  <a:lnTo>
                    <a:pt x="48425" y="86918"/>
                  </a:lnTo>
                  <a:lnTo>
                    <a:pt x="48425" y="82537"/>
                  </a:lnTo>
                  <a:lnTo>
                    <a:pt x="47104" y="81648"/>
                  </a:lnTo>
                  <a:lnTo>
                    <a:pt x="46012" y="81318"/>
                  </a:lnTo>
                  <a:lnTo>
                    <a:pt x="43827" y="81318"/>
                  </a:lnTo>
                  <a:lnTo>
                    <a:pt x="42456" y="81648"/>
                  </a:lnTo>
                  <a:lnTo>
                    <a:pt x="42786" y="81648"/>
                  </a:lnTo>
                  <a:lnTo>
                    <a:pt x="41706" y="82245"/>
                  </a:lnTo>
                  <a:lnTo>
                    <a:pt x="40995" y="82918"/>
                  </a:lnTo>
                  <a:lnTo>
                    <a:pt x="40576" y="83527"/>
                  </a:lnTo>
                  <a:lnTo>
                    <a:pt x="40576" y="81648"/>
                  </a:lnTo>
                  <a:lnTo>
                    <a:pt x="38341" y="81648"/>
                  </a:lnTo>
                  <a:lnTo>
                    <a:pt x="38341" y="101701"/>
                  </a:lnTo>
                  <a:lnTo>
                    <a:pt x="40805" y="101701"/>
                  </a:lnTo>
                  <a:lnTo>
                    <a:pt x="40805" y="94640"/>
                  </a:lnTo>
                  <a:lnTo>
                    <a:pt x="41198" y="95211"/>
                  </a:lnTo>
                  <a:lnTo>
                    <a:pt x="41732" y="95631"/>
                  </a:lnTo>
                  <a:lnTo>
                    <a:pt x="43040" y="96291"/>
                  </a:lnTo>
                  <a:lnTo>
                    <a:pt x="43776" y="96469"/>
                  </a:lnTo>
                  <a:lnTo>
                    <a:pt x="45732" y="96469"/>
                  </a:lnTo>
                  <a:lnTo>
                    <a:pt x="46799" y="96151"/>
                  </a:lnTo>
                  <a:lnTo>
                    <a:pt x="48818" y="94919"/>
                  </a:lnTo>
                  <a:lnTo>
                    <a:pt x="49047" y="94640"/>
                  </a:lnTo>
                  <a:lnTo>
                    <a:pt x="49212" y="94449"/>
                  </a:lnTo>
                  <a:lnTo>
                    <a:pt x="49568" y="94030"/>
                  </a:lnTo>
                  <a:lnTo>
                    <a:pt x="50660" y="91617"/>
                  </a:lnTo>
                  <a:lnTo>
                    <a:pt x="50812" y="90868"/>
                  </a:lnTo>
                  <a:lnTo>
                    <a:pt x="50838" y="86918"/>
                  </a:lnTo>
                  <a:close/>
                </a:path>
                <a:path w="184784" h="363219">
                  <a:moveTo>
                    <a:pt x="56299" y="119672"/>
                  </a:moveTo>
                  <a:lnTo>
                    <a:pt x="53835" y="119672"/>
                  </a:lnTo>
                  <a:lnTo>
                    <a:pt x="53835" y="128714"/>
                  </a:lnTo>
                  <a:lnTo>
                    <a:pt x="53695" y="129667"/>
                  </a:lnTo>
                  <a:lnTo>
                    <a:pt x="53162" y="130975"/>
                  </a:lnTo>
                  <a:lnTo>
                    <a:pt x="52717" y="131483"/>
                  </a:lnTo>
                  <a:lnTo>
                    <a:pt x="51396" y="132245"/>
                  </a:lnTo>
                  <a:lnTo>
                    <a:pt x="50723" y="132410"/>
                  </a:lnTo>
                  <a:lnTo>
                    <a:pt x="49237" y="132410"/>
                  </a:lnTo>
                  <a:lnTo>
                    <a:pt x="47002" y="129019"/>
                  </a:lnTo>
                  <a:lnTo>
                    <a:pt x="47002" y="119672"/>
                  </a:lnTo>
                  <a:lnTo>
                    <a:pt x="44538" y="119672"/>
                  </a:lnTo>
                  <a:lnTo>
                    <a:pt x="44538" y="128689"/>
                  </a:lnTo>
                  <a:lnTo>
                    <a:pt x="44564" y="130505"/>
                  </a:lnTo>
                  <a:lnTo>
                    <a:pt x="44678" y="130975"/>
                  </a:lnTo>
                  <a:lnTo>
                    <a:pt x="44818" y="131711"/>
                  </a:lnTo>
                  <a:lnTo>
                    <a:pt x="48628" y="134505"/>
                  </a:lnTo>
                  <a:lnTo>
                    <a:pt x="51422" y="134505"/>
                  </a:lnTo>
                  <a:lnTo>
                    <a:pt x="52971" y="133692"/>
                  </a:lnTo>
                  <a:lnTo>
                    <a:pt x="54114" y="132067"/>
                  </a:lnTo>
                  <a:lnTo>
                    <a:pt x="54114" y="134200"/>
                  </a:lnTo>
                  <a:lnTo>
                    <a:pt x="56299" y="134200"/>
                  </a:lnTo>
                  <a:lnTo>
                    <a:pt x="56299" y="119672"/>
                  </a:lnTo>
                  <a:close/>
                </a:path>
                <a:path w="184784" h="363219">
                  <a:moveTo>
                    <a:pt x="60134" y="315226"/>
                  </a:moveTo>
                  <a:lnTo>
                    <a:pt x="59982" y="314464"/>
                  </a:lnTo>
                  <a:lnTo>
                    <a:pt x="59512" y="313296"/>
                  </a:lnTo>
                  <a:lnTo>
                    <a:pt x="59004" y="312115"/>
                  </a:lnTo>
                  <a:lnTo>
                    <a:pt x="58559" y="311556"/>
                  </a:lnTo>
                  <a:lnTo>
                    <a:pt x="58305" y="311226"/>
                  </a:lnTo>
                  <a:lnTo>
                    <a:pt x="57721" y="310845"/>
                  </a:lnTo>
                  <a:lnTo>
                    <a:pt x="57721" y="315226"/>
                  </a:lnTo>
                  <a:lnTo>
                    <a:pt x="57670" y="319176"/>
                  </a:lnTo>
                  <a:lnTo>
                    <a:pt x="57467" y="319925"/>
                  </a:lnTo>
                  <a:lnTo>
                    <a:pt x="57251" y="320548"/>
                  </a:lnTo>
                  <a:lnTo>
                    <a:pt x="55689" y="322338"/>
                  </a:lnTo>
                  <a:lnTo>
                    <a:pt x="54838" y="322757"/>
                  </a:lnTo>
                  <a:lnTo>
                    <a:pt x="52679" y="322757"/>
                  </a:lnTo>
                  <a:lnTo>
                    <a:pt x="51752" y="322338"/>
                  </a:lnTo>
                  <a:lnTo>
                    <a:pt x="50241" y="320548"/>
                  </a:lnTo>
                  <a:lnTo>
                    <a:pt x="49872" y="319176"/>
                  </a:lnTo>
                  <a:lnTo>
                    <a:pt x="49923" y="315226"/>
                  </a:lnTo>
                  <a:lnTo>
                    <a:pt x="52793" y="311556"/>
                  </a:lnTo>
                  <a:lnTo>
                    <a:pt x="54914" y="311556"/>
                  </a:lnTo>
                  <a:lnTo>
                    <a:pt x="55435" y="311835"/>
                  </a:lnTo>
                  <a:lnTo>
                    <a:pt x="55867" y="312115"/>
                  </a:lnTo>
                  <a:lnTo>
                    <a:pt x="57327" y="313855"/>
                  </a:lnTo>
                  <a:lnTo>
                    <a:pt x="57721" y="315226"/>
                  </a:lnTo>
                  <a:lnTo>
                    <a:pt x="57721" y="310845"/>
                  </a:lnTo>
                  <a:lnTo>
                    <a:pt x="56400" y="309956"/>
                  </a:lnTo>
                  <a:lnTo>
                    <a:pt x="55308" y="309626"/>
                  </a:lnTo>
                  <a:lnTo>
                    <a:pt x="53124" y="309626"/>
                  </a:lnTo>
                  <a:lnTo>
                    <a:pt x="51752" y="309956"/>
                  </a:lnTo>
                  <a:lnTo>
                    <a:pt x="52082" y="309956"/>
                  </a:lnTo>
                  <a:lnTo>
                    <a:pt x="51003" y="310553"/>
                  </a:lnTo>
                  <a:lnTo>
                    <a:pt x="50292" y="311226"/>
                  </a:lnTo>
                  <a:lnTo>
                    <a:pt x="49872" y="311835"/>
                  </a:lnTo>
                  <a:lnTo>
                    <a:pt x="49872" y="309956"/>
                  </a:lnTo>
                  <a:lnTo>
                    <a:pt x="47637" y="309956"/>
                  </a:lnTo>
                  <a:lnTo>
                    <a:pt x="47637" y="330009"/>
                  </a:lnTo>
                  <a:lnTo>
                    <a:pt x="50101" y="330009"/>
                  </a:lnTo>
                  <a:lnTo>
                    <a:pt x="50101" y="322948"/>
                  </a:lnTo>
                  <a:lnTo>
                    <a:pt x="50495" y="323519"/>
                  </a:lnTo>
                  <a:lnTo>
                    <a:pt x="51028" y="323938"/>
                  </a:lnTo>
                  <a:lnTo>
                    <a:pt x="52336" y="324599"/>
                  </a:lnTo>
                  <a:lnTo>
                    <a:pt x="53073" y="324777"/>
                  </a:lnTo>
                  <a:lnTo>
                    <a:pt x="55029" y="324777"/>
                  </a:lnTo>
                  <a:lnTo>
                    <a:pt x="56095" y="324459"/>
                  </a:lnTo>
                  <a:lnTo>
                    <a:pt x="58115" y="323227"/>
                  </a:lnTo>
                  <a:lnTo>
                    <a:pt x="58343" y="322948"/>
                  </a:lnTo>
                  <a:lnTo>
                    <a:pt x="58508" y="322757"/>
                  </a:lnTo>
                  <a:lnTo>
                    <a:pt x="58864" y="322338"/>
                  </a:lnTo>
                  <a:lnTo>
                    <a:pt x="59956" y="319925"/>
                  </a:lnTo>
                  <a:lnTo>
                    <a:pt x="60109" y="319176"/>
                  </a:lnTo>
                  <a:lnTo>
                    <a:pt x="60134" y="315226"/>
                  </a:lnTo>
                  <a:close/>
                </a:path>
                <a:path w="184784" h="363219">
                  <a:moveTo>
                    <a:pt x="61099" y="350888"/>
                  </a:moveTo>
                  <a:lnTo>
                    <a:pt x="60706" y="349656"/>
                  </a:lnTo>
                  <a:lnTo>
                    <a:pt x="59143" y="348094"/>
                  </a:lnTo>
                  <a:lnTo>
                    <a:pt x="58051" y="347675"/>
                  </a:lnTo>
                  <a:lnTo>
                    <a:pt x="54737" y="347675"/>
                  </a:lnTo>
                  <a:lnTo>
                    <a:pt x="53263" y="348538"/>
                  </a:lnTo>
                  <a:lnTo>
                    <a:pt x="52108" y="350215"/>
                  </a:lnTo>
                  <a:lnTo>
                    <a:pt x="51828" y="349427"/>
                  </a:lnTo>
                  <a:lnTo>
                    <a:pt x="51320" y="348792"/>
                  </a:lnTo>
                  <a:lnTo>
                    <a:pt x="49949" y="347891"/>
                  </a:lnTo>
                  <a:lnTo>
                    <a:pt x="49085" y="347675"/>
                  </a:lnTo>
                  <a:lnTo>
                    <a:pt x="47040" y="347675"/>
                  </a:lnTo>
                  <a:lnTo>
                    <a:pt x="46177" y="347891"/>
                  </a:lnTo>
                  <a:lnTo>
                    <a:pt x="44665" y="348767"/>
                  </a:lnTo>
                  <a:lnTo>
                    <a:pt x="44069" y="349326"/>
                  </a:lnTo>
                  <a:lnTo>
                    <a:pt x="43624" y="350024"/>
                  </a:lnTo>
                  <a:lnTo>
                    <a:pt x="43624" y="347980"/>
                  </a:lnTo>
                  <a:lnTo>
                    <a:pt x="41414" y="347980"/>
                  </a:lnTo>
                  <a:lnTo>
                    <a:pt x="41414" y="362508"/>
                  </a:lnTo>
                  <a:lnTo>
                    <a:pt x="43878" y="362508"/>
                  </a:lnTo>
                  <a:lnTo>
                    <a:pt x="43878" y="353656"/>
                  </a:lnTo>
                  <a:lnTo>
                    <a:pt x="43992" y="352653"/>
                  </a:lnTo>
                  <a:lnTo>
                    <a:pt x="44526" y="351256"/>
                  </a:lnTo>
                  <a:lnTo>
                    <a:pt x="44945" y="350723"/>
                  </a:lnTo>
                  <a:lnTo>
                    <a:pt x="46113" y="349999"/>
                  </a:lnTo>
                  <a:lnTo>
                    <a:pt x="46761" y="349796"/>
                  </a:lnTo>
                  <a:lnTo>
                    <a:pt x="48361" y="349796"/>
                  </a:lnTo>
                  <a:lnTo>
                    <a:pt x="49034" y="350075"/>
                  </a:lnTo>
                  <a:lnTo>
                    <a:pt x="49809" y="351167"/>
                  </a:lnTo>
                  <a:lnTo>
                    <a:pt x="50038" y="351980"/>
                  </a:lnTo>
                  <a:lnTo>
                    <a:pt x="50038" y="362508"/>
                  </a:lnTo>
                  <a:lnTo>
                    <a:pt x="52501" y="362508"/>
                  </a:lnTo>
                  <a:lnTo>
                    <a:pt x="52501" y="352602"/>
                  </a:lnTo>
                  <a:lnTo>
                    <a:pt x="52832" y="351510"/>
                  </a:lnTo>
                  <a:lnTo>
                    <a:pt x="54178" y="350164"/>
                  </a:lnTo>
                  <a:lnTo>
                    <a:pt x="55016" y="349796"/>
                  </a:lnTo>
                  <a:lnTo>
                    <a:pt x="56616" y="349796"/>
                  </a:lnTo>
                  <a:lnTo>
                    <a:pt x="58635" y="352399"/>
                  </a:lnTo>
                  <a:lnTo>
                    <a:pt x="58635" y="362508"/>
                  </a:lnTo>
                  <a:lnTo>
                    <a:pt x="61099" y="362508"/>
                  </a:lnTo>
                  <a:lnTo>
                    <a:pt x="61099" y="350888"/>
                  </a:lnTo>
                  <a:close/>
                </a:path>
                <a:path w="184784" h="363219">
                  <a:moveTo>
                    <a:pt x="65595" y="304393"/>
                  </a:moveTo>
                  <a:lnTo>
                    <a:pt x="63144" y="304393"/>
                  </a:lnTo>
                  <a:lnTo>
                    <a:pt x="63144" y="324446"/>
                  </a:lnTo>
                  <a:lnTo>
                    <a:pt x="65595" y="324446"/>
                  </a:lnTo>
                  <a:lnTo>
                    <a:pt x="65595" y="304393"/>
                  </a:lnTo>
                  <a:close/>
                </a:path>
                <a:path w="184784" h="363219">
                  <a:moveTo>
                    <a:pt x="66522" y="86207"/>
                  </a:moveTo>
                  <a:lnTo>
                    <a:pt x="66001" y="84734"/>
                  </a:lnTo>
                  <a:lnTo>
                    <a:pt x="65951" y="84582"/>
                  </a:lnTo>
                  <a:lnTo>
                    <a:pt x="64731" y="83324"/>
                  </a:lnTo>
                  <a:lnTo>
                    <a:pt x="64071" y="82664"/>
                  </a:lnTo>
                  <a:lnTo>
                    <a:pt x="64071" y="87045"/>
                  </a:lnTo>
                  <a:lnTo>
                    <a:pt x="64058" y="90754"/>
                  </a:lnTo>
                  <a:lnTo>
                    <a:pt x="63652" y="92151"/>
                  </a:lnTo>
                  <a:lnTo>
                    <a:pt x="62026" y="93992"/>
                  </a:lnTo>
                  <a:lnTo>
                    <a:pt x="60845" y="94526"/>
                  </a:lnTo>
                  <a:lnTo>
                    <a:pt x="58724" y="94526"/>
                  </a:lnTo>
                  <a:lnTo>
                    <a:pt x="57518" y="93992"/>
                  </a:lnTo>
                  <a:lnTo>
                    <a:pt x="55930" y="92151"/>
                  </a:lnTo>
                  <a:lnTo>
                    <a:pt x="55537" y="90754"/>
                  </a:lnTo>
                  <a:lnTo>
                    <a:pt x="55537" y="87045"/>
                  </a:lnTo>
                  <a:lnTo>
                    <a:pt x="55918" y="85674"/>
                  </a:lnTo>
                  <a:lnTo>
                    <a:pt x="57518" y="83807"/>
                  </a:lnTo>
                  <a:lnTo>
                    <a:pt x="58559" y="83324"/>
                  </a:lnTo>
                  <a:lnTo>
                    <a:pt x="60998" y="83324"/>
                  </a:lnTo>
                  <a:lnTo>
                    <a:pt x="62001" y="83807"/>
                  </a:lnTo>
                  <a:lnTo>
                    <a:pt x="62839" y="84734"/>
                  </a:lnTo>
                  <a:lnTo>
                    <a:pt x="63652" y="85674"/>
                  </a:lnTo>
                  <a:lnTo>
                    <a:pt x="64071" y="87045"/>
                  </a:lnTo>
                  <a:lnTo>
                    <a:pt x="64071" y="82664"/>
                  </a:lnTo>
                  <a:lnTo>
                    <a:pt x="63398" y="81978"/>
                  </a:lnTo>
                  <a:lnTo>
                    <a:pt x="61772" y="81318"/>
                  </a:lnTo>
                  <a:lnTo>
                    <a:pt x="58000" y="81318"/>
                  </a:lnTo>
                  <a:lnTo>
                    <a:pt x="56451" y="81838"/>
                  </a:lnTo>
                  <a:lnTo>
                    <a:pt x="53708" y="84226"/>
                  </a:lnTo>
                  <a:lnTo>
                    <a:pt x="52984" y="86207"/>
                  </a:lnTo>
                  <a:lnTo>
                    <a:pt x="52984" y="91363"/>
                  </a:lnTo>
                  <a:lnTo>
                    <a:pt x="53606" y="93243"/>
                  </a:lnTo>
                  <a:lnTo>
                    <a:pt x="54864" y="94526"/>
                  </a:lnTo>
                  <a:lnTo>
                    <a:pt x="56095" y="95821"/>
                  </a:lnTo>
                  <a:lnTo>
                    <a:pt x="57746" y="96456"/>
                  </a:lnTo>
                  <a:lnTo>
                    <a:pt x="61048" y="96456"/>
                  </a:lnTo>
                  <a:lnTo>
                    <a:pt x="62230" y="96151"/>
                  </a:lnTo>
                  <a:lnTo>
                    <a:pt x="64350" y="95008"/>
                  </a:lnTo>
                  <a:lnTo>
                    <a:pt x="64820" y="94526"/>
                  </a:lnTo>
                  <a:lnTo>
                    <a:pt x="65189" y="94157"/>
                  </a:lnTo>
                  <a:lnTo>
                    <a:pt x="66243" y="92151"/>
                  </a:lnTo>
                  <a:lnTo>
                    <a:pt x="66433" y="91363"/>
                  </a:lnTo>
                  <a:lnTo>
                    <a:pt x="66522" y="86207"/>
                  </a:lnTo>
                  <a:close/>
                </a:path>
                <a:path w="184784" h="363219">
                  <a:moveTo>
                    <a:pt x="72656" y="124968"/>
                  </a:moveTo>
                  <a:lnTo>
                    <a:pt x="70243" y="120586"/>
                  </a:lnTo>
                  <a:lnTo>
                    <a:pt x="70243" y="124968"/>
                  </a:lnTo>
                  <a:lnTo>
                    <a:pt x="70205" y="128917"/>
                  </a:lnTo>
                  <a:lnTo>
                    <a:pt x="70002" y="129667"/>
                  </a:lnTo>
                  <a:lnTo>
                    <a:pt x="69773" y="130289"/>
                  </a:lnTo>
                  <a:lnTo>
                    <a:pt x="68224" y="132080"/>
                  </a:lnTo>
                  <a:lnTo>
                    <a:pt x="67360" y="132499"/>
                  </a:lnTo>
                  <a:lnTo>
                    <a:pt x="65201" y="132499"/>
                  </a:lnTo>
                  <a:lnTo>
                    <a:pt x="64274" y="132080"/>
                  </a:lnTo>
                  <a:lnTo>
                    <a:pt x="62763" y="130289"/>
                  </a:lnTo>
                  <a:lnTo>
                    <a:pt x="62395" y="128917"/>
                  </a:lnTo>
                  <a:lnTo>
                    <a:pt x="62458" y="124968"/>
                  </a:lnTo>
                  <a:lnTo>
                    <a:pt x="62674" y="124206"/>
                  </a:lnTo>
                  <a:lnTo>
                    <a:pt x="62788" y="123761"/>
                  </a:lnTo>
                  <a:lnTo>
                    <a:pt x="64350" y="121856"/>
                  </a:lnTo>
                  <a:lnTo>
                    <a:pt x="64808" y="121577"/>
                  </a:lnTo>
                  <a:lnTo>
                    <a:pt x="65316" y="121297"/>
                  </a:lnTo>
                  <a:lnTo>
                    <a:pt x="67437" y="121297"/>
                  </a:lnTo>
                  <a:lnTo>
                    <a:pt x="67957" y="121577"/>
                  </a:lnTo>
                  <a:lnTo>
                    <a:pt x="68402" y="121856"/>
                  </a:lnTo>
                  <a:lnTo>
                    <a:pt x="69850" y="123596"/>
                  </a:lnTo>
                  <a:lnTo>
                    <a:pt x="70243" y="124968"/>
                  </a:lnTo>
                  <a:lnTo>
                    <a:pt x="70243" y="120586"/>
                  </a:lnTo>
                  <a:lnTo>
                    <a:pt x="68922" y="119697"/>
                  </a:lnTo>
                  <a:lnTo>
                    <a:pt x="67830" y="119367"/>
                  </a:lnTo>
                  <a:lnTo>
                    <a:pt x="65646" y="119367"/>
                  </a:lnTo>
                  <a:lnTo>
                    <a:pt x="64287" y="119697"/>
                  </a:lnTo>
                  <a:lnTo>
                    <a:pt x="64604" y="119697"/>
                  </a:lnTo>
                  <a:lnTo>
                    <a:pt x="63525" y="120294"/>
                  </a:lnTo>
                  <a:lnTo>
                    <a:pt x="62826" y="120967"/>
                  </a:lnTo>
                  <a:lnTo>
                    <a:pt x="62395" y="121577"/>
                  </a:lnTo>
                  <a:lnTo>
                    <a:pt x="62395" y="119697"/>
                  </a:lnTo>
                  <a:lnTo>
                    <a:pt x="60159" y="119697"/>
                  </a:lnTo>
                  <a:lnTo>
                    <a:pt x="60159" y="139750"/>
                  </a:lnTo>
                  <a:lnTo>
                    <a:pt x="62623" y="139750"/>
                  </a:lnTo>
                  <a:lnTo>
                    <a:pt x="62623" y="132689"/>
                  </a:lnTo>
                  <a:lnTo>
                    <a:pt x="63017" y="133261"/>
                  </a:lnTo>
                  <a:lnTo>
                    <a:pt x="63550" y="133680"/>
                  </a:lnTo>
                  <a:lnTo>
                    <a:pt x="64858" y="134340"/>
                  </a:lnTo>
                  <a:lnTo>
                    <a:pt x="65595" y="134518"/>
                  </a:lnTo>
                  <a:lnTo>
                    <a:pt x="67551" y="134518"/>
                  </a:lnTo>
                  <a:lnTo>
                    <a:pt x="68618" y="134200"/>
                  </a:lnTo>
                  <a:lnTo>
                    <a:pt x="70637" y="132969"/>
                  </a:lnTo>
                  <a:lnTo>
                    <a:pt x="70878" y="132689"/>
                  </a:lnTo>
                  <a:lnTo>
                    <a:pt x="71043" y="132499"/>
                  </a:lnTo>
                  <a:lnTo>
                    <a:pt x="71399" y="132080"/>
                  </a:lnTo>
                  <a:lnTo>
                    <a:pt x="72478" y="129667"/>
                  </a:lnTo>
                  <a:lnTo>
                    <a:pt x="72644" y="128917"/>
                  </a:lnTo>
                  <a:lnTo>
                    <a:pt x="72656" y="124968"/>
                  </a:lnTo>
                  <a:close/>
                </a:path>
                <a:path w="184784" h="363219">
                  <a:moveTo>
                    <a:pt x="77343" y="82092"/>
                  </a:moveTo>
                  <a:lnTo>
                    <a:pt x="76466" y="81597"/>
                  </a:lnTo>
                  <a:lnTo>
                    <a:pt x="75628" y="81318"/>
                  </a:lnTo>
                  <a:lnTo>
                    <a:pt x="74231" y="81318"/>
                  </a:lnTo>
                  <a:lnTo>
                    <a:pt x="73698" y="81483"/>
                  </a:lnTo>
                  <a:lnTo>
                    <a:pt x="72720" y="82156"/>
                  </a:lnTo>
                  <a:lnTo>
                    <a:pt x="72212" y="82829"/>
                  </a:lnTo>
                  <a:lnTo>
                    <a:pt x="71653" y="83832"/>
                  </a:lnTo>
                  <a:lnTo>
                    <a:pt x="71653" y="81622"/>
                  </a:lnTo>
                  <a:lnTo>
                    <a:pt x="69443" y="81622"/>
                  </a:lnTo>
                  <a:lnTo>
                    <a:pt x="69443" y="96151"/>
                  </a:lnTo>
                  <a:lnTo>
                    <a:pt x="71907" y="96151"/>
                  </a:lnTo>
                  <a:lnTo>
                    <a:pt x="71907" y="87528"/>
                  </a:lnTo>
                  <a:lnTo>
                    <a:pt x="72021" y="86575"/>
                  </a:lnTo>
                  <a:lnTo>
                    <a:pt x="72466" y="85115"/>
                  </a:lnTo>
                  <a:lnTo>
                    <a:pt x="72771" y="84670"/>
                  </a:lnTo>
                  <a:lnTo>
                    <a:pt x="73647" y="84023"/>
                  </a:lnTo>
                  <a:lnTo>
                    <a:pt x="74117" y="83858"/>
                  </a:lnTo>
                  <a:lnTo>
                    <a:pt x="75272" y="83858"/>
                  </a:lnTo>
                  <a:lnTo>
                    <a:pt x="75857" y="84061"/>
                  </a:lnTo>
                  <a:lnTo>
                    <a:pt x="76466" y="84391"/>
                  </a:lnTo>
                  <a:lnTo>
                    <a:pt x="77343" y="82092"/>
                  </a:lnTo>
                  <a:close/>
                </a:path>
                <a:path w="184784" h="363219">
                  <a:moveTo>
                    <a:pt x="81953" y="324459"/>
                  </a:moveTo>
                  <a:lnTo>
                    <a:pt x="81686" y="324015"/>
                  </a:lnTo>
                  <a:lnTo>
                    <a:pt x="81470" y="323456"/>
                  </a:lnTo>
                  <a:lnTo>
                    <a:pt x="81203" y="322110"/>
                  </a:lnTo>
                  <a:lnTo>
                    <a:pt x="81153" y="317182"/>
                  </a:lnTo>
                  <a:lnTo>
                    <a:pt x="81051" y="312902"/>
                  </a:lnTo>
                  <a:lnTo>
                    <a:pt x="79527" y="310464"/>
                  </a:lnTo>
                  <a:lnTo>
                    <a:pt x="79667" y="310464"/>
                  </a:lnTo>
                  <a:lnTo>
                    <a:pt x="77787" y="309791"/>
                  </a:lnTo>
                  <a:lnTo>
                    <a:pt x="76784" y="309626"/>
                  </a:lnTo>
                  <a:lnTo>
                    <a:pt x="74282" y="309626"/>
                  </a:lnTo>
                  <a:lnTo>
                    <a:pt x="69392" y="312674"/>
                  </a:lnTo>
                  <a:lnTo>
                    <a:pt x="69291" y="312902"/>
                  </a:lnTo>
                  <a:lnTo>
                    <a:pt x="69215" y="313067"/>
                  </a:lnTo>
                  <a:lnTo>
                    <a:pt x="69100" y="313601"/>
                  </a:lnTo>
                  <a:lnTo>
                    <a:pt x="68999" y="314071"/>
                  </a:lnTo>
                  <a:lnTo>
                    <a:pt x="71399" y="314413"/>
                  </a:lnTo>
                  <a:lnTo>
                    <a:pt x="71488" y="314071"/>
                  </a:lnTo>
                  <a:lnTo>
                    <a:pt x="71602" y="313601"/>
                  </a:lnTo>
                  <a:lnTo>
                    <a:pt x="71729" y="313258"/>
                  </a:lnTo>
                  <a:lnTo>
                    <a:pt x="74002" y="311632"/>
                  </a:lnTo>
                  <a:lnTo>
                    <a:pt x="76415" y="311632"/>
                  </a:lnTo>
                  <a:lnTo>
                    <a:pt x="77368" y="311912"/>
                  </a:lnTo>
                  <a:lnTo>
                    <a:pt x="78460" y="312902"/>
                  </a:lnTo>
                  <a:lnTo>
                    <a:pt x="78574" y="313258"/>
                  </a:lnTo>
                  <a:lnTo>
                    <a:pt x="78689" y="315252"/>
                  </a:lnTo>
                  <a:lnTo>
                    <a:pt x="78689" y="317182"/>
                  </a:lnTo>
                  <a:lnTo>
                    <a:pt x="75577" y="322859"/>
                  </a:lnTo>
                  <a:lnTo>
                    <a:pt x="72656" y="322859"/>
                  </a:lnTo>
                  <a:lnTo>
                    <a:pt x="71539" y="321856"/>
                  </a:lnTo>
                  <a:lnTo>
                    <a:pt x="71221" y="321271"/>
                  </a:lnTo>
                  <a:lnTo>
                    <a:pt x="71323" y="319760"/>
                  </a:lnTo>
                  <a:lnTo>
                    <a:pt x="76441" y="317855"/>
                  </a:lnTo>
                  <a:lnTo>
                    <a:pt x="77444" y="317627"/>
                  </a:lnTo>
                  <a:lnTo>
                    <a:pt x="77597" y="317627"/>
                  </a:lnTo>
                  <a:lnTo>
                    <a:pt x="78689" y="317182"/>
                  </a:lnTo>
                  <a:lnTo>
                    <a:pt x="78689" y="315252"/>
                  </a:lnTo>
                  <a:lnTo>
                    <a:pt x="77736" y="315582"/>
                  </a:lnTo>
                  <a:lnTo>
                    <a:pt x="76276" y="315861"/>
                  </a:lnTo>
                  <a:lnTo>
                    <a:pt x="74282" y="316090"/>
                  </a:lnTo>
                  <a:lnTo>
                    <a:pt x="71818" y="316458"/>
                  </a:lnTo>
                  <a:lnTo>
                    <a:pt x="72097" y="316458"/>
                  </a:lnTo>
                  <a:lnTo>
                    <a:pt x="71437" y="316649"/>
                  </a:lnTo>
                  <a:lnTo>
                    <a:pt x="68681" y="322110"/>
                  </a:lnTo>
                  <a:lnTo>
                    <a:pt x="69024" y="322859"/>
                  </a:lnTo>
                  <a:lnTo>
                    <a:pt x="70269" y="324015"/>
                  </a:lnTo>
                  <a:lnTo>
                    <a:pt x="70878" y="324459"/>
                  </a:lnTo>
                  <a:lnTo>
                    <a:pt x="71932" y="324764"/>
                  </a:lnTo>
                  <a:lnTo>
                    <a:pt x="74485" y="324764"/>
                  </a:lnTo>
                  <a:lnTo>
                    <a:pt x="75412" y="324599"/>
                  </a:lnTo>
                  <a:lnTo>
                    <a:pt x="77089" y="324015"/>
                  </a:lnTo>
                  <a:lnTo>
                    <a:pt x="77952" y="323456"/>
                  </a:lnTo>
                  <a:lnTo>
                    <a:pt x="78651" y="322859"/>
                  </a:lnTo>
                  <a:lnTo>
                    <a:pt x="78892" y="322859"/>
                  </a:lnTo>
                  <a:lnTo>
                    <a:pt x="78955" y="323456"/>
                  </a:lnTo>
                  <a:lnTo>
                    <a:pt x="79146" y="324015"/>
                  </a:lnTo>
                  <a:lnTo>
                    <a:pt x="79387" y="324459"/>
                  </a:lnTo>
                  <a:lnTo>
                    <a:pt x="81953" y="324459"/>
                  </a:lnTo>
                  <a:close/>
                </a:path>
                <a:path w="184784" h="363219">
                  <a:moveTo>
                    <a:pt x="84429" y="350888"/>
                  </a:moveTo>
                  <a:lnTo>
                    <a:pt x="84035" y="349656"/>
                  </a:lnTo>
                  <a:lnTo>
                    <a:pt x="82473" y="348094"/>
                  </a:lnTo>
                  <a:lnTo>
                    <a:pt x="81381" y="347675"/>
                  </a:lnTo>
                  <a:lnTo>
                    <a:pt x="78066" y="347675"/>
                  </a:lnTo>
                  <a:lnTo>
                    <a:pt x="76593" y="348538"/>
                  </a:lnTo>
                  <a:lnTo>
                    <a:pt x="75438" y="350215"/>
                  </a:lnTo>
                  <a:lnTo>
                    <a:pt x="75158" y="349427"/>
                  </a:lnTo>
                  <a:lnTo>
                    <a:pt x="74650" y="348792"/>
                  </a:lnTo>
                  <a:lnTo>
                    <a:pt x="73279" y="347891"/>
                  </a:lnTo>
                  <a:lnTo>
                    <a:pt x="72415" y="347675"/>
                  </a:lnTo>
                  <a:lnTo>
                    <a:pt x="70370" y="347675"/>
                  </a:lnTo>
                  <a:lnTo>
                    <a:pt x="69507" y="347891"/>
                  </a:lnTo>
                  <a:lnTo>
                    <a:pt x="67995" y="348767"/>
                  </a:lnTo>
                  <a:lnTo>
                    <a:pt x="67398" y="349326"/>
                  </a:lnTo>
                  <a:lnTo>
                    <a:pt x="66954" y="350024"/>
                  </a:lnTo>
                  <a:lnTo>
                    <a:pt x="66954" y="347980"/>
                  </a:lnTo>
                  <a:lnTo>
                    <a:pt x="64744" y="347980"/>
                  </a:lnTo>
                  <a:lnTo>
                    <a:pt x="64744" y="362508"/>
                  </a:lnTo>
                  <a:lnTo>
                    <a:pt x="67208" y="362508"/>
                  </a:lnTo>
                  <a:lnTo>
                    <a:pt x="67208" y="353656"/>
                  </a:lnTo>
                  <a:lnTo>
                    <a:pt x="67322" y="352653"/>
                  </a:lnTo>
                  <a:lnTo>
                    <a:pt x="67856" y="351256"/>
                  </a:lnTo>
                  <a:lnTo>
                    <a:pt x="68275" y="350723"/>
                  </a:lnTo>
                  <a:lnTo>
                    <a:pt x="69443" y="349999"/>
                  </a:lnTo>
                  <a:lnTo>
                    <a:pt x="70091" y="349796"/>
                  </a:lnTo>
                  <a:lnTo>
                    <a:pt x="71691" y="349796"/>
                  </a:lnTo>
                  <a:lnTo>
                    <a:pt x="72364" y="350075"/>
                  </a:lnTo>
                  <a:lnTo>
                    <a:pt x="73139" y="351167"/>
                  </a:lnTo>
                  <a:lnTo>
                    <a:pt x="73367" y="351980"/>
                  </a:lnTo>
                  <a:lnTo>
                    <a:pt x="73367" y="362508"/>
                  </a:lnTo>
                  <a:lnTo>
                    <a:pt x="75831" y="362508"/>
                  </a:lnTo>
                  <a:lnTo>
                    <a:pt x="75831" y="352602"/>
                  </a:lnTo>
                  <a:lnTo>
                    <a:pt x="76161" y="351510"/>
                  </a:lnTo>
                  <a:lnTo>
                    <a:pt x="77508" y="350164"/>
                  </a:lnTo>
                  <a:lnTo>
                    <a:pt x="78346" y="349796"/>
                  </a:lnTo>
                  <a:lnTo>
                    <a:pt x="79946" y="349796"/>
                  </a:lnTo>
                  <a:lnTo>
                    <a:pt x="81965" y="352399"/>
                  </a:lnTo>
                  <a:lnTo>
                    <a:pt x="81965" y="362508"/>
                  </a:lnTo>
                  <a:lnTo>
                    <a:pt x="84429" y="362508"/>
                  </a:lnTo>
                  <a:lnTo>
                    <a:pt x="84429" y="350888"/>
                  </a:lnTo>
                  <a:close/>
                </a:path>
                <a:path w="184784" h="363219">
                  <a:moveTo>
                    <a:pt x="84543" y="96126"/>
                  </a:moveTo>
                  <a:lnTo>
                    <a:pt x="84175" y="93941"/>
                  </a:lnTo>
                  <a:lnTo>
                    <a:pt x="83731" y="94030"/>
                  </a:lnTo>
                  <a:lnTo>
                    <a:pt x="82715" y="94056"/>
                  </a:lnTo>
                  <a:lnTo>
                    <a:pt x="82435" y="93992"/>
                  </a:lnTo>
                  <a:lnTo>
                    <a:pt x="82042" y="93776"/>
                  </a:lnTo>
                  <a:lnTo>
                    <a:pt x="81902" y="93611"/>
                  </a:lnTo>
                  <a:lnTo>
                    <a:pt x="81826" y="93408"/>
                  </a:lnTo>
                  <a:lnTo>
                    <a:pt x="81711" y="93218"/>
                  </a:lnTo>
                  <a:lnTo>
                    <a:pt x="81686" y="92760"/>
                  </a:lnTo>
                  <a:lnTo>
                    <a:pt x="81686" y="83553"/>
                  </a:lnTo>
                  <a:lnTo>
                    <a:pt x="84175" y="83553"/>
                  </a:lnTo>
                  <a:lnTo>
                    <a:pt x="84175" y="81622"/>
                  </a:lnTo>
                  <a:lnTo>
                    <a:pt x="81686" y="81622"/>
                  </a:lnTo>
                  <a:lnTo>
                    <a:pt x="81686" y="76555"/>
                  </a:lnTo>
                  <a:lnTo>
                    <a:pt x="79248" y="78041"/>
                  </a:lnTo>
                  <a:lnTo>
                    <a:pt x="79248" y="81622"/>
                  </a:lnTo>
                  <a:lnTo>
                    <a:pt x="77457" y="81622"/>
                  </a:lnTo>
                  <a:lnTo>
                    <a:pt x="77457" y="83553"/>
                  </a:lnTo>
                  <a:lnTo>
                    <a:pt x="79248" y="83553"/>
                  </a:lnTo>
                  <a:lnTo>
                    <a:pt x="79248" y="93383"/>
                  </a:lnTo>
                  <a:lnTo>
                    <a:pt x="79336" y="94361"/>
                  </a:lnTo>
                  <a:lnTo>
                    <a:pt x="79756" y="95288"/>
                  </a:lnTo>
                  <a:lnTo>
                    <a:pt x="80086" y="95643"/>
                  </a:lnTo>
                  <a:lnTo>
                    <a:pt x="81064" y="96177"/>
                  </a:lnTo>
                  <a:lnTo>
                    <a:pt x="81762" y="96316"/>
                  </a:lnTo>
                  <a:lnTo>
                    <a:pt x="83197" y="96316"/>
                  </a:lnTo>
                  <a:lnTo>
                    <a:pt x="84543" y="96126"/>
                  </a:lnTo>
                  <a:close/>
                </a:path>
                <a:path w="184784" h="363219">
                  <a:moveTo>
                    <a:pt x="88290" y="125552"/>
                  </a:moveTo>
                  <a:lnTo>
                    <a:pt x="88239" y="124320"/>
                  </a:lnTo>
                  <a:lnTo>
                    <a:pt x="87706" y="122720"/>
                  </a:lnTo>
                  <a:lnTo>
                    <a:pt x="86474" y="121373"/>
                  </a:lnTo>
                  <a:lnTo>
                    <a:pt x="85699" y="120548"/>
                  </a:lnTo>
                  <a:lnTo>
                    <a:pt x="85699" y="125552"/>
                  </a:lnTo>
                  <a:lnTo>
                    <a:pt x="77584" y="125552"/>
                  </a:lnTo>
                  <a:lnTo>
                    <a:pt x="80581" y="121373"/>
                  </a:lnTo>
                  <a:lnTo>
                    <a:pt x="82956" y="121373"/>
                  </a:lnTo>
                  <a:lnTo>
                    <a:pt x="85699" y="125552"/>
                  </a:lnTo>
                  <a:lnTo>
                    <a:pt x="85699" y="120548"/>
                  </a:lnTo>
                  <a:lnTo>
                    <a:pt x="85229" y="120040"/>
                  </a:lnTo>
                  <a:lnTo>
                    <a:pt x="83629" y="119367"/>
                  </a:lnTo>
                  <a:lnTo>
                    <a:pt x="79679" y="119367"/>
                  </a:lnTo>
                  <a:lnTo>
                    <a:pt x="78028" y="120040"/>
                  </a:lnTo>
                  <a:lnTo>
                    <a:pt x="75539" y="122720"/>
                  </a:lnTo>
                  <a:lnTo>
                    <a:pt x="75018" y="124320"/>
                  </a:lnTo>
                  <a:lnTo>
                    <a:pt x="75044" y="129832"/>
                  </a:lnTo>
                  <a:lnTo>
                    <a:pt x="75590" y="131343"/>
                  </a:lnTo>
                  <a:lnTo>
                    <a:pt x="78003" y="133870"/>
                  </a:lnTo>
                  <a:lnTo>
                    <a:pt x="79705" y="134505"/>
                  </a:lnTo>
                  <a:lnTo>
                    <a:pt x="83515" y="134505"/>
                  </a:lnTo>
                  <a:lnTo>
                    <a:pt x="84886" y="134124"/>
                  </a:lnTo>
                  <a:lnTo>
                    <a:pt x="87045" y="132499"/>
                  </a:lnTo>
                  <a:lnTo>
                    <a:pt x="87807" y="131343"/>
                  </a:lnTo>
                  <a:lnTo>
                    <a:pt x="88226" y="129832"/>
                  </a:lnTo>
                  <a:lnTo>
                    <a:pt x="85674" y="129527"/>
                  </a:lnTo>
                  <a:lnTo>
                    <a:pt x="85356" y="130390"/>
                  </a:lnTo>
                  <a:lnTo>
                    <a:pt x="85280" y="130594"/>
                  </a:lnTo>
                  <a:lnTo>
                    <a:pt x="84772" y="131343"/>
                  </a:lnTo>
                  <a:lnTo>
                    <a:pt x="83515" y="132270"/>
                  </a:lnTo>
                  <a:lnTo>
                    <a:pt x="82727" y="132499"/>
                  </a:lnTo>
                  <a:lnTo>
                    <a:pt x="80606" y="132499"/>
                  </a:lnTo>
                  <a:lnTo>
                    <a:pt x="79603" y="132080"/>
                  </a:lnTo>
                  <a:lnTo>
                    <a:pt x="77978" y="130390"/>
                  </a:lnTo>
                  <a:lnTo>
                    <a:pt x="77762" y="129832"/>
                  </a:lnTo>
                  <a:lnTo>
                    <a:pt x="77647" y="129527"/>
                  </a:lnTo>
                  <a:lnTo>
                    <a:pt x="77520" y="129197"/>
                  </a:lnTo>
                  <a:lnTo>
                    <a:pt x="77444" y="127571"/>
                  </a:lnTo>
                  <a:lnTo>
                    <a:pt x="88277" y="127571"/>
                  </a:lnTo>
                  <a:lnTo>
                    <a:pt x="88290" y="125552"/>
                  </a:lnTo>
                  <a:close/>
                </a:path>
                <a:path w="184784" h="363219">
                  <a:moveTo>
                    <a:pt x="90538" y="347980"/>
                  </a:moveTo>
                  <a:lnTo>
                    <a:pt x="88074" y="347980"/>
                  </a:lnTo>
                  <a:lnTo>
                    <a:pt x="88074" y="362508"/>
                  </a:lnTo>
                  <a:lnTo>
                    <a:pt x="90538" y="362508"/>
                  </a:lnTo>
                  <a:lnTo>
                    <a:pt x="90538" y="347980"/>
                  </a:lnTo>
                  <a:close/>
                </a:path>
                <a:path w="184784" h="363219">
                  <a:moveTo>
                    <a:pt x="90538" y="342455"/>
                  </a:moveTo>
                  <a:lnTo>
                    <a:pt x="88074" y="342455"/>
                  </a:lnTo>
                  <a:lnTo>
                    <a:pt x="88074" y="345287"/>
                  </a:lnTo>
                  <a:lnTo>
                    <a:pt x="90538" y="345287"/>
                  </a:lnTo>
                  <a:lnTo>
                    <a:pt x="90538" y="342455"/>
                  </a:lnTo>
                  <a:close/>
                </a:path>
                <a:path w="184784" h="363219">
                  <a:moveTo>
                    <a:pt x="96888" y="309930"/>
                  </a:moveTo>
                  <a:lnTo>
                    <a:pt x="94424" y="309930"/>
                  </a:lnTo>
                  <a:lnTo>
                    <a:pt x="90919" y="319481"/>
                  </a:lnTo>
                  <a:lnTo>
                    <a:pt x="90589" y="320598"/>
                  </a:lnTo>
                  <a:lnTo>
                    <a:pt x="90309" y="321716"/>
                  </a:lnTo>
                  <a:lnTo>
                    <a:pt x="89662" y="319417"/>
                  </a:lnTo>
                  <a:lnTo>
                    <a:pt x="86245" y="309930"/>
                  </a:lnTo>
                  <a:lnTo>
                    <a:pt x="83591" y="309930"/>
                  </a:lnTo>
                  <a:lnTo>
                    <a:pt x="89103" y="324459"/>
                  </a:lnTo>
                  <a:lnTo>
                    <a:pt x="88988" y="324713"/>
                  </a:lnTo>
                  <a:lnTo>
                    <a:pt x="86550" y="327939"/>
                  </a:lnTo>
                  <a:lnTo>
                    <a:pt x="85598" y="327939"/>
                  </a:lnTo>
                  <a:lnTo>
                    <a:pt x="84594" y="327710"/>
                  </a:lnTo>
                  <a:lnTo>
                    <a:pt x="84874" y="330034"/>
                  </a:lnTo>
                  <a:lnTo>
                    <a:pt x="85432" y="330200"/>
                  </a:lnTo>
                  <a:lnTo>
                    <a:pt x="85966" y="330314"/>
                  </a:lnTo>
                  <a:lnTo>
                    <a:pt x="87249" y="330314"/>
                  </a:lnTo>
                  <a:lnTo>
                    <a:pt x="91363" y="324688"/>
                  </a:lnTo>
                  <a:lnTo>
                    <a:pt x="96888" y="309930"/>
                  </a:lnTo>
                  <a:close/>
                </a:path>
                <a:path w="184784" h="363219">
                  <a:moveTo>
                    <a:pt x="97637" y="91046"/>
                  </a:moveTo>
                  <a:lnTo>
                    <a:pt x="89852" y="86829"/>
                  </a:lnTo>
                  <a:lnTo>
                    <a:pt x="89623" y="86715"/>
                  </a:lnTo>
                  <a:lnTo>
                    <a:pt x="89179" y="86550"/>
                  </a:lnTo>
                  <a:lnTo>
                    <a:pt x="88874" y="86347"/>
                  </a:lnTo>
                  <a:lnTo>
                    <a:pt x="88455" y="85813"/>
                  </a:lnTo>
                  <a:lnTo>
                    <a:pt x="88366" y="85534"/>
                  </a:lnTo>
                  <a:lnTo>
                    <a:pt x="88366" y="84696"/>
                  </a:lnTo>
                  <a:lnTo>
                    <a:pt x="88595" y="84277"/>
                  </a:lnTo>
                  <a:lnTo>
                    <a:pt x="89573" y="83515"/>
                  </a:lnTo>
                  <a:lnTo>
                    <a:pt x="90385" y="83324"/>
                  </a:lnTo>
                  <a:lnTo>
                    <a:pt x="92481" y="83324"/>
                  </a:lnTo>
                  <a:lnTo>
                    <a:pt x="93218" y="83553"/>
                  </a:lnTo>
                  <a:lnTo>
                    <a:pt x="94246" y="84391"/>
                  </a:lnTo>
                  <a:lnTo>
                    <a:pt x="94589" y="84975"/>
                  </a:lnTo>
                  <a:lnTo>
                    <a:pt x="94691" y="85699"/>
                  </a:lnTo>
                  <a:lnTo>
                    <a:pt x="97104" y="85369"/>
                  </a:lnTo>
                  <a:lnTo>
                    <a:pt x="92456" y="81305"/>
                  </a:lnTo>
                  <a:lnTo>
                    <a:pt x="90576" y="81305"/>
                  </a:lnTo>
                  <a:lnTo>
                    <a:pt x="85991" y="84836"/>
                  </a:lnTo>
                  <a:lnTo>
                    <a:pt x="85991" y="86207"/>
                  </a:lnTo>
                  <a:lnTo>
                    <a:pt x="93218" y="90322"/>
                  </a:lnTo>
                  <a:lnTo>
                    <a:pt x="94056" y="90601"/>
                  </a:lnTo>
                  <a:lnTo>
                    <a:pt x="94869" y="91160"/>
                  </a:lnTo>
                  <a:lnTo>
                    <a:pt x="95123" y="91579"/>
                  </a:lnTo>
                  <a:lnTo>
                    <a:pt x="95123" y="92760"/>
                  </a:lnTo>
                  <a:lnTo>
                    <a:pt x="94843" y="93319"/>
                  </a:lnTo>
                  <a:lnTo>
                    <a:pt x="93751" y="94221"/>
                  </a:lnTo>
                  <a:lnTo>
                    <a:pt x="92900" y="94437"/>
                  </a:lnTo>
                  <a:lnTo>
                    <a:pt x="90665" y="94437"/>
                  </a:lnTo>
                  <a:lnTo>
                    <a:pt x="89763" y="94183"/>
                  </a:lnTo>
                  <a:lnTo>
                    <a:pt x="88531" y="93179"/>
                  </a:lnTo>
                  <a:lnTo>
                    <a:pt x="88150" y="92430"/>
                  </a:lnTo>
                  <a:lnTo>
                    <a:pt x="88036" y="91440"/>
                  </a:lnTo>
                  <a:lnTo>
                    <a:pt x="85598" y="91808"/>
                  </a:lnTo>
                  <a:lnTo>
                    <a:pt x="85852" y="93370"/>
                  </a:lnTo>
                  <a:lnTo>
                    <a:pt x="86461" y="94526"/>
                  </a:lnTo>
                  <a:lnTo>
                    <a:pt x="88455" y="96088"/>
                  </a:lnTo>
                  <a:lnTo>
                    <a:pt x="89877" y="96456"/>
                  </a:lnTo>
                  <a:lnTo>
                    <a:pt x="92900" y="96456"/>
                  </a:lnTo>
                  <a:lnTo>
                    <a:pt x="97637" y="92735"/>
                  </a:lnTo>
                  <a:lnTo>
                    <a:pt x="97637" y="91046"/>
                  </a:lnTo>
                  <a:close/>
                </a:path>
                <a:path w="184784" h="363219">
                  <a:moveTo>
                    <a:pt x="99174" y="120142"/>
                  </a:moveTo>
                  <a:lnTo>
                    <a:pt x="98298" y="119646"/>
                  </a:lnTo>
                  <a:lnTo>
                    <a:pt x="97459" y="119367"/>
                  </a:lnTo>
                  <a:lnTo>
                    <a:pt x="96062" y="119367"/>
                  </a:lnTo>
                  <a:lnTo>
                    <a:pt x="95529" y="119532"/>
                  </a:lnTo>
                  <a:lnTo>
                    <a:pt x="94551" y="120205"/>
                  </a:lnTo>
                  <a:lnTo>
                    <a:pt x="94043" y="120878"/>
                  </a:lnTo>
                  <a:lnTo>
                    <a:pt x="93484" y="121881"/>
                  </a:lnTo>
                  <a:lnTo>
                    <a:pt x="93484" y="119672"/>
                  </a:lnTo>
                  <a:lnTo>
                    <a:pt x="91274" y="119672"/>
                  </a:lnTo>
                  <a:lnTo>
                    <a:pt x="91274" y="134200"/>
                  </a:lnTo>
                  <a:lnTo>
                    <a:pt x="93738" y="134200"/>
                  </a:lnTo>
                  <a:lnTo>
                    <a:pt x="93738" y="125577"/>
                  </a:lnTo>
                  <a:lnTo>
                    <a:pt x="93853" y="124625"/>
                  </a:lnTo>
                  <a:lnTo>
                    <a:pt x="94297" y="123164"/>
                  </a:lnTo>
                  <a:lnTo>
                    <a:pt x="94602" y="122720"/>
                  </a:lnTo>
                  <a:lnTo>
                    <a:pt x="95478" y="122072"/>
                  </a:lnTo>
                  <a:lnTo>
                    <a:pt x="95948" y="121907"/>
                  </a:lnTo>
                  <a:lnTo>
                    <a:pt x="97104" y="121907"/>
                  </a:lnTo>
                  <a:lnTo>
                    <a:pt x="97688" y="122110"/>
                  </a:lnTo>
                  <a:lnTo>
                    <a:pt x="98298" y="122440"/>
                  </a:lnTo>
                  <a:lnTo>
                    <a:pt x="99174" y="120142"/>
                  </a:lnTo>
                  <a:close/>
                </a:path>
                <a:path w="184784" h="363219">
                  <a:moveTo>
                    <a:pt x="101498" y="237744"/>
                  </a:moveTo>
                  <a:lnTo>
                    <a:pt x="97561" y="233527"/>
                  </a:lnTo>
                  <a:lnTo>
                    <a:pt x="94729" y="233527"/>
                  </a:lnTo>
                  <a:lnTo>
                    <a:pt x="93268" y="234188"/>
                  </a:lnTo>
                  <a:lnTo>
                    <a:pt x="92151" y="235508"/>
                  </a:lnTo>
                  <a:lnTo>
                    <a:pt x="92151" y="228307"/>
                  </a:lnTo>
                  <a:lnTo>
                    <a:pt x="89687" y="228307"/>
                  </a:lnTo>
                  <a:lnTo>
                    <a:pt x="89687" y="248361"/>
                  </a:lnTo>
                  <a:lnTo>
                    <a:pt x="92151" y="248361"/>
                  </a:lnTo>
                  <a:lnTo>
                    <a:pt x="92151" y="239293"/>
                  </a:lnTo>
                  <a:lnTo>
                    <a:pt x="92265" y="238391"/>
                  </a:lnTo>
                  <a:lnTo>
                    <a:pt x="92824" y="237109"/>
                  </a:lnTo>
                  <a:lnTo>
                    <a:pt x="93268" y="236601"/>
                  </a:lnTo>
                  <a:lnTo>
                    <a:pt x="94564" y="235813"/>
                  </a:lnTo>
                  <a:lnTo>
                    <a:pt x="95262" y="235623"/>
                  </a:lnTo>
                  <a:lnTo>
                    <a:pt x="96939" y="235623"/>
                  </a:lnTo>
                  <a:lnTo>
                    <a:pt x="97701" y="235902"/>
                  </a:lnTo>
                  <a:lnTo>
                    <a:pt x="98755" y="237020"/>
                  </a:lnTo>
                  <a:lnTo>
                    <a:pt x="99034" y="237921"/>
                  </a:lnTo>
                  <a:lnTo>
                    <a:pt x="99034" y="248361"/>
                  </a:lnTo>
                  <a:lnTo>
                    <a:pt x="101498" y="248361"/>
                  </a:lnTo>
                  <a:lnTo>
                    <a:pt x="101498" y="237744"/>
                  </a:lnTo>
                  <a:close/>
                </a:path>
                <a:path w="184784" h="363219">
                  <a:moveTo>
                    <a:pt x="106057" y="352463"/>
                  </a:moveTo>
                  <a:lnTo>
                    <a:pt x="101968" y="347675"/>
                  </a:lnTo>
                  <a:lnTo>
                    <a:pt x="99085" y="347675"/>
                  </a:lnTo>
                  <a:lnTo>
                    <a:pt x="97548" y="348475"/>
                  </a:lnTo>
                  <a:lnTo>
                    <a:pt x="96481" y="350050"/>
                  </a:lnTo>
                  <a:lnTo>
                    <a:pt x="96481" y="347980"/>
                  </a:lnTo>
                  <a:lnTo>
                    <a:pt x="94272" y="347980"/>
                  </a:lnTo>
                  <a:lnTo>
                    <a:pt x="94272" y="362508"/>
                  </a:lnTo>
                  <a:lnTo>
                    <a:pt x="96735" y="362508"/>
                  </a:lnTo>
                  <a:lnTo>
                    <a:pt x="96735" y="352742"/>
                  </a:lnTo>
                  <a:lnTo>
                    <a:pt x="97104" y="351472"/>
                  </a:lnTo>
                  <a:lnTo>
                    <a:pt x="98615" y="350139"/>
                  </a:lnTo>
                  <a:lnTo>
                    <a:pt x="99529" y="349796"/>
                  </a:lnTo>
                  <a:lnTo>
                    <a:pt x="101244" y="349796"/>
                  </a:lnTo>
                  <a:lnTo>
                    <a:pt x="103593" y="352679"/>
                  </a:lnTo>
                  <a:lnTo>
                    <a:pt x="103593" y="362508"/>
                  </a:lnTo>
                  <a:lnTo>
                    <a:pt x="106057" y="362508"/>
                  </a:lnTo>
                  <a:lnTo>
                    <a:pt x="106057" y="352463"/>
                  </a:lnTo>
                  <a:close/>
                </a:path>
                <a:path w="184784" h="363219">
                  <a:moveTo>
                    <a:pt x="110832" y="309956"/>
                  </a:moveTo>
                  <a:lnTo>
                    <a:pt x="108559" y="309956"/>
                  </a:lnTo>
                  <a:lnTo>
                    <a:pt x="108559" y="311696"/>
                  </a:lnTo>
                  <a:lnTo>
                    <a:pt x="108534" y="315252"/>
                  </a:lnTo>
                  <a:lnTo>
                    <a:pt x="108458" y="319151"/>
                  </a:lnTo>
                  <a:lnTo>
                    <a:pt x="108140" y="320268"/>
                  </a:lnTo>
                  <a:lnTo>
                    <a:pt x="107391" y="321132"/>
                  </a:lnTo>
                  <a:lnTo>
                    <a:pt x="106603" y="321995"/>
                  </a:lnTo>
                  <a:lnTo>
                    <a:pt x="105676" y="322414"/>
                  </a:lnTo>
                  <a:lnTo>
                    <a:pt x="103416" y="322414"/>
                  </a:lnTo>
                  <a:lnTo>
                    <a:pt x="102463" y="321995"/>
                  </a:lnTo>
                  <a:lnTo>
                    <a:pt x="100977" y="320268"/>
                  </a:lnTo>
                  <a:lnTo>
                    <a:pt x="100660" y="319151"/>
                  </a:lnTo>
                  <a:lnTo>
                    <a:pt x="100584" y="315252"/>
                  </a:lnTo>
                  <a:lnTo>
                    <a:pt x="100939" y="313905"/>
                  </a:lnTo>
                  <a:lnTo>
                    <a:pt x="108534" y="315252"/>
                  </a:lnTo>
                  <a:lnTo>
                    <a:pt x="108534" y="311670"/>
                  </a:lnTo>
                  <a:lnTo>
                    <a:pt x="107442" y="310324"/>
                  </a:lnTo>
                  <a:lnTo>
                    <a:pt x="106045" y="309626"/>
                  </a:lnTo>
                  <a:lnTo>
                    <a:pt x="103047" y="309626"/>
                  </a:lnTo>
                  <a:lnTo>
                    <a:pt x="98031" y="319151"/>
                  </a:lnTo>
                  <a:lnTo>
                    <a:pt x="98564" y="320878"/>
                  </a:lnTo>
                  <a:lnTo>
                    <a:pt x="100812" y="323850"/>
                  </a:lnTo>
                  <a:lnTo>
                    <a:pt x="100939" y="323850"/>
                  </a:lnTo>
                  <a:lnTo>
                    <a:pt x="102285" y="324459"/>
                  </a:lnTo>
                  <a:lnTo>
                    <a:pt x="105905" y="324459"/>
                  </a:lnTo>
                  <a:lnTo>
                    <a:pt x="107251" y="323850"/>
                  </a:lnTo>
                  <a:lnTo>
                    <a:pt x="108343" y="322567"/>
                  </a:lnTo>
                  <a:lnTo>
                    <a:pt x="108280" y="324739"/>
                  </a:lnTo>
                  <a:lnTo>
                    <a:pt x="108165" y="325691"/>
                  </a:lnTo>
                  <a:lnTo>
                    <a:pt x="108077" y="326009"/>
                  </a:lnTo>
                  <a:lnTo>
                    <a:pt x="108000" y="326313"/>
                  </a:lnTo>
                  <a:lnTo>
                    <a:pt x="105130" y="328358"/>
                  </a:lnTo>
                  <a:lnTo>
                    <a:pt x="103390" y="328358"/>
                  </a:lnTo>
                  <a:lnTo>
                    <a:pt x="102374" y="328053"/>
                  </a:lnTo>
                  <a:lnTo>
                    <a:pt x="101307" y="327266"/>
                  </a:lnTo>
                  <a:lnTo>
                    <a:pt x="101028" y="326732"/>
                  </a:lnTo>
                  <a:lnTo>
                    <a:pt x="100914" y="326009"/>
                  </a:lnTo>
                  <a:lnTo>
                    <a:pt x="98856" y="325691"/>
                  </a:lnTo>
                  <a:lnTo>
                    <a:pt x="98526" y="325691"/>
                  </a:lnTo>
                  <a:lnTo>
                    <a:pt x="98513" y="327266"/>
                  </a:lnTo>
                  <a:lnTo>
                    <a:pt x="99009" y="328358"/>
                  </a:lnTo>
                  <a:lnTo>
                    <a:pt x="101295" y="330034"/>
                  </a:lnTo>
                  <a:lnTo>
                    <a:pt x="101549" y="330034"/>
                  </a:lnTo>
                  <a:lnTo>
                    <a:pt x="102539" y="330314"/>
                  </a:lnTo>
                  <a:lnTo>
                    <a:pt x="105740" y="330314"/>
                  </a:lnTo>
                  <a:lnTo>
                    <a:pt x="106934" y="330034"/>
                  </a:lnTo>
                  <a:lnTo>
                    <a:pt x="107950" y="329501"/>
                  </a:lnTo>
                  <a:lnTo>
                    <a:pt x="108953" y="328942"/>
                  </a:lnTo>
                  <a:lnTo>
                    <a:pt x="109537" y="328358"/>
                  </a:lnTo>
                  <a:lnTo>
                    <a:pt x="110375" y="326732"/>
                  </a:lnTo>
                  <a:lnTo>
                    <a:pt x="110490" y="326504"/>
                  </a:lnTo>
                  <a:lnTo>
                    <a:pt x="110578" y="326313"/>
                  </a:lnTo>
                  <a:lnTo>
                    <a:pt x="110680" y="325691"/>
                  </a:lnTo>
                  <a:lnTo>
                    <a:pt x="110756" y="325196"/>
                  </a:lnTo>
                  <a:lnTo>
                    <a:pt x="110832" y="322567"/>
                  </a:lnTo>
                  <a:lnTo>
                    <a:pt x="110832" y="322414"/>
                  </a:lnTo>
                  <a:lnTo>
                    <a:pt x="110832" y="309956"/>
                  </a:lnTo>
                  <a:close/>
                </a:path>
                <a:path w="184784" h="363219">
                  <a:moveTo>
                    <a:pt x="117868" y="238417"/>
                  </a:moveTo>
                  <a:lnTo>
                    <a:pt x="117348" y="236943"/>
                  </a:lnTo>
                  <a:lnTo>
                    <a:pt x="117297" y="236791"/>
                  </a:lnTo>
                  <a:lnTo>
                    <a:pt x="116090" y="235534"/>
                  </a:lnTo>
                  <a:lnTo>
                    <a:pt x="115417" y="234861"/>
                  </a:lnTo>
                  <a:lnTo>
                    <a:pt x="115417" y="239255"/>
                  </a:lnTo>
                  <a:lnTo>
                    <a:pt x="115404" y="242963"/>
                  </a:lnTo>
                  <a:lnTo>
                    <a:pt x="114998" y="244360"/>
                  </a:lnTo>
                  <a:lnTo>
                    <a:pt x="113372" y="246202"/>
                  </a:lnTo>
                  <a:lnTo>
                    <a:pt x="112204" y="246735"/>
                  </a:lnTo>
                  <a:lnTo>
                    <a:pt x="110070" y="246735"/>
                  </a:lnTo>
                  <a:lnTo>
                    <a:pt x="108864" y="246202"/>
                  </a:lnTo>
                  <a:lnTo>
                    <a:pt x="107276" y="244360"/>
                  </a:lnTo>
                  <a:lnTo>
                    <a:pt x="106883" y="242963"/>
                  </a:lnTo>
                  <a:lnTo>
                    <a:pt x="106883" y="239255"/>
                  </a:lnTo>
                  <a:lnTo>
                    <a:pt x="107264" y="237883"/>
                  </a:lnTo>
                  <a:lnTo>
                    <a:pt x="108864" y="236016"/>
                  </a:lnTo>
                  <a:lnTo>
                    <a:pt x="109905" y="235534"/>
                  </a:lnTo>
                  <a:lnTo>
                    <a:pt x="112344" y="235534"/>
                  </a:lnTo>
                  <a:lnTo>
                    <a:pt x="113347" y="236016"/>
                  </a:lnTo>
                  <a:lnTo>
                    <a:pt x="114185" y="236943"/>
                  </a:lnTo>
                  <a:lnTo>
                    <a:pt x="114998" y="237883"/>
                  </a:lnTo>
                  <a:lnTo>
                    <a:pt x="115417" y="239255"/>
                  </a:lnTo>
                  <a:lnTo>
                    <a:pt x="115417" y="234861"/>
                  </a:lnTo>
                  <a:lnTo>
                    <a:pt x="114744" y="234188"/>
                  </a:lnTo>
                  <a:lnTo>
                    <a:pt x="113118" y="233527"/>
                  </a:lnTo>
                  <a:lnTo>
                    <a:pt x="109347" y="233527"/>
                  </a:lnTo>
                  <a:lnTo>
                    <a:pt x="107797" y="234048"/>
                  </a:lnTo>
                  <a:lnTo>
                    <a:pt x="105054" y="236435"/>
                  </a:lnTo>
                  <a:lnTo>
                    <a:pt x="104330" y="238417"/>
                  </a:lnTo>
                  <a:lnTo>
                    <a:pt x="104330" y="243573"/>
                  </a:lnTo>
                  <a:lnTo>
                    <a:pt x="104952" y="245452"/>
                  </a:lnTo>
                  <a:lnTo>
                    <a:pt x="106210" y="246735"/>
                  </a:lnTo>
                  <a:lnTo>
                    <a:pt x="107442" y="248031"/>
                  </a:lnTo>
                  <a:lnTo>
                    <a:pt x="109093" y="248666"/>
                  </a:lnTo>
                  <a:lnTo>
                    <a:pt x="112395" y="248666"/>
                  </a:lnTo>
                  <a:lnTo>
                    <a:pt x="113576" y="248361"/>
                  </a:lnTo>
                  <a:lnTo>
                    <a:pt x="115697" y="247218"/>
                  </a:lnTo>
                  <a:lnTo>
                    <a:pt x="116166" y="246735"/>
                  </a:lnTo>
                  <a:lnTo>
                    <a:pt x="116535" y="246367"/>
                  </a:lnTo>
                  <a:lnTo>
                    <a:pt x="117589" y="244360"/>
                  </a:lnTo>
                  <a:lnTo>
                    <a:pt x="117779" y="243573"/>
                  </a:lnTo>
                  <a:lnTo>
                    <a:pt x="117868" y="238417"/>
                  </a:lnTo>
                  <a:close/>
                </a:path>
                <a:path w="184784" h="363219">
                  <a:moveTo>
                    <a:pt x="120269" y="91135"/>
                  </a:moveTo>
                  <a:lnTo>
                    <a:pt x="117830" y="90830"/>
                  </a:lnTo>
                  <a:lnTo>
                    <a:pt x="117665" y="92062"/>
                  </a:lnTo>
                  <a:lnTo>
                    <a:pt x="117246" y="92989"/>
                  </a:lnTo>
                  <a:lnTo>
                    <a:pt x="115951" y="94157"/>
                  </a:lnTo>
                  <a:lnTo>
                    <a:pt x="115138" y="94437"/>
                  </a:lnTo>
                  <a:lnTo>
                    <a:pt x="112953" y="94437"/>
                  </a:lnTo>
                  <a:lnTo>
                    <a:pt x="111975" y="94018"/>
                  </a:lnTo>
                  <a:lnTo>
                    <a:pt x="111252" y="93129"/>
                  </a:lnTo>
                  <a:lnTo>
                    <a:pt x="110490" y="92252"/>
                  </a:lnTo>
                  <a:lnTo>
                    <a:pt x="110134" y="90830"/>
                  </a:lnTo>
                  <a:lnTo>
                    <a:pt x="110134" y="86969"/>
                  </a:lnTo>
                  <a:lnTo>
                    <a:pt x="110490" y="85572"/>
                  </a:lnTo>
                  <a:lnTo>
                    <a:pt x="112064" y="83769"/>
                  </a:lnTo>
                  <a:lnTo>
                    <a:pt x="113068" y="83324"/>
                  </a:lnTo>
                  <a:lnTo>
                    <a:pt x="115138" y="83324"/>
                  </a:lnTo>
                  <a:lnTo>
                    <a:pt x="115836" y="83578"/>
                  </a:lnTo>
                  <a:lnTo>
                    <a:pt x="116992" y="84582"/>
                  </a:lnTo>
                  <a:lnTo>
                    <a:pt x="117411" y="85318"/>
                  </a:lnTo>
                  <a:lnTo>
                    <a:pt x="117640" y="86271"/>
                  </a:lnTo>
                  <a:lnTo>
                    <a:pt x="120015" y="85902"/>
                  </a:lnTo>
                  <a:lnTo>
                    <a:pt x="119735" y="84442"/>
                  </a:lnTo>
                  <a:lnTo>
                    <a:pt x="119087" y="83299"/>
                  </a:lnTo>
                  <a:lnTo>
                    <a:pt x="117068" y="81724"/>
                  </a:lnTo>
                  <a:lnTo>
                    <a:pt x="115785" y="81305"/>
                  </a:lnTo>
                  <a:lnTo>
                    <a:pt x="112953" y="81305"/>
                  </a:lnTo>
                  <a:lnTo>
                    <a:pt x="107607" y="87388"/>
                  </a:lnTo>
                  <a:lnTo>
                    <a:pt x="107607" y="91389"/>
                  </a:lnTo>
                  <a:lnTo>
                    <a:pt x="108204" y="93243"/>
                  </a:lnTo>
                  <a:lnTo>
                    <a:pt x="110604" y="95808"/>
                  </a:lnTo>
                  <a:lnTo>
                    <a:pt x="112204" y="96456"/>
                  </a:lnTo>
                  <a:lnTo>
                    <a:pt x="115785" y="96456"/>
                  </a:lnTo>
                  <a:lnTo>
                    <a:pt x="117132" y="96012"/>
                  </a:lnTo>
                  <a:lnTo>
                    <a:pt x="119316" y="94132"/>
                  </a:lnTo>
                  <a:lnTo>
                    <a:pt x="119989" y="92824"/>
                  </a:lnTo>
                  <a:lnTo>
                    <a:pt x="120269" y="91135"/>
                  </a:lnTo>
                  <a:close/>
                </a:path>
                <a:path w="184784" h="363219">
                  <a:moveTo>
                    <a:pt x="120307" y="122580"/>
                  </a:moveTo>
                  <a:lnTo>
                    <a:pt x="119913" y="121348"/>
                  </a:lnTo>
                  <a:lnTo>
                    <a:pt x="118351" y="119786"/>
                  </a:lnTo>
                  <a:lnTo>
                    <a:pt x="117259" y="119367"/>
                  </a:lnTo>
                  <a:lnTo>
                    <a:pt x="113944" y="119367"/>
                  </a:lnTo>
                  <a:lnTo>
                    <a:pt x="112471" y="120230"/>
                  </a:lnTo>
                  <a:lnTo>
                    <a:pt x="111315" y="121907"/>
                  </a:lnTo>
                  <a:lnTo>
                    <a:pt x="111036" y="121119"/>
                  </a:lnTo>
                  <a:lnTo>
                    <a:pt x="110528" y="120484"/>
                  </a:lnTo>
                  <a:lnTo>
                    <a:pt x="109156" y="119583"/>
                  </a:lnTo>
                  <a:lnTo>
                    <a:pt x="108292" y="119367"/>
                  </a:lnTo>
                  <a:lnTo>
                    <a:pt x="106248" y="119367"/>
                  </a:lnTo>
                  <a:lnTo>
                    <a:pt x="105384" y="119583"/>
                  </a:lnTo>
                  <a:lnTo>
                    <a:pt x="103873" y="120459"/>
                  </a:lnTo>
                  <a:lnTo>
                    <a:pt x="103276" y="121018"/>
                  </a:lnTo>
                  <a:lnTo>
                    <a:pt x="102831" y="121716"/>
                  </a:lnTo>
                  <a:lnTo>
                    <a:pt x="102831" y="119672"/>
                  </a:lnTo>
                  <a:lnTo>
                    <a:pt x="100622" y="119672"/>
                  </a:lnTo>
                  <a:lnTo>
                    <a:pt x="100622" y="134200"/>
                  </a:lnTo>
                  <a:lnTo>
                    <a:pt x="103085" y="134200"/>
                  </a:lnTo>
                  <a:lnTo>
                    <a:pt x="103085" y="125349"/>
                  </a:lnTo>
                  <a:lnTo>
                    <a:pt x="103200" y="124345"/>
                  </a:lnTo>
                  <a:lnTo>
                    <a:pt x="103733" y="122948"/>
                  </a:lnTo>
                  <a:lnTo>
                    <a:pt x="104152" y="122415"/>
                  </a:lnTo>
                  <a:lnTo>
                    <a:pt x="105321" y="121691"/>
                  </a:lnTo>
                  <a:lnTo>
                    <a:pt x="105968" y="121488"/>
                  </a:lnTo>
                  <a:lnTo>
                    <a:pt x="107569" y="121488"/>
                  </a:lnTo>
                  <a:lnTo>
                    <a:pt x="108242" y="121767"/>
                  </a:lnTo>
                  <a:lnTo>
                    <a:pt x="109016" y="122859"/>
                  </a:lnTo>
                  <a:lnTo>
                    <a:pt x="109245" y="123672"/>
                  </a:lnTo>
                  <a:lnTo>
                    <a:pt x="109245" y="134200"/>
                  </a:lnTo>
                  <a:lnTo>
                    <a:pt x="111709" y="134200"/>
                  </a:lnTo>
                  <a:lnTo>
                    <a:pt x="111709" y="124294"/>
                  </a:lnTo>
                  <a:lnTo>
                    <a:pt x="112039" y="123202"/>
                  </a:lnTo>
                  <a:lnTo>
                    <a:pt x="113385" y="121856"/>
                  </a:lnTo>
                  <a:lnTo>
                    <a:pt x="114223" y="121488"/>
                  </a:lnTo>
                  <a:lnTo>
                    <a:pt x="115824" y="121488"/>
                  </a:lnTo>
                  <a:lnTo>
                    <a:pt x="117843" y="124091"/>
                  </a:lnTo>
                  <a:lnTo>
                    <a:pt x="117843" y="134200"/>
                  </a:lnTo>
                  <a:lnTo>
                    <a:pt x="120307" y="134200"/>
                  </a:lnTo>
                  <a:lnTo>
                    <a:pt x="120307" y="122580"/>
                  </a:lnTo>
                  <a:close/>
                </a:path>
                <a:path w="184784" h="363219">
                  <a:moveTo>
                    <a:pt x="122415" y="310400"/>
                  </a:moveTo>
                  <a:lnTo>
                    <a:pt x="121539" y="309905"/>
                  </a:lnTo>
                  <a:lnTo>
                    <a:pt x="120700" y="309626"/>
                  </a:lnTo>
                  <a:lnTo>
                    <a:pt x="119303" y="309626"/>
                  </a:lnTo>
                  <a:lnTo>
                    <a:pt x="118770" y="309791"/>
                  </a:lnTo>
                  <a:lnTo>
                    <a:pt x="117792" y="310464"/>
                  </a:lnTo>
                  <a:lnTo>
                    <a:pt x="117284" y="311137"/>
                  </a:lnTo>
                  <a:lnTo>
                    <a:pt x="116725" y="312140"/>
                  </a:lnTo>
                  <a:lnTo>
                    <a:pt x="116725" y="309930"/>
                  </a:lnTo>
                  <a:lnTo>
                    <a:pt x="114515" y="309930"/>
                  </a:lnTo>
                  <a:lnTo>
                    <a:pt x="114515" y="324459"/>
                  </a:lnTo>
                  <a:lnTo>
                    <a:pt x="116979" y="324459"/>
                  </a:lnTo>
                  <a:lnTo>
                    <a:pt x="116979" y="315836"/>
                  </a:lnTo>
                  <a:lnTo>
                    <a:pt x="117094" y="314883"/>
                  </a:lnTo>
                  <a:lnTo>
                    <a:pt x="117538" y="313423"/>
                  </a:lnTo>
                  <a:lnTo>
                    <a:pt x="117843" y="312978"/>
                  </a:lnTo>
                  <a:lnTo>
                    <a:pt x="118719" y="312331"/>
                  </a:lnTo>
                  <a:lnTo>
                    <a:pt x="119189" y="312166"/>
                  </a:lnTo>
                  <a:lnTo>
                    <a:pt x="120345" y="312166"/>
                  </a:lnTo>
                  <a:lnTo>
                    <a:pt x="120929" y="312369"/>
                  </a:lnTo>
                  <a:lnTo>
                    <a:pt x="121539" y="312699"/>
                  </a:lnTo>
                  <a:lnTo>
                    <a:pt x="122415" y="310400"/>
                  </a:lnTo>
                  <a:close/>
                </a:path>
                <a:path w="184784" h="363219">
                  <a:moveTo>
                    <a:pt x="125564" y="48869"/>
                  </a:moveTo>
                  <a:lnTo>
                    <a:pt x="125412" y="48107"/>
                  </a:lnTo>
                  <a:lnTo>
                    <a:pt x="124942" y="46939"/>
                  </a:lnTo>
                  <a:lnTo>
                    <a:pt x="124434" y="45758"/>
                  </a:lnTo>
                  <a:lnTo>
                    <a:pt x="123990" y="45199"/>
                  </a:lnTo>
                  <a:lnTo>
                    <a:pt x="123736" y="44869"/>
                  </a:lnTo>
                  <a:lnTo>
                    <a:pt x="123151" y="44488"/>
                  </a:lnTo>
                  <a:lnTo>
                    <a:pt x="123151" y="48869"/>
                  </a:lnTo>
                  <a:lnTo>
                    <a:pt x="123113" y="52819"/>
                  </a:lnTo>
                  <a:lnTo>
                    <a:pt x="122897" y="53568"/>
                  </a:lnTo>
                  <a:lnTo>
                    <a:pt x="122682" y="54190"/>
                  </a:lnTo>
                  <a:lnTo>
                    <a:pt x="121119" y="55981"/>
                  </a:lnTo>
                  <a:lnTo>
                    <a:pt x="120269" y="56400"/>
                  </a:lnTo>
                  <a:lnTo>
                    <a:pt x="118110" y="56400"/>
                  </a:lnTo>
                  <a:lnTo>
                    <a:pt x="117182" y="55981"/>
                  </a:lnTo>
                  <a:lnTo>
                    <a:pt x="115671" y="54190"/>
                  </a:lnTo>
                  <a:lnTo>
                    <a:pt x="115303" y="52819"/>
                  </a:lnTo>
                  <a:lnTo>
                    <a:pt x="115366" y="48869"/>
                  </a:lnTo>
                  <a:lnTo>
                    <a:pt x="118224" y="45199"/>
                  </a:lnTo>
                  <a:lnTo>
                    <a:pt x="120345" y="45199"/>
                  </a:lnTo>
                  <a:lnTo>
                    <a:pt x="120865" y="45478"/>
                  </a:lnTo>
                  <a:lnTo>
                    <a:pt x="121310" y="45758"/>
                  </a:lnTo>
                  <a:lnTo>
                    <a:pt x="122758" y="47498"/>
                  </a:lnTo>
                  <a:lnTo>
                    <a:pt x="123151" y="48869"/>
                  </a:lnTo>
                  <a:lnTo>
                    <a:pt x="123151" y="44488"/>
                  </a:lnTo>
                  <a:lnTo>
                    <a:pt x="121831" y="43599"/>
                  </a:lnTo>
                  <a:lnTo>
                    <a:pt x="120738" y="43268"/>
                  </a:lnTo>
                  <a:lnTo>
                    <a:pt x="118554" y="43268"/>
                  </a:lnTo>
                  <a:lnTo>
                    <a:pt x="117182" y="43599"/>
                  </a:lnTo>
                  <a:lnTo>
                    <a:pt x="117513" y="43599"/>
                  </a:lnTo>
                  <a:lnTo>
                    <a:pt x="116433" y="44196"/>
                  </a:lnTo>
                  <a:lnTo>
                    <a:pt x="115722" y="44869"/>
                  </a:lnTo>
                  <a:lnTo>
                    <a:pt x="115303" y="45478"/>
                  </a:lnTo>
                  <a:lnTo>
                    <a:pt x="115303" y="43599"/>
                  </a:lnTo>
                  <a:lnTo>
                    <a:pt x="113068" y="43599"/>
                  </a:lnTo>
                  <a:lnTo>
                    <a:pt x="113068" y="63652"/>
                  </a:lnTo>
                  <a:lnTo>
                    <a:pt x="115531" y="63652"/>
                  </a:lnTo>
                  <a:lnTo>
                    <a:pt x="115531" y="56591"/>
                  </a:lnTo>
                  <a:lnTo>
                    <a:pt x="115925" y="57162"/>
                  </a:lnTo>
                  <a:lnTo>
                    <a:pt x="116459" y="57581"/>
                  </a:lnTo>
                  <a:lnTo>
                    <a:pt x="117767" y="58242"/>
                  </a:lnTo>
                  <a:lnTo>
                    <a:pt x="118503" y="58420"/>
                  </a:lnTo>
                  <a:lnTo>
                    <a:pt x="120459" y="58420"/>
                  </a:lnTo>
                  <a:lnTo>
                    <a:pt x="121526" y="58102"/>
                  </a:lnTo>
                  <a:lnTo>
                    <a:pt x="123545" y="56870"/>
                  </a:lnTo>
                  <a:lnTo>
                    <a:pt x="123774" y="56591"/>
                  </a:lnTo>
                  <a:lnTo>
                    <a:pt x="123939" y="56400"/>
                  </a:lnTo>
                  <a:lnTo>
                    <a:pt x="124294" y="55981"/>
                  </a:lnTo>
                  <a:lnTo>
                    <a:pt x="125387" y="53568"/>
                  </a:lnTo>
                  <a:lnTo>
                    <a:pt x="125539" y="52819"/>
                  </a:lnTo>
                  <a:lnTo>
                    <a:pt x="125564" y="48869"/>
                  </a:lnTo>
                  <a:close/>
                </a:path>
                <a:path w="184784" h="363219">
                  <a:moveTo>
                    <a:pt x="131330" y="210273"/>
                  </a:moveTo>
                  <a:lnTo>
                    <a:pt x="130962" y="208089"/>
                  </a:lnTo>
                  <a:lnTo>
                    <a:pt x="130517" y="208178"/>
                  </a:lnTo>
                  <a:lnTo>
                    <a:pt x="129501" y="208203"/>
                  </a:lnTo>
                  <a:lnTo>
                    <a:pt x="129222" y="208140"/>
                  </a:lnTo>
                  <a:lnTo>
                    <a:pt x="128828" y="207924"/>
                  </a:lnTo>
                  <a:lnTo>
                    <a:pt x="128689" y="207759"/>
                  </a:lnTo>
                  <a:lnTo>
                    <a:pt x="128612" y="207556"/>
                  </a:lnTo>
                  <a:lnTo>
                    <a:pt x="128498" y="207365"/>
                  </a:lnTo>
                  <a:lnTo>
                    <a:pt x="128473" y="206908"/>
                  </a:lnTo>
                  <a:lnTo>
                    <a:pt x="128473" y="197700"/>
                  </a:lnTo>
                  <a:lnTo>
                    <a:pt x="130962" y="197700"/>
                  </a:lnTo>
                  <a:lnTo>
                    <a:pt x="130962" y="195770"/>
                  </a:lnTo>
                  <a:lnTo>
                    <a:pt x="128473" y="195770"/>
                  </a:lnTo>
                  <a:lnTo>
                    <a:pt x="128473" y="190703"/>
                  </a:lnTo>
                  <a:lnTo>
                    <a:pt x="126034" y="192189"/>
                  </a:lnTo>
                  <a:lnTo>
                    <a:pt x="126034" y="195770"/>
                  </a:lnTo>
                  <a:lnTo>
                    <a:pt x="124244" y="195770"/>
                  </a:lnTo>
                  <a:lnTo>
                    <a:pt x="124244" y="197700"/>
                  </a:lnTo>
                  <a:lnTo>
                    <a:pt x="126034" y="197700"/>
                  </a:lnTo>
                  <a:lnTo>
                    <a:pt x="126034" y="207530"/>
                  </a:lnTo>
                  <a:lnTo>
                    <a:pt x="126123" y="208508"/>
                  </a:lnTo>
                  <a:lnTo>
                    <a:pt x="126542" y="209435"/>
                  </a:lnTo>
                  <a:lnTo>
                    <a:pt x="126873" y="209791"/>
                  </a:lnTo>
                  <a:lnTo>
                    <a:pt x="127850" y="210324"/>
                  </a:lnTo>
                  <a:lnTo>
                    <a:pt x="128549" y="210464"/>
                  </a:lnTo>
                  <a:lnTo>
                    <a:pt x="129984" y="210464"/>
                  </a:lnTo>
                  <a:lnTo>
                    <a:pt x="131330" y="210273"/>
                  </a:lnTo>
                  <a:close/>
                </a:path>
                <a:path w="184784" h="363219">
                  <a:moveTo>
                    <a:pt x="131876" y="243255"/>
                  </a:moveTo>
                  <a:lnTo>
                    <a:pt x="124091" y="239039"/>
                  </a:lnTo>
                  <a:lnTo>
                    <a:pt x="123863" y="238925"/>
                  </a:lnTo>
                  <a:lnTo>
                    <a:pt x="123418" y="238760"/>
                  </a:lnTo>
                  <a:lnTo>
                    <a:pt x="123113" y="238556"/>
                  </a:lnTo>
                  <a:lnTo>
                    <a:pt x="122694" y="238023"/>
                  </a:lnTo>
                  <a:lnTo>
                    <a:pt x="122605" y="237744"/>
                  </a:lnTo>
                  <a:lnTo>
                    <a:pt x="122605" y="236905"/>
                  </a:lnTo>
                  <a:lnTo>
                    <a:pt x="122834" y="236486"/>
                  </a:lnTo>
                  <a:lnTo>
                    <a:pt x="123812" y="235724"/>
                  </a:lnTo>
                  <a:lnTo>
                    <a:pt x="124625" y="235534"/>
                  </a:lnTo>
                  <a:lnTo>
                    <a:pt x="126720" y="235534"/>
                  </a:lnTo>
                  <a:lnTo>
                    <a:pt x="127457" y="235762"/>
                  </a:lnTo>
                  <a:lnTo>
                    <a:pt x="128485" y="236601"/>
                  </a:lnTo>
                  <a:lnTo>
                    <a:pt x="128828" y="237185"/>
                  </a:lnTo>
                  <a:lnTo>
                    <a:pt x="128930" y="237909"/>
                  </a:lnTo>
                  <a:lnTo>
                    <a:pt x="131343" y="237578"/>
                  </a:lnTo>
                  <a:lnTo>
                    <a:pt x="126695" y="233514"/>
                  </a:lnTo>
                  <a:lnTo>
                    <a:pt x="124815" y="233514"/>
                  </a:lnTo>
                  <a:lnTo>
                    <a:pt x="120230" y="237045"/>
                  </a:lnTo>
                  <a:lnTo>
                    <a:pt x="120230" y="238417"/>
                  </a:lnTo>
                  <a:lnTo>
                    <a:pt x="127457" y="242531"/>
                  </a:lnTo>
                  <a:lnTo>
                    <a:pt x="128295" y="242811"/>
                  </a:lnTo>
                  <a:lnTo>
                    <a:pt x="129108" y="243370"/>
                  </a:lnTo>
                  <a:lnTo>
                    <a:pt x="129362" y="243789"/>
                  </a:lnTo>
                  <a:lnTo>
                    <a:pt x="129362" y="244970"/>
                  </a:lnTo>
                  <a:lnTo>
                    <a:pt x="129082" y="245529"/>
                  </a:lnTo>
                  <a:lnTo>
                    <a:pt x="127990" y="246430"/>
                  </a:lnTo>
                  <a:lnTo>
                    <a:pt x="127139" y="246646"/>
                  </a:lnTo>
                  <a:lnTo>
                    <a:pt x="124904" y="246646"/>
                  </a:lnTo>
                  <a:lnTo>
                    <a:pt x="124002" y="246392"/>
                  </a:lnTo>
                  <a:lnTo>
                    <a:pt x="122770" y="245389"/>
                  </a:lnTo>
                  <a:lnTo>
                    <a:pt x="122389" y="244640"/>
                  </a:lnTo>
                  <a:lnTo>
                    <a:pt x="122275" y="243649"/>
                  </a:lnTo>
                  <a:lnTo>
                    <a:pt x="119837" y="244017"/>
                  </a:lnTo>
                  <a:lnTo>
                    <a:pt x="120091" y="245579"/>
                  </a:lnTo>
                  <a:lnTo>
                    <a:pt x="120700" y="246735"/>
                  </a:lnTo>
                  <a:lnTo>
                    <a:pt x="122694" y="248297"/>
                  </a:lnTo>
                  <a:lnTo>
                    <a:pt x="124117" y="248666"/>
                  </a:lnTo>
                  <a:lnTo>
                    <a:pt x="127139" y="248666"/>
                  </a:lnTo>
                  <a:lnTo>
                    <a:pt x="131876" y="244944"/>
                  </a:lnTo>
                  <a:lnTo>
                    <a:pt x="131876" y="243255"/>
                  </a:lnTo>
                  <a:close/>
                </a:path>
                <a:path w="184784" h="363219">
                  <a:moveTo>
                    <a:pt x="134924" y="87503"/>
                  </a:moveTo>
                  <a:lnTo>
                    <a:pt x="134861" y="86271"/>
                  </a:lnTo>
                  <a:lnTo>
                    <a:pt x="134340" y="84670"/>
                  </a:lnTo>
                  <a:lnTo>
                    <a:pt x="133108" y="83324"/>
                  </a:lnTo>
                  <a:lnTo>
                    <a:pt x="132321" y="82499"/>
                  </a:lnTo>
                  <a:lnTo>
                    <a:pt x="132321" y="87503"/>
                  </a:lnTo>
                  <a:lnTo>
                    <a:pt x="124206" y="87503"/>
                  </a:lnTo>
                  <a:lnTo>
                    <a:pt x="124282" y="86271"/>
                  </a:lnTo>
                  <a:lnTo>
                    <a:pt x="124663" y="85369"/>
                  </a:lnTo>
                  <a:lnTo>
                    <a:pt x="124714" y="85229"/>
                  </a:lnTo>
                  <a:lnTo>
                    <a:pt x="126161" y="83807"/>
                  </a:lnTo>
                  <a:lnTo>
                    <a:pt x="127203" y="83324"/>
                  </a:lnTo>
                  <a:lnTo>
                    <a:pt x="129578" y="83324"/>
                  </a:lnTo>
                  <a:lnTo>
                    <a:pt x="132321" y="87503"/>
                  </a:lnTo>
                  <a:lnTo>
                    <a:pt x="132321" y="82499"/>
                  </a:lnTo>
                  <a:lnTo>
                    <a:pt x="131851" y="81991"/>
                  </a:lnTo>
                  <a:lnTo>
                    <a:pt x="130251" y="81318"/>
                  </a:lnTo>
                  <a:lnTo>
                    <a:pt x="126301" y="81318"/>
                  </a:lnTo>
                  <a:lnTo>
                    <a:pt x="124650" y="81991"/>
                  </a:lnTo>
                  <a:lnTo>
                    <a:pt x="122161" y="84670"/>
                  </a:lnTo>
                  <a:lnTo>
                    <a:pt x="121640" y="86271"/>
                  </a:lnTo>
                  <a:lnTo>
                    <a:pt x="121678" y="91782"/>
                  </a:lnTo>
                  <a:lnTo>
                    <a:pt x="122212" y="93294"/>
                  </a:lnTo>
                  <a:lnTo>
                    <a:pt x="124625" y="95821"/>
                  </a:lnTo>
                  <a:lnTo>
                    <a:pt x="126326" y="96456"/>
                  </a:lnTo>
                  <a:lnTo>
                    <a:pt x="130136" y="96456"/>
                  </a:lnTo>
                  <a:lnTo>
                    <a:pt x="131508" y="96075"/>
                  </a:lnTo>
                  <a:lnTo>
                    <a:pt x="133667" y="94449"/>
                  </a:lnTo>
                  <a:lnTo>
                    <a:pt x="134429" y="93294"/>
                  </a:lnTo>
                  <a:lnTo>
                    <a:pt x="134848" y="91782"/>
                  </a:lnTo>
                  <a:lnTo>
                    <a:pt x="132295" y="91478"/>
                  </a:lnTo>
                  <a:lnTo>
                    <a:pt x="131978" y="92341"/>
                  </a:lnTo>
                  <a:lnTo>
                    <a:pt x="131902" y="92544"/>
                  </a:lnTo>
                  <a:lnTo>
                    <a:pt x="131394" y="93294"/>
                  </a:lnTo>
                  <a:lnTo>
                    <a:pt x="130136" y="94221"/>
                  </a:lnTo>
                  <a:lnTo>
                    <a:pt x="129349" y="94449"/>
                  </a:lnTo>
                  <a:lnTo>
                    <a:pt x="127228" y="94449"/>
                  </a:lnTo>
                  <a:lnTo>
                    <a:pt x="126225" y="94030"/>
                  </a:lnTo>
                  <a:lnTo>
                    <a:pt x="124599" y="92341"/>
                  </a:lnTo>
                  <a:lnTo>
                    <a:pt x="124383" y="91782"/>
                  </a:lnTo>
                  <a:lnTo>
                    <a:pt x="124269" y="91478"/>
                  </a:lnTo>
                  <a:lnTo>
                    <a:pt x="124142" y="91147"/>
                  </a:lnTo>
                  <a:lnTo>
                    <a:pt x="124066" y="89522"/>
                  </a:lnTo>
                  <a:lnTo>
                    <a:pt x="134899" y="89522"/>
                  </a:lnTo>
                  <a:lnTo>
                    <a:pt x="134924" y="87503"/>
                  </a:lnTo>
                  <a:close/>
                </a:path>
                <a:path w="184784" h="363219">
                  <a:moveTo>
                    <a:pt x="136486" y="314515"/>
                  </a:moveTo>
                  <a:lnTo>
                    <a:pt x="135966" y="313042"/>
                  </a:lnTo>
                  <a:lnTo>
                    <a:pt x="135915" y="312889"/>
                  </a:lnTo>
                  <a:lnTo>
                    <a:pt x="134708" y="311632"/>
                  </a:lnTo>
                  <a:lnTo>
                    <a:pt x="134035" y="310959"/>
                  </a:lnTo>
                  <a:lnTo>
                    <a:pt x="134035" y="315353"/>
                  </a:lnTo>
                  <a:lnTo>
                    <a:pt x="134023" y="319062"/>
                  </a:lnTo>
                  <a:lnTo>
                    <a:pt x="133616" y="320459"/>
                  </a:lnTo>
                  <a:lnTo>
                    <a:pt x="131991" y="322300"/>
                  </a:lnTo>
                  <a:lnTo>
                    <a:pt x="130822" y="322834"/>
                  </a:lnTo>
                  <a:lnTo>
                    <a:pt x="128701" y="322834"/>
                  </a:lnTo>
                  <a:lnTo>
                    <a:pt x="127482" y="322300"/>
                  </a:lnTo>
                  <a:lnTo>
                    <a:pt x="125895" y="320459"/>
                  </a:lnTo>
                  <a:lnTo>
                    <a:pt x="125501" y="319062"/>
                  </a:lnTo>
                  <a:lnTo>
                    <a:pt x="125501" y="315353"/>
                  </a:lnTo>
                  <a:lnTo>
                    <a:pt x="125882" y="313982"/>
                  </a:lnTo>
                  <a:lnTo>
                    <a:pt x="127482" y="312115"/>
                  </a:lnTo>
                  <a:lnTo>
                    <a:pt x="128524" y="311632"/>
                  </a:lnTo>
                  <a:lnTo>
                    <a:pt x="130962" y="311632"/>
                  </a:lnTo>
                  <a:lnTo>
                    <a:pt x="131965" y="312115"/>
                  </a:lnTo>
                  <a:lnTo>
                    <a:pt x="132803" y="313042"/>
                  </a:lnTo>
                  <a:lnTo>
                    <a:pt x="133616" y="313982"/>
                  </a:lnTo>
                  <a:lnTo>
                    <a:pt x="134035" y="315353"/>
                  </a:lnTo>
                  <a:lnTo>
                    <a:pt x="134035" y="310959"/>
                  </a:lnTo>
                  <a:lnTo>
                    <a:pt x="133362" y="310286"/>
                  </a:lnTo>
                  <a:lnTo>
                    <a:pt x="131737" y="309626"/>
                  </a:lnTo>
                  <a:lnTo>
                    <a:pt x="127965" y="309626"/>
                  </a:lnTo>
                  <a:lnTo>
                    <a:pt x="126415" y="310146"/>
                  </a:lnTo>
                  <a:lnTo>
                    <a:pt x="123672" y="312534"/>
                  </a:lnTo>
                  <a:lnTo>
                    <a:pt x="122948" y="314515"/>
                  </a:lnTo>
                  <a:lnTo>
                    <a:pt x="122948" y="319671"/>
                  </a:lnTo>
                  <a:lnTo>
                    <a:pt x="123571" y="321551"/>
                  </a:lnTo>
                  <a:lnTo>
                    <a:pt x="124828" y="322834"/>
                  </a:lnTo>
                  <a:lnTo>
                    <a:pt x="126060" y="324129"/>
                  </a:lnTo>
                  <a:lnTo>
                    <a:pt x="127711" y="324764"/>
                  </a:lnTo>
                  <a:lnTo>
                    <a:pt x="131013" y="324764"/>
                  </a:lnTo>
                  <a:lnTo>
                    <a:pt x="132194" y="324459"/>
                  </a:lnTo>
                  <a:lnTo>
                    <a:pt x="134315" y="323316"/>
                  </a:lnTo>
                  <a:lnTo>
                    <a:pt x="134785" y="322834"/>
                  </a:lnTo>
                  <a:lnTo>
                    <a:pt x="135153" y="322465"/>
                  </a:lnTo>
                  <a:lnTo>
                    <a:pt x="136207" y="320459"/>
                  </a:lnTo>
                  <a:lnTo>
                    <a:pt x="136398" y="319671"/>
                  </a:lnTo>
                  <a:lnTo>
                    <a:pt x="136486" y="314515"/>
                  </a:lnTo>
                  <a:close/>
                </a:path>
                <a:path w="184784" h="363219">
                  <a:moveTo>
                    <a:pt x="136486" y="134200"/>
                  </a:moveTo>
                  <a:lnTo>
                    <a:pt x="136220" y="133756"/>
                  </a:lnTo>
                  <a:lnTo>
                    <a:pt x="136004" y="133197"/>
                  </a:lnTo>
                  <a:lnTo>
                    <a:pt x="135737" y="131851"/>
                  </a:lnTo>
                  <a:lnTo>
                    <a:pt x="135686" y="126923"/>
                  </a:lnTo>
                  <a:lnTo>
                    <a:pt x="135585" y="122643"/>
                  </a:lnTo>
                  <a:lnTo>
                    <a:pt x="135534" y="122415"/>
                  </a:lnTo>
                  <a:lnTo>
                    <a:pt x="135445" y="121970"/>
                  </a:lnTo>
                  <a:lnTo>
                    <a:pt x="135191" y="121373"/>
                  </a:lnTo>
                  <a:lnTo>
                    <a:pt x="134454" y="120459"/>
                  </a:lnTo>
                  <a:lnTo>
                    <a:pt x="134061" y="120205"/>
                  </a:lnTo>
                  <a:lnTo>
                    <a:pt x="134200" y="120205"/>
                  </a:lnTo>
                  <a:lnTo>
                    <a:pt x="132321" y="119532"/>
                  </a:lnTo>
                  <a:lnTo>
                    <a:pt x="131318" y="119367"/>
                  </a:lnTo>
                  <a:lnTo>
                    <a:pt x="128816" y="119367"/>
                  </a:lnTo>
                  <a:lnTo>
                    <a:pt x="123634" y="123342"/>
                  </a:lnTo>
                  <a:lnTo>
                    <a:pt x="123532" y="123812"/>
                  </a:lnTo>
                  <a:lnTo>
                    <a:pt x="125933" y="124155"/>
                  </a:lnTo>
                  <a:lnTo>
                    <a:pt x="126009" y="123812"/>
                  </a:lnTo>
                  <a:lnTo>
                    <a:pt x="126136" y="123342"/>
                  </a:lnTo>
                  <a:lnTo>
                    <a:pt x="128536" y="121373"/>
                  </a:lnTo>
                  <a:lnTo>
                    <a:pt x="130949" y="121373"/>
                  </a:lnTo>
                  <a:lnTo>
                    <a:pt x="131902" y="121653"/>
                  </a:lnTo>
                  <a:lnTo>
                    <a:pt x="132994" y="122643"/>
                  </a:lnTo>
                  <a:lnTo>
                    <a:pt x="133108" y="122999"/>
                  </a:lnTo>
                  <a:lnTo>
                    <a:pt x="133223" y="124993"/>
                  </a:lnTo>
                  <a:lnTo>
                    <a:pt x="133223" y="126923"/>
                  </a:lnTo>
                  <a:lnTo>
                    <a:pt x="130111" y="132600"/>
                  </a:lnTo>
                  <a:lnTo>
                    <a:pt x="127177" y="132600"/>
                  </a:lnTo>
                  <a:lnTo>
                    <a:pt x="126060" y="131597"/>
                  </a:lnTo>
                  <a:lnTo>
                    <a:pt x="125755" y="131013"/>
                  </a:lnTo>
                  <a:lnTo>
                    <a:pt x="125857" y="129501"/>
                  </a:lnTo>
                  <a:lnTo>
                    <a:pt x="130975" y="127596"/>
                  </a:lnTo>
                  <a:lnTo>
                    <a:pt x="131978" y="127368"/>
                  </a:lnTo>
                  <a:lnTo>
                    <a:pt x="132130" y="127368"/>
                  </a:lnTo>
                  <a:lnTo>
                    <a:pt x="133223" y="126923"/>
                  </a:lnTo>
                  <a:lnTo>
                    <a:pt x="133223" y="124993"/>
                  </a:lnTo>
                  <a:lnTo>
                    <a:pt x="132270" y="125323"/>
                  </a:lnTo>
                  <a:lnTo>
                    <a:pt x="130810" y="125603"/>
                  </a:lnTo>
                  <a:lnTo>
                    <a:pt x="128816" y="125831"/>
                  </a:lnTo>
                  <a:lnTo>
                    <a:pt x="126339" y="126199"/>
                  </a:lnTo>
                  <a:lnTo>
                    <a:pt x="126631" y="126199"/>
                  </a:lnTo>
                  <a:lnTo>
                    <a:pt x="125971" y="126390"/>
                  </a:lnTo>
                  <a:lnTo>
                    <a:pt x="123215" y="131851"/>
                  </a:lnTo>
                  <a:lnTo>
                    <a:pt x="123558" y="132600"/>
                  </a:lnTo>
                  <a:lnTo>
                    <a:pt x="124802" y="133756"/>
                  </a:lnTo>
                  <a:lnTo>
                    <a:pt x="125412" y="134200"/>
                  </a:lnTo>
                  <a:lnTo>
                    <a:pt x="126466" y="134505"/>
                  </a:lnTo>
                  <a:lnTo>
                    <a:pt x="129019" y="134505"/>
                  </a:lnTo>
                  <a:lnTo>
                    <a:pt x="129946" y="134340"/>
                  </a:lnTo>
                  <a:lnTo>
                    <a:pt x="131622" y="133756"/>
                  </a:lnTo>
                  <a:lnTo>
                    <a:pt x="132486" y="133197"/>
                  </a:lnTo>
                  <a:lnTo>
                    <a:pt x="133184" y="132600"/>
                  </a:lnTo>
                  <a:lnTo>
                    <a:pt x="133426" y="132600"/>
                  </a:lnTo>
                  <a:lnTo>
                    <a:pt x="133489" y="133197"/>
                  </a:lnTo>
                  <a:lnTo>
                    <a:pt x="133667" y="133756"/>
                  </a:lnTo>
                  <a:lnTo>
                    <a:pt x="133921" y="134200"/>
                  </a:lnTo>
                  <a:lnTo>
                    <a:pt x="136486" y="134200"/>
                  </a:lnTo>
                  <a:close/>
                </a:path>
                <a:path w="184784" h="363219">
                  <a:moveTo>
                    <a:pt x="137312" y="275793"/>
                  </a:moveTo>
                  <a:lnTo>
                    <a:pt x="133375" y="271576"/>
                  </a:lnTo>
                  <a:lnTo>
                    <a:pt x="130543" y="271576"/>
                  </a:lnTo>
                  <a:lnTo>
                    <a:pt x="129082" y="272237"/>
                  </a:lnTo>
                  <a:lnTo>
                    <a:pt x="127965" y="273558"/>
                  </a:lnTo>
                  <a:lnTo>
                    <a:pt x="127965" y="266357"/>
                  </a:lnTo>
                  <a:lnTo>
                    <a:pt x="125501" y="266357"/>
                  </a:lnTo>
                  <a:lnTo>
                    <a:pt x="125501" y="286410"/>
                  </a:lnTo>
                  <a:lnTo>
                    <a:pt x="127965" y="286410"/>
                  </a:lnTo>
                  <a:lnTo>
                    <a:pt x="127965" y="277342"/>
                  </a:lnTo>
                  <a:lnTo>
                    <a:pt x="128079" y="276440"/>
                  </a:lnTo>
                  <a:lnTo>
                    <a:pt x="128638" y="275158"/>
                  </a:lnTo>
                  <a:lnTo>
                    <a:pt x="129082" y="274650"/>
                  </a:lnTo>
                  <a:lnTo>
                    <a:pt x="130378" y="273862"/>
                  </a:lnTo>
                  <a:lnTo>
                    <a:pt x="131076" y="273672"/>
                  </a:lnTo>
                  <a:lnTo>
                    <a:pt x="132753" y="273672"/>
                  </a:lnTo>
                  <a:lnTo>
                    <a:pt x="133515" y="273951"/>
                  </a:lnTo>
                  <a:lnTo>
                    <a:pt x="134569" y="275069"/>
                  </a:lnTo>
                  <a:lnTo>
                    <a:pt x="134848" y="275971"/>
                  </a:lnTo>
                  <a:lnTo>
                    <a:pt x="134848" y="286410"/>
                  </a:lnTo>
                  <a:lnTo>
                    <a:pt x="137312" y="286410"/>
                  </a:lnTo>
                  <a:lnTo>
                    <a:pt x="137312" y="275793"/>
                  </a:lnTo>
                  <a:close/>
                </a:path>
                <a:path w="184784" h="363219">
                  <a:moveTo>
                    <a:pt x="141236" y="196253"/>
                  </a:moveTo>
                  <a:lnTo>
                    <a:pt x="140360" y="195757"/>
                  </a:lnTo>
                  <a:lnTo>
                    <a:pt x="139522" y="195478"/>
                  </a:lnTo>
                  <a:lnTo>
                    <a:pt x="138125" y="195478"/>
                  </a:lnTo>
                  <a:lnTo>
                    <a:pt x="137591" y="195643"/>
                  </a:lnTo>
                  <a:lnTo>
                    <a:pt x="136613" y="196316"/>
                  </a:lnTo>
                  <a:lnTo>
                    <a:pt x="136105" y="196989"/>
                  </a:lnTo>
                  <a:lnTo>
                    <a:pt x="135547" y="197993"/>
                  </a:lnTo>
                  <a:lnTo>
                    <a:pt x="135547" y="195783"/>
                  </a:lnTo>
                  <a:lnTo>
                    <a:pt x="133337" y="195783"/>
                  </a:lnTo>
                  <a:lnTo>
                    <a:pt x="133337" y="210312"/>
                  </a:lnTo>
                  <a:lnTo>
                    <a:pt x="135801" y="210312"/>
                  </a:lnTo>
                  <a:lnTo>
                    <a:pt x="135801" y="201688"/>
                  </a:lnTo>
                  <a:lnTo>
                    <a:pt x="135915" y="200736"/>
                  </a:lnTo>
                  <a:lnTo>
                    <a:pt x="136359" y="199275"/>
                  </a:lnTo>
                  <a:lnTo>
                    <a:pt x="136664" y="198831"/>
                  </a:lnTo>
                  <a:lnTo>
                    <a:pt x="137541" y="198183"/>
                  </a:lnTo>
                  <a:lnTo>
                    <a:pt x="138010" y="198018"/>
                  </a:lnTo>
                  <a:lnTo>
                    <a:pt x="139166" y="198018"/>
                  </a:lnTo>
                  <a:lnTo>
                    <a:pt x="139750" y="198221"/>
                  </a:lnTo>
                  <a:lnTo>
                    <a:pt x="140360" y="198551"/>
                  </a:lnTo>
                  <a:lnTo>
                    <a:pt x="141236" y="196253"/>
                  </a:lnTo>
                  <a:close/>
                </a:path>
                <a:path w="184784" h="363219">
                  <a:moveTo>
                    <a:pt x="141249" y="48158"/>
                  </a:moveTo>
                  <a:lnTo>
                    <a:pt x="140728" y="46685"/>
                  </a:lnTo>
                  <a:lnTo>
                    <a:pt x="140677" y="46532"/>
                  </a:lnTo>
                  <a:lnTo>
                    <a:pt x="139471" y="45275"/>
                  </a:lnTo>
                  <a:lnTo>
                    <a:pt x="138798" y="44602"/>
                  </a:lnTo>
                  <a:lnTo>
                    <a:pt x="138798" y="48996"/>
                  </a:lnTo>
                  <a:lnTo>
                    <a:pt x="138785" y="52705"/>
                  </a:lnTo>
                  <a:lnTo>
                    <a:pt x="138379" y="54102"/>
                  </a:lnTo>
                  <a:lnTo>
                    <a:pt x="136753" y="55943"/>
                  </a:lnTo>
                  <a:lnTo>
                    <a:pt x="135585" y="56476"/>
                  </a:lnTo>
                  <a:lnTo>
                    <a:pt x="133451" y="56476"/>
                  </a:lnTo>
                  <a:lnTo>
                    <a:pt x="132245" y="55943"/>
                  </a:lnTo>
                  <a:lnTo>
                    <a:pt x="130657" y="54102"/>
                  </a:lnTo>
                  <a:lnTo>
                    <a:pt x="130263" y="52705"/>
                  </a:lnTo>
                  <a:lnTo>
                    <a:pt x="130263" y="48996"/>
                  </a:lnTo>
                  <a:lnTo>
                    <a:pt x="130644" y="47625"/>
                  </a:lnTo>
                  <a:lnTo>
                    <a:pt x="132245" y="45758"/>
                  </a:lnTo>
                  <a:lnTo>
                    <a:pt x="133286" y="45275"/>
                  </a:lnTo>
                  <a:lnTo>
                    <a:pt x="135724" y="45275"/>
                  </a:lnTo>
                  <a:lnTo>
                    <a:pt x="136728" y="45758"/>
                  </a:lnTo>
                  <a:lnTo>
                    <a:pt x="137566" y="46685"/>
                  </a:lnTo>
                  <a:lnTo>
                    <a:pt x="138379" y="47625"/>
                  </a:lnTo>
                  <a:lnTo>
                    <a:pt x="138798" y="48996"/>
                  </a:lnTo>
                  <a:lnTo>
                    <a:pt x="138798" y="44602"/>
                  </a:lnTo>
                  <a:lnTo>
                    <a:pt x="138125" y="43929"/>
                  </a:lnTo>
                  <a:lnTo>
                    <a:pt x="136499" y="43268"/>
                  </a:lnTo>
                  <a:lnTo>
                    <a:pt x="132727" y="43268"/>
                  </a:lnTo>
                  <a:lnTo>
                    <a:pt x="131178" y="43789"/>
                  </a:lnTo>
                  <a:lnTo>
                    <a:pt x="128435" y="46177"/>
                  </a:lnTo>
                  <a:lnTo>
                    <a:pt x="127711" y="48158"/>
                  </a:lnTo>
                  <a:lnTo>
                    <a:pt x="127711" y="53314"/>
                  </a:lnTo>
                  <a:lnTo>
                    <a:pt x="128333" y="55194"/>
                  </a:lnTo>
                  <a:lnTo>
                    <a:pt x="129590" y="56476"/>
                  </a:lnTo>
                  <a:lnTo>
                    <a:pt x="130822" y="57772"/>
                  </a:lnTo>
                  <a:lnTo>
                    <a:pt x="132473" y="58407"/>
                  </a:lnTo>
                  <a:lnTo>
                    <a:pt x="135775" y="58407"/>
                  </a:lnTo>
                  <a:lnTo>
                    <a:pt x="136956" y="58102"/>
                  </a:lnTo>
                  <a:lnTo>
                    <a:pt x="139077" y="56959"/>
                  </a:lnTo>
                  <a:lnTo>
                    <a:pt x="139547" y="56476"/>
                  </a:lnTo>
                  <a:lnTo>
                    <a:pt x="139915" y="56108"/>
                  </a:lnTo>
                  <a:lnTo>
                    <a:pt x="140970" y="54102"/>
                  </a:lnTo>
                  <a:lnTo>
                    <a:pt x="141160" y="53314"/>
                  </a:lnTo>
                  <a:lnTo>
                    <a:pt x="141249" y="48158"/>
                  </a:lnTo>
                  <a:close/>
                </a:path>
                <a:path w="184784" h="363219">
                  <a:moveTo>
                    <a:pt x="146608" y="38049"/>
                  </a:moveTo>
                  <a:lnTo>
                    <a:pt x="144145" y="38049"/>
                  </a:lnTo>
                  <a:lnTo>
                    <a:pt x="144145" y="58102"/>
                  </a:lnTo>
                  <a:lnTo>
                    <a:pt x="146608" y="58102"/>
                  </a:lnTo>
                  <a:lnTo>
                    <a:pt x="146608" y="38049"/>
                  </a:lnTo>
                  <a:close/>
                </a:path>
                <a:path w="184784" h="363219">
                  <a:moveTo>
                    <a:pt x="147320" y="239115"/>
                  </a:moveTo>
                  <a:lnTo>
                    <a:pt x="147167" y="238353"/>
                  </a:lnTo>
                  <a:lnTo>
                    <a:pt x="146697" y="237185"/>
                  </a:lnTo>
                  <a:lnTo>
                    <a:pt x="146189" y="236004"/>
                  </a:lnTo>
                  <a:lnTo>
                    <a:pt x="145745" y="235445"/>
                  </a:lnTo>
                  <a:lnTo>
                    <a:pt x="145491" y="235115"/>
                  </a:lnTo>
                  <a:lnTo>
                    <a:pt x="144907" y="234734"/>
                  </a:lnTo>
                  <a:lnTo>
                    <a:pt x="144907" y="239115"/>
                  </a:lnTo>
                  <a:lnTo>
                    <a:pt x="144868" y="243065"/>
                  </a:lnTo>
                  <a:lnTo>
                    <a:pt x="144653" y="243814"/>
                  </a:lnTo>
                  <a:lnTo>
                    <a:pt x="144437" y="244436"/>
                  </a:lnTo>
                  <a:lnTo>
                    <a:pt x="142887" y="246227"/>
                  </a:lnTo>
                  <a:lnTo>
                    <a:pt x="142024" y="246646"/>
                  </a:lnTo>
                  <a:lnTo>
                    <a:pt x="139865" y="246646"/>
                  </a:lnTo>
                  <a:lnTo>
                    <a:pt x="138938" y="246227"/>
                  </a:lnTo>
                  <a:lnTo>
                    <a:pt x="137426" y="244436"/>
                  </a:lnTo>
                  <a:lnTo>
                    <a:pt x="137058" y="243065"/>
                  </a:lnTo>
                  <a:lnTo>
                    <a:pt x="137121" y="239115"/>
                  </a:lnTo>
                  <a:lnTo>
                    <a:pt x="139979" y="235445"/>
                  </a:lnTo>
                  <a:lnTo>
                    <a:pt x="142100" y="235445"/>
                  </a:lnTo>
                  <a:lnTo>
                    <a:pt x="142621" y="235724"/>
                  </a:lnTo>
                  <a:lnTo>
                    <a:pt x="143065" y="236004"/>
                  </a:lnTo>
                  <a:lnTo>
                    <a:pt x="144513" y="237744"/>
                  </a:lnTo>
                  <a:lnTo>
                    <a:pt x="144907" y="239115"/>
                  </a:lnTo>
                  <a:lnTo>
                    <a:pt x="144907" y="234734"/>
                  </a:lnTo>
                  <a:lnTo>
                    <a:pt x="143586" y="233845"/>
                  </a:lnTo>
                  <a:lnTo>
                    <a:pt x="142494" y="233514"/>
                  </a:lnTo>
                  <a:lnTo>
                    <a:pt x="140309" y="233514"/>
                  </a:lnTo>
                  <a:lnTo>
                    <a:pt x="138938" y="233845"/>
                  </a:lnTo>
                  <a:lnTo>
                    <a:pt x="139268" y="233845"/>
                  </a:lnTo>
                  <a:lnTo>
                    <a:pt x="138188" y="234442"/>
                  </a:lnTo>
                  <a:lnTo>
                    <a:pt x="137477" y="235115"/>
                  </a:lnTo>
                  <a:lnTo>
                    <a:pt x="137058" y="235724"/>
                  </a:lnTo>
                  <a:lnTo>
                    <a:pt x="137058" y="233845"/>
                  </a:lnTo>
                  <a:lnTo>
                    <a:pt x="134823" y="233845"/>
                  </a:lnTo>
                  <a:lnTo>
                    <a:pt x="134823" y="253898"/>
                  </a:lnTo>
                  <a:lnTo>
                    <a:pt x="137287" y="253898"/>
                  </a:lnTo>
                  <a:lnTo>
                    <a:pt x="137287" y="246837"/>
                  </a:lnTo>
                  <a:lnTo>
                    <a:pt x="137680" y="247408"/>
                  </a:lnTo>
                  <a:lnTo>
                    <a:pt x="138214" y="247827"/>
                  </a:lnTo>
                  <a:lnTo>
                    <a:pt x="139522" y="248488"/>
                  </a:lnTo>
                  <a:lnTo>
                    <a:pt x="140258" y="248666"/>
                  </a:lnTo>
                  <a:lnTo>
                    <a:pt x="142214" y="248666"/>
                  </a:lnTo>
                  <a:lnTo>
                    <a:pt x="143281" y="248348"/>
                  </a:lnTo>
                  <a:lnTo>
                    <a:pt x="145300" y="247116"/>
                  </a:lnTo>
                  <a:lnTo>
                    <a:pt x="145529" y="246837"/>
                  </a:lnTo>
                  <a:lnTo>
                    <a:pt x="145694" y="246646"/>
                  </a:lnTo>
                  <a:lnTo>
                    <a:pt x="146050" y="246227"/>
                  </a:lnTo>
                  <a:lnTo>
                    <a:pt x="147142" y="243814"/>
                  </a:lnTo>
                  <a:lnTo>
                    <a:pt x="147294" y="243065"/>
                  </a:lnTo>
                  <a:lnTo>
                    <a:pt x="147320" y="239115"/>
                  </a:lnTo>
                  <a:close/>
                </a:path>
                <a:path w="184784" h="363219">
                  <a:moveTo>
                    <a:pt x="147383" y="120142"/>
                  </a:moveTo>
                  <a:lnTo>
                    <a:pt x="146507" y="119646"/>
                  </a:lnTo>
                  <a:lnTo>
                    <a:pt x="145669" y="119367"/>
                  </a:lnTo>
                  <a:lnTo>
                    <a:pt x="144272" y="119367"/>
                  </a:lnTo>
                  <a:lnTo>
                    <a:pt x="143738" y="119532"/>
                  </a:lnTo>
                  <a:lnTo>
                    <a:pt x="142760" y="120205"/>
                  </a:lnTo>
                  <a:lnTo>
                    <a:pt x="142252" y="120878"/>
                  </a:lnTo>
                  <a:lnTo>
                    <a:pt x="141693" y="121881"/>
                  </a:lnTo>
                  <a:lnTo>
                    <a:pt x="141693" y="119672"/>
                  </a:lnTo>
                  <a:lnTo>
                    <a:pt x="139484" y="119672"/>
                  </a:lnTo>
                  <a:lnTo>
                    <a:pt x="139484" y="134200"/>
                  </a:lnTo>
                  <a:lnTo>
                    <a:pt x="141947" y="134200"/>
                  </a:lnTo>
                  <a:lnTo>
                    <a:pt x="141947" y="125577"/>
                  </a:lnTo>
                  <a:lnTo>
                    <a:pt x="142062" y="124625"/>
                  </a:lnTo>
                  <a:lnTo>
                    <a:pt x="142506" y="123164"/>
                  </a:lnTo>
                  <a:lnTo>
                    <a:pt x="142811" y="122720"/>
                  </a:lnTo>
                  <a:lnTo>
                    <a:pt x="143687" y="122072"/>
                  </a:lnTo>
                  <a:lnTo>
                    <a:pt x="144157" y="121907"/>
                  </a:lnTo>
                  <a:lnTo>
                    <a:pt x="145313" y="121907"/>
                  </a:lnTo>
                  <a:lnTo>
                    <a:pt x="145897" y="122110"/>
                  </a:lnTo>
                  <a:lnTo>
                    <a:pt x="146507" y="122440"/>
                  </a:lnTo>
                  <a:lnTo>
                    <a:pt x="147383" y="120142"/>
                  </a:lnTo>
                  <a:close/>
                </a:path>
                <a:path w="184784" h="363219">
                  <a:moveTo>
                    <a:pt x="148005" y="152120"/>
                  </a:moveTo>
                  <a:lnTo>
                    <a:pt x="147167" y="151955"/>
                  </a:lnTo>
                  <a:lnTo>
                    <a:pt x="146380" y="151866"/>
                  </a:lnTo>
                  <a:lnTo>
                    <a:pt x="144614" y="151866"/>
                  </a:lnTo>
                  <a:lnTo>
                    <a:pt x="141681" y="155232"/>
                  </a:lnTo>
                  <a:lnTo>
                    <a:pt x="141681" y="157721"/>
                  </a:lnTo>
                  <a:lnTo>
                    <a:pt x="139496" y="157721"/>
                  </a:lnTo>
                  <a:lnTo>
                    <a:pt x="139496" y="159651"/>
                  </a:lnTo>
                  <a:lnTo>
                    <a:pt x="141681" y="159651"/>
                  </a:lnTo>
                  <a:lnTo>
                    <a:pt x="141681" y="172250"/>
                  </a:lnTo>
                  <a:lnTo>
                    <a:pt x="144119" y="172250"/>
                  </a:lnTo>
                  <a:lnTo>
                    <a:pt x="144119" y="159651"/>
                  </a:lnTo>
                  <a:lnTo>
                    <a:pt x="146939" y="159651"/>
                  </a:lnTo>
                  <a:lnTo>
                    <a:pt x="146939" y="157721"/>
                  </a:lnTo>
                  <a:lnTo>
                    <a:pt x="144119" y="157721"/>
                  </a:lnTo>
                  <a:lnTo>
                    <a:pt x="144119" y="155536"/>
                  </a:lnTo>
                  <a:lnTo>
                    <a:pt x="144259" y="154952"/>
                  </a:lnTo>
                  <a:lnTo>
                    <a:pt x="144894" y="154305"/>
                  </a:lnTo>
                  <a:lnTo>
                    <a:pt x="145427" y="154139"/>
                  </a:lnTo>
                  <a:lnTo>
                    <a:pt x="146634" y="154139"/>
                  </a:lnTo>
                  <a:lnTo>
                    <a:pt x="147612" y="154241"/>
                  </a:lnTo>
                  <a:lnTo>
                    <a:pt x="148005" y="152120"/>
                  </a:lnTo>
                  <a:close/>
                </a:path>
                <a:path w="184784" h="363219">
                  <a:moveTo>
                    <a:pt x="149720" y="86106"/>
                  </a:moveTo>
                  <a:lnTo>
                    <a:pt x="145630" y="81318"/>
                  </a:lnTo>
                  <a:lnTo>
                    <a:pt x="142748" y="81318"/>
                  </a:lnTo>
                  <a:lnTo>
                    <a:pt x="141211" y="82118"/>
                  </a:lnTo>
                  <a:lnTo>
                    <a:pt x="140144" y="83693"/>
                  </a:lnTo>
                  <a:lnTo>
                    <a:pt x="140144" y="81622"/>
                  </a:lnTo>
                  <a:lnTo>
                    <a:pt x="137934" y="81622"/>
                  </a:lnTo>
                  <a:lnTo>
                    <a:pt x="137934" y="96151"/>
                  </a:lnTo>
                  <a:lnTo>
                    <a:pt x="140398" y="96151"/>
                  </a:lnTo>
                  <a:lnTo>
                    <a:pt x="140398" y="86385"/>
                  </a:lnTo>
                  <a:lnTo>
                    <a:pt x="140766" y="85115"/>
                  </a:lnTo>
                  <a:lnTo>
                    <a:pt x="142278" y="83781"/>
                  </a:lnTo>
                  <a:lnTo>
                    <a:pt x="143192" y="83439"/>
                  </a:lnTo>
                  <a:lnTo>
                    <a:pt x="144907" y="83439"/>
                  </a:lnTo>
                  <a:lnTo>
                    <a:pt x="147256" y="86321"/>
                  </a:lnTo>
                  <a:lnTo>
                    <a:pt x="147256" y="96151"/>
                  </a:lnTo>
                  <a:lnTo>
                    <a:pt x="149720" y="96151"/>
                  </a:lnTo>
                  <a:lnTo>
                    <a:pt x="149720" y="86106"/>
                  </a:lnTo>
                  <a:close/>
                </a:path>
                <a:path w="184784" h="363219">
                  <a:moveTo>
                    <a:pt x="151142" y="309930"/>
                  </a:moveTo>
                  <a:lnTo>
                    <a:pt x="148678" y="309930"/>
                  </a:lnTo>
                  <a:lnTo>
                    <a:pt x="148678" y="318973"/>
                  </a:lnTo>
                  <a:lnTo>
                    <a:pt x="148539" y="319925"/>
                  </a:lnTo>
                  <a:lnTo>
                    <a:pt x="148005" y="321233"/>
                  </a:lnTo>
                  <a:lnTo>
                    <a:pt x="147561" y="321741"/>
                  </a:lnTo>
                  <a:lnTo>
                    <a:pt x="146240" y="322503"/>
                  </a:lnTo>
                  <a:lnTo>
                    <a:pt x="145567" y="322668"/>
                  </a:lnTo>
                  <a:lnTo>
                    <a:pt x="144081" y="322668"/>
                  </a:lnTo>
                  <a:lnTo>
                    <a:pt x="141846" y="319278"/>
                  </a:lnTo>
                  <a:lnTo>
                    <a:pt x="141846" y="309930"/>
                  </a:lnTo>
                  <a:lnTo>
                    <a:pt x="139382" y="309930"/>
                  </a:lnTo>
                  <a:lnTo>
                    <a:pt x="139382" y="318947"/>
                  </a:lnTo>
                  <a:lnTo>
                    <a:pt x="139407" y="320763"/>
                  </a:lnTo>
                  <a:lnTo>
                    <a:pt x="139522" y="321233"/>
                  </a:lnTo>
                  <a:lnTo>
                    <a:pt x="139661" y="321970"/>
                  </a:lnTo>
                  <a:lnTo>
                    <a:pt x="143471" y="324764"/>
                  </a:lnTo>
                  <a:lnTo>
                    <a:pt x="146265" y="324764"/>
                  </a:lnTo>
                  <a:lnTo>
                    <a:pt x="147815" y="323951"/>
                  </a:lnTo>
                  <a:lnTo>
                    <a:pt x="148958" y="322326"/>
                  </a:lnTo>
                  <a:lnTo>
                    <a:pt x="148958" y="324459"/>
                  </a:lnTo>
                  <a:lnTo>
                    <a:pt x="151142" y="324459"/>
                  </a:lnTo>
                  <a:lnTo>
                    <a:pt x="151142" y="309930"/>
                  </a:lnTo>
                  <a:close/>
                </a:path>
                <a:path w="184784" h="363219">
                  <a:moveTo>
                    <a:pt x="152844" y="233819"/>
                  </a:moveTo>
                  <a:lnTo>
                    <a:pt x="150393" y="233819"/>
                  </a:lnTo>
                  <a:lnTo>
                    <a:pt x="150393" y="248348"/>
                  </a:lnTo>
                  <a:lnTo>
                    <a:pt x="152844" y="248348"/>
                  </a:lnTo>
                  <a:lnTo>
                    <a:pt x="152844" y="233819"/>
                  </a:lnTo>
                  <a:close/>
                </a:path>
                <a:path w="184784" h="363219">
                  <a:moveTo>
                    <a:pt x="152844" y="228307"/>
                  </a:moveTo>
                  <a:lnTo>
                    <a:pt x="150393" y="228307"/>
                  </a:lnTo>
                  <a:lnTo>
                    <a:pt x="150393" y="231140"/>
                  </a:lnTo>
                  <a:lnTo>
                    <a:pt x="152844" y="231140"/>
                  </a:lnTo>
                  <a:lnTo>
                    <a:pt x="152844" y="228307"/>
                  </a:lnTo>
                  <a:close/>
                </a:path>
                <a:path w="184784" h="363219">
                  <a:moveTo>
                    <a:pt x="152882" y="43573"/>
                  </a:moveTo>
                  <a:lnTo>
                    <a:pt x="150418" y="43573"/>
                  </a:lnTo>
                  <a:lnTo>
                    <a:pt x="150418" y="58102"/>
                  </a:lnTo>
                  <a:lnTo>
                    <a:pt x="152882" y="58102"/>
                  </a:lnTo>
                  <a:lnTo>
                    <a:pt x="152882" y="43573"/>
                  </a:lnTo>
                  <a:close/>
                </a:path>
                <a:path w="184784" h="363219">
                  <a:moveTo>
                    <a:pt x="152882" y="38074"/>
                  </a:moveTo>
                  <a:lnTo>
                    <a:pt x="150418" y="38074"/>
                  </a:lnTo>
                  <a:lnTo>
                    <a:pt x="150418" y="40881"/>
                  </a:lnTo>
                  <a:lnTo>
                    <a:pt x="152882" y="40881"/>
                  </a:lnTo>
                  <a:lnTo>
                    <a:pt x="152882" y="38074"/>
                  </a:lnTo>
                  <a:close/>
                </a:path>
                <a:path w="184784" h="363219">
                  <a:moveTo>
                    <a:pt x="153682" y="276466"/>
                  </a:moveTo>
                  <a:lnTo>
                    <a:pt x="153174" y="274993"/>
                  </a:lnTo>
                  <a:lnTo>
                    <a:pt x="153111" y="274840"/>
                  </a:lnTo>
                  <a:lnTo>
                    <a:pt x="151904" y="273583"/>
                  </a:lnTo>
                  <a:lnTo>
                    <a:pt x="151231" y="272910"/>
                  </a:lnTo>
                  <a:lnTo>
                    <a:pt x="151231" y="277304"/>
                  </a:lnTo>
                  <a:lnTo>
                    <a:pt x="151218" y="281012"/>
                  </a:lnTo>
                  <a:lnTo>
                    <a:pt x="150812" y="282409"/>
                  </a:lnTo>
                  <a:lnTo>
                    <a:pt x="149186" y="284251"/>
                  </a:lnTo>
                  <a:lnTo>
                    <a:pt x="148018" y="284784"/>
                  </a:lnTo>
                  <a:lnTo>
                    <a:pt x="145897" y="284784"/>
                  </a:lnTo>
                  <a:lnTo>
                    <a:pt x="144678" y="284251"/>
                  </a:lnTo>
                  <a:lnTo>
                    <a:pt x="143090" y="282409"/>
                  </a:lnTo>
                  <a:lnTo>
                    <a:pt x="142697" y="281012"/>
                  </a:lnTo>
                  <a:lnTo>
                    <a:pt x="142697" y="277304"/>
                  </a:lnTo>
                  <a:lnTo>
                    <a:pt x="143090" y="275932"/>
                  </a:lnTo>
                  <a:lnTo>
                    <a:pt x="144678" y="274066"/>
                  </a:lnTo>
                  <a:lnTo>
                    <a:pt x="145719" y="273583"/>
                  </a:lnTo>
                  <a:lnTo>
                    <a:pt x="148158" y="273583"/>
                  </a:lnTo>
                  <a:lnTo>
                    <a:pt x="149161" y="274066"/>
                  </a:lnTo>
                  <a:lnTo>
                    <a:pt x="149999" y="274993"/>
                  </a:lnTo>
                  <a:lnTo>
                    <a:pt x="150812" y="275932"/>
                  </a:lnTo>
                  <a:lnTo>
                    <a:pt x="151231" y="277304"/>
                  </a:lnTo>
                  <a:lnTo>
                    <a:pt x="151231" y="272910"/>
                  </a:lnTo>
                  <a:lnTo>
                    <a:pt x="150558" y="272237"/>
                  </a:lnTo>
                  <a:lnTo>
                    <a:pt x="148932" y="271576"/>
                  </a:lnTo>
                  <a:lnTo>
                    <a:pt x="145161" y="271576"/>
                  </a:lnTo>
                  <a:lnTo>
                    <a:pt x="143611" y="272097"/>
                  </a:lnTo>
                  <a:lnTo>
                    <a:pt x="140868" y="274485"/>
                  </a:lnTo>
                  <a:lnTo>
                    <a:pt x="140144" y="276466"/>
                  </a:lnTo>
                  <a:lnTo>
                    <a:pt x="140144" y="281622"/>
                  </a:lnTo>
                  <a:lnTo>
                    <a:pt x="140766" y="283502"/>
                  </a:lnTo>
                  <a:lnTo>
                    <a:pt x="142024" y="284784"/>
                  </a:lnTo>
                  <a:lnTo>
                    <a:pt x="143256" y="286080"/>
                  </a:lnTo>
                  <a:lnTo>
                    <a:pt x="144907" y="286715"/>
                  </a:lnTo>
                  <a:lnTo>
                    <a:pt x="148209" y="286715"/>
                  </a:lnTo>
                  <a:lnTo>
                    <a:pt x="153593" y="281622"/>
                  </a:lnTo>
                  <a:lnTo>
                    <a:pt x="153682" y="276466"/>
                  </a:lnTo>
                  <a:close/>
                </a:path>
                <a:path w="184784" h="363219">
                  <a:moveTo>
                    <a:pt x="155232" y="210312"/>
                  </a:moveTo>
                  <a:lnTo>
                    <a:pt x="154965" y="209867"/>
                  </a:lnTo>
                  <a:lnTo>
                    <a:pt x="154749" y="209308"/>
                  </a:lnTo>
                  <a:lnTo>
                    <a:pt x="154482" y="207962"/>
                  </a:lnTo>
                  <a:lnTo>
                    <a:pt x="154432" y="203034"/>
                  </a:lnTo>
                  <a:lnTo>
                    <a:pt x="154330" y="198755"/>
                  </a:lnTo>
                  <a:lnTo>
                    <a:pt x="152806" y="196316"/>
                  </a:lnTo>
                  <a:lnTo>
                    <a:pt x="152946" y="196316"/>
                  </a:lnTo>
                  <a:lnTo>
                    <a:pt x="151066" y="195643"/>
                  </a:lnTo>
                  <a:lnTo>
                    <a:pt x="150063" y="195478"/>
                  </a:lnTo>
                  <a:lnTo>
                    <a:pt x="147561" y="195478"/>
                  </a:lnTo>
                  <a:lnTo>
                    <a:pt x="142671" y="198526"/>
                  </a:lnTo>
                  <a:lnTo>
                    <a:pt x="142570" y="198755"/>
                  </a:lnTo>
                  <a:lnTo>
                    <a:pt x="142494" y="198920"/>
                  </a:lnTo>
                  <a:lnTo>
                    <a:pt x="142379" y="199453"/>
                  </a:lnTo>
                  <a:lnTo>
                    <a:pt x="142278" y="199923"/>
                  </a:lnTo>
                  <a:lnTo>
                    <a:pt x="144678" y="200266"/>
                  </a:lnTo>
                  <a:lnTo>
                    <a:pt x="144767" y="199923"/>
                  </a:lnTo>
                  <a:lnTo>
                    <a:pt x="144881" y="199453"/>
                  </a:lnTo>
                  <a:lnTo>
                    <a:pt x="145008" y="199110"/>
                  </a:lnTo>
                  <a:lnTo>
                    <a:pt x="147281" y="197485"/>
                  </a:lnTo>
                  <a:lnTo>
                    <a:pt x="149694" y="197485"/>
                  </a:lnTo>
                  <a:lnTo>
                    <a:pt x="150647" y="197764"/>
                  </a:lnTo>
                  <a:lnTo>
                    <a:pt x="151739" y="198755"/>
                  </a:lnTo>
                  <a:lnTo>
                    <a:pt x="151853" y="199110"/>
                  </a:lnTo>
                  <a:lnTo>
                    <a:pt x="151968" y="201104"/>
                  </a:lnTo>
                  <a:lnTo>
                    <a:pt x="151968" y="203034"/>
                  </a:lnTo>
                  <a:lnTo>
                    <a:pt x="148856" y="208711"/>
                  </a:lnTo>
                  <a:lnTo>
                    <a:pt x="145935" y="208711"/>
                  </a:lnTo>
                  <a:lnTo>
                    <a:pt x="144818" y="207708"/>
                  </a:lnTo>
                  <a:lnTo>
                    <a:pt x="144500" y="207124"/>
                  </a:lnTo>
                  <a:lnTo>
                    <a:pt x="144602" y="205613"/>
                  </a:lnTo>
                  <a:lnTo>
                    <a:pt x="149720" y="203708"/>
                  </a:lnTo>
                  <a:lnTo>
                    <a:pt x="150723" y="203479"/>
                  </a:lnTo>
                  <a:lnTo>
                    <a:pt x="150876" y="203479"/>
                  </a:lnTo>
                  <a:lnTo>
                    <a:pt x="151968" y="203034"/>
                  </a:lnTo>
                  <a:lnTo>
                    <a:pt x="151968" y="201104"/>
                  </a:lnTo>
                  <a:lnTo>
                    <a:pt x="151015" y="201434"/>
                  </a:lnTo>
                  <a:lnTo>
                    <a:pt x="149555" y="201714"/>
                  </a:lnTo>
                  <a:lnTo>
                    <a:pt x="147561" y="201942"/>
                  </a:lnTo>
                  <a:lnTo>
                    <a:pt x="145097" y="202311"/>
                  </a:lnTo>
                  <a:lnTo>
                    <a:pt x="145376" y="202311"/>
                  </a:lnTo>
                  <a:lnTo>
                    <a:pt x="144716" y="202501"/>
                  </a:lnTo>
                  <a:lnTo>
                    <a:pt x="141960" y="207962"/>
                  </a:lnTo>
                  <a:lnTo>
                    <a:pt x="142303" y="208711"/>
                  </a:lnTo>
                  <a:lnTo>
                    <a:pt x="143548" y="209867"/>
                  </a:lnTo>
                  <a:lnTo>
                    <a:pt x="144157" y="210312"/>
                  </a:lnTo>
                  <a:lnTo>
                    <a:pt x="145211" y="210616"/>
                  </a:lnTo>
                  <a:lnTo>
                    <a:pt x="147764" y="210616"/>
                  </a:lnTo>
                  <a:lnTo>
                    <a:pt x="148691" y="210451"/>
                  </a:lnTo>
                  <a:lnTo>
                    <a:pt x="150368" y="209867"/>
                  </a:lnTo>
                  <a:lnTo>
                    <a:pt x="151231" y="209308"/>
                  </a:lnTo>
                  <a:lnTo>
                    <a:pt x="151930" y="208711"/>
                  </a:lnTo>
                  <a:lnTo>
                    <a:pt x="152171" y="208711"/>
                  </a:lnTo>
                  <a:lnTo>
                    <a:pt x="152234" y="209308"/>
                  </a:lnTo>
                  <a:lnTo>
                    <a:pt x="152425" y="209867"/>
                  </a:lnTo>
                  <a:lnTo>
                    <a:pt x="152666" y="210312"/>
                  </a:lnTo>
                  <a:lnTo>
                    <a:pt x="155232" y="210312"/>
                  </a:lnTo>
                  <a:close/>
                </a:path>
                <a:path w="184784" h="363219">
                  <a:moveTo>
                    <a:pt x="159245" y="96126"/>
                  </a:moveTo>
                  <a:lnTo>
                    <a:pt x="158877" y="93941"/>
                  </a:lnTo>
                  <a:lnTo>
                    <a:pt x="158432" y="94030"/>
                  </a:lnTo>
                  <a:lnTo>
                    <a:pt x="157416" y="94056"/>
                  </a:lnTo>
                  <a:lnTo>
                    <a:pt x="157137" y="93992"/>
                  </a:lnTo>
                  <a:lnTo>
                    <a:pt x="156743" y="93776"/>
                  </a:lnTo>
                  <a:lnTo>
                    <a:pt x="156603" y="93611"/>
                  </a:lnTo>
                  <a:lnTo>
                    <a:pt x="156527" y="93408"/>
                  </a:lnTo>
                  <a:lnTo>
                    <a:pt x="156413" y="93218"/>
                  </a:lnTo>
                  <a:lnTo>
                    <a:pt x="156387" y="92760"/>
                  </a:lnTo>
                  <a:lnTo>
                    <a:pt x="156387" y="83553"/>
                  </a:lnTo>
                  <a:lnTo>
                    <a:pt x="158877" y="83553"/>
                  </a:lnTo>
                  <a:lnTo>
                    <a:pt x="158877" y="81622"/>
                  </a:lnTo>
                  <a:lnTo>
                    <a:pt x="156387" y="81622"/>
                  </a:lnTo>
                  <a:lnTo>
                    <a:pt x="156387" y="76555"/>
                  </a:lnTo>
                  <a:lnTo>
                    <a:pt x="153949" y="78041"/>
                  </a:lnTo>
                  <a:lnTo>
                    <a:pt x="153949" y="81622"/>
                  </a:lnTo>
                  <a:lnTo>
                    <a:pt x="152158" y="81622"/>
                  </a:lnTo>
                  <a:lnTo>
                    <a:pt x="152158" y="83553"/>
                  </a:lnTo>
                  <a:lnTo>
                    <a:pt x="153949" y="83553"/>
                  </a:lnTo>
                  <a:lnTo>
                    <a:pt x="153949" y="93383"/>
                  </a:lnTo>
                  <a:lnTo>
                    <a:pt x="154038" y="94361"/>
                  </a:lnTo>
                  <a:lnTo>
                    <a:pt x="154457" y="95288"/>
                  </a:lnTo>
                  <a:lnTo>
                    <a:pt x="154787" y="95643"/>
                  </a:lnTo>
                  <a:lnTo>
                    <a:pt x="155765" y="96177"/>
                  </a:lnTo>
                  <a:lnTo>
                    <a:pt x="156464" y="96316"/>
                  </a:lnTo>
                  <a:lnTo>
                    <a:pt x="157899" y="96316"/>
                  </a:lnTo>
                  <a:lnTo>
                    <a:pt x="159245" y="96126"/>
                  </a:lnTo>
                  <a:close/>
                </a:path>
                <a:path w="184784" h="363219">
                  <a:moveTo>
                    <a:pt x="160578" y="157721"/>
                  </a:moveTo>
                  <a:lnTo>
                    <a:pt x="158115" y="157721"/>
                  </a:lnTo>
                  <a:lnTo>
                    <a:pt x="158115" y="166763"/>
                  </a:lnTo>
                  <a:lnTo>
                    <a:pt x="157975" y="167716"/>
                  </a:lnTo>
                  <a:lnTo>
                    <a:pt x="157441" y="169024"/>
                  </a:lnTo>
                  <a:lnTo>
                    <a:pt x="156997" y="169532"/>
                  </a:lnTo>
                  <a:lnTo>
                    <a:pt x="155676" y="170294"/>
                  </a:lnTo>
                  <a:lnTo>
                    <a:pt x="155003" y="170459"/>
                  </a:lnTo>
                  <a:lnTo>
                    <a:pt x="153517" y="170459"/>
                  </a:lnTo>
                  <a:lnTo>
                    <a:pt x="151282" y="167068"/>
                  </a:lnTo>
                  <a:lnTo>
                    <a:pt x="151282" y="157721"/>
                  </a:lnTo>
                  <a:lnTo>
                    <a:pt x="148818" y="157721"/>
                  </a:lnTo>
                  <a:lnTo>
                    <a:pt x="148818" y="166738"/>
                  </a:lnTo>
                  <a:lnTo>
                    <a:pt x="148844" y="168554"/>
                  </a:lnTo>
                  <a:lnTo>
                    <a:pt x="148958" y="169024"/>
                  </a:lnTo>
                  <a:lnTo>
                    <a:pt x="149098" y="169760"/>
                  </a:lnTo>
                  <a:lnTo>
                    <a:pt x="152908" y="172554"/>
                  </a:lnTo>
                  <a:lnTo>
                    <a:pt x="155702" y="172554"/>
                  </a:lnTo>
                  <a:lnTo>
                    <a:pt x="157251" y="171742"/>
                  </a:lnTo>
                  <a:lnTo>
                    <a:pt x="158394" y="170116"/>
                  </a:lnTo>
                  <a:lnTo>
                    <a:pt x="158394" y="172250"/>
                  </a:lnTo>
                  <a:lnTo>
                    <a:pt x="160578" y="172250"/>
                  </a:lnTo>
                  <a:lnTo>
                    <a:pt x="160578" y="157721"/>
                  </a:lnTo>
                  <a:close/>
                </a:path>
                <a:path w="184784" h="363219">
                  <a:moveTo>
                    <a:pt x="160870" y="134213"/>
                  </a:moveTo>
                  <a:lnTo>
                    <a:pt x="154762" y="125069"/>
                  </a:lnTo>
                  <a:lnTo>
                    <a:pt x="160312" y="119684"/>
                  </a:lnTo>
                  <a:lnTo>
                    <a:pt x="157111" y="119684"/>
                  </a:lnTo>
                  <a:lnTo>
                    <a:pt x="151295" y="125577"/>
                  </a:lnTo>
                  <a:lnTo>
                    <a:pt x="151295" y="114160"/>
                  </a:lnTo>
                  <a:lnTo>
                    <a:pt x="148831" y="114160"/>
                  </a:lnTo>
                  <a:lnTo>
                    <a:pt x="148831" y="134213"/>
                  </a:lnTo>
                  <a:lnTo>
                    <a:pt x="151295" y="134213"/>
                  </a:lnTo>
                  <a:lnTo>
                    <a:pt x="151295" y="128435"/>
                  </a:lnTo>
                  <a:lnTo>
                    <a:pt x="153035" y="126784"/>
                  </a:lnTo>
                  <a:lnTo>
                    <a:pt x="157848" y="134213"/>
                  </a:lnTo>
                  <a:lnTo>
                    <a:pt x="160870" y="134213"/>
                  </a:lnTo>
                  <a:close/>
                </a:path>
                <a:path w="184784" h="363219">
                  <a:moveTo>
                    <a:pt x="161480" y="10109"/>
                  </a:moveTo>
                  <a:lnTo>
                    <a:pt x="160959" y="8636"/>
                  </a:lnTo>
                  <a:lnTo>
                    <a:pt x="160909" y="8483"/>
                  </a:lnTo>
                  <a:lnTo>
                    <a:pt x="159702" y="7226"/>
                  </a:lnTo>
                  <a:lnTo>
                    <a:pt x="159029" y="6553"/>
                  </a:lnTo>
                  <a:lnTo>
                    <a:pt x="159029" y="10947"/>
                  </a:lnTo>
                  <a:lnTo>
                    <a:pt x="159016" y="14655"/>
                  </a:lnTo>
                  <a:lnTo>
                    <a:pt x="158610" y="16052"/>
                  </a:lnTo>
                  <a:lnTo>
                    <a:pt x="156984" y="17894"/>
                  </a:lnTo>
                  <a:lnTo>
                    <a:pt x="155816" y="18427"/>
                  </a:lnTo>
                  <a:lnTo>
                    <a:pt x="153695" y="18427"/>
                  </a:lnTo>
                  <a:lnTo>
                    <a:pt x="152476" y="17894"/>
                  </a:lnTo>
                  <a:lnTo>
                    <a:pt x="150888" y="16052"/>
                  </a:lnTo>
                  <a:lnTo>
                    <a:pt x="150495" y="14655"/>
                  </a:lnTo>
                  <a:lnTo>
                    <a:pt x="150495" y="10947"/>
                  </a:lnTo>
                  <a:lnTo>
                    <a:pt x="150876" y="9575"/>
                  </a:lnTo>
                  <a:lnTo>
                    <a:pt x="152476" y="7708"/>
                  </a:lnTo>
                  <a:lnTo>
                    <a:pt x="153517" y="7226"/>
                  </a:lnTo>
                  <a:lnTo>
                    <a:pt x="155956" y="7226"/>
                  </a:lnTo>
                  <a:lnTo>
                    <a:pt x="156959" y="7708"/>
                  </a:lnTo>
                  <a:lnTo>
                    <a:pt x="157797" y="8636"/>
                  </a:lnTo>
                  <a:lnTo>
                    <a:pt x="158610" y="9575"/>
                  </a:lnTo>
                  <a:lnTo>
                    <a:pt x="159029" y="10947"/>
                  </a:lnTo>
                  <a:lnTo>
                    <a:pt x="159029" y="6553"/>
                  </a:lnTo>
                  <a:lnTo>
                    <a:pt x="158356" y="5880"/>
                  </a:lnTo>
                  <a:lnTo>
                    <a:pt x="156730" y="5219"/>
                  </a:lnTo>
                  <a:lnTo>
                    <a:pt x="152958" y="5219"/>
                  </a:lnTo>
                  <a:lnTo>
                    <a:pt x="151409" y="5740"/>
                  </a:lnTo>
                  <a:lnTo>
                    <a:pt x="148666" y="8128"/>
                  </a:lnTo>
                  <a:lnTo>
                    <a:pt x="147942" y="10109"/>
                  </a:lnTo>
                  <a:lnTo>
                    <a:pt x="147942" y="15265"/>
                  </a:lnTo>
                  <a:lnTo>
                    <a:pt x="148564" y="17145"/>
                  </a:lnTo>
                  <a:lnTo>
                    <a:pt x="149821" y="18427"/>
                  </a:lnTo>
                  <a:lnTo>
                    <a:pt x="151053" y="19723"/>
                  </a:lnTo>
                  <a:lnTo>
                    <a:pt x="152704" y="20358"/>
                  </a:lnTo>
                  <a:lnTo>
                    <a:pt x="156006" y="20358"/>
                  </a:lnTo>
                  <a:lnTo>
                    <a:pt x="157187" y="20053"/>
                  </a:lnTo>
                  <a:lnTo>
                    <a:pt x="159308" y="18910"/>
                  </a:lnTo>
                  <a:lnTo>
                    <a:pt x="159778" y="18427"/>
                  </a:lnTo>
                  <a:lnTo>
                    <a:pt x="160147" y="18059"/>
                  </a:lnTo>
                  <a:lnTo>
                    <a:pt x="161201" y="16052"/>
                  </a:lnTo>
                  <a:lnTo>
                    <a:pt x="161391" y="15265"/>
                  </a:lnTo>
                  <a:lnTo>
                    <a:pt x="161480" y="10109"/>
                  </a:lnTo>
                  <a:close/>
                </a:path>
                <a:path w="184784" h="363219">
                  <a:moveTo>
                    <a:pt x="162344" y="248335"/>
                  </a:moveTo>
                  <a:lnTo>
                    <a:pt x="161975" y="246151"/>
                  </a:lnTo>
                  <a:lnTo>
                    <a:pt x="161531" y="246240"/>
                  </a:lnTo>
                  <a:lnTo>
                    <a:pt x="160515" y="246265"/>
                  </a:lnTo>
                  <a:lnTo>
                    <a:pt x="160235" y="246202"/>
                  </a:lnTo>
                  <a:lnTo>
                    <a:pt x="159842" y="245986"/>
                  </a:lnTo>
                  <a:lnTo>
                    <a:pt x="159702" y="245821"/>
                  </a:lnTo>
                  <a:lnTo>
                    <a:pt x="159626" y="245618"/>
                  </a:lnTo>
                  <a:lnTo>
                    <a:pt x="159512" y="245427"/>
                  </a:lnTo>
                  <a:lnTo>
                    <a:pt x="159486" y="244970"/>
                  </a:lnTo>
                  <a:lnTo>
                    <a:pt x="159486" y="235762"/>
                  </a:lnTo>
                  <a:lnTo>
                    <a:pt x="161975" y="235762"/>
                  </a:lnTo>
                  <a:lnTo>
                    <a:pt x="161975" y="233832"/>
                  </a:lnTo>
                  <a:lnTo>
                    <a:pt x="159486" y="233832"/>
                  </a:lnTo>
                  <a:lnTo>
                    <a:pt x="159486" y="228765"/>
                  </a:lnTo>
                  <a:lnTo>
                    <a:pt x="157048" y="230251"/>
                  </a:lnTo>
                  <a:lnTo>
                    <a:pt x="157048" y="233832"/>
                  </a:lnTo>
                  <a:lnTo>
                    <a:pt x="155257" y="233832"/>
                  </a:lnTo>
                  <a:lnTo>
                    <a:pt x="155257" y="235762"/>
                  </a:lnTo>
                  <a:lnTo>
                    <a:pt x="157048" y="235762"/>
                  </a:lnTo>
                  <a:lnTo>
                    <a:pt x="157048" y="245592"/>
                  </a:lnTo>
                  <a:lnTo>
                    <a:pt x="157137" y="246570"/>
                  </a:lnTo>
                  <a:lnTo>
                    <a:pt x="157556" y="247497"/>
                  </a:lnTo>
                  <a:lnTo>
                    <a:pt x="157886" y="247853"/>
                  </a:lnTo>
                  <a:lnTo>
                    <a:pt x="158864" y="248386"/>
                  </a:lnTo>
                  <a:lnTo>
                    <a:pt x="159562" y="248526"/>
                  </a:lnTo>
                  <a:lnTo>
                    <a:pt x="160997" y="248526"/>
                  </a:lnTo>
                  <a:lnTo>
                    <a:pt x="162344" y="248335"/>
                  </a:lnTo>
                  <a:close/>
                </a:path>
                <a:path w="184784" h="363219">
                  <a:moveTo>
                    <a:pt x="162382" y="286385"/>
                  </a:moveTo>
                  <a:lnTo>
                    <a:pt x="162013" y="284200"/>
                  </a:lnTo>
                  <a:lnTo>
                    <a:pt x="161569" y="284289"/>
                  </a:lnTo>
                  <a:lnTo>
                    <a:pt x="160553" y="284314"/>
                  </a:lnTo>
                  <a:lnTo>
                    <a:pt x="160274" y="284251"/>
                  </a:lnTo>
                  <a:lnTo>
                    <a:pt x="159880" y="284035"/>
                  </a:lnTo>
                  <a:lnTo>
                    <a:pt x="159740" y="283870"/>
                  </a:lnTo>
                  <a:lnTo>
                    <a:pt x="159664" y="283667"/>
                  </a:lnTo>
                  <a:lnTo>
                    <a:pt x="159550" y="283476"/>
                  </a:lnTo>
                  <a:lnTo>
                    <a:pt x="159524" y="283019"/>
                  </a:lnTo>
                  <a:lnTo>
                    <a:pt x="159524" y="273812"/>
                  </a:lnTo>
                  <a:lnTo>
                    <a:pt x="162013" y="273812"/>
                  </a:lnTo>
                  <a:lnTo>
                    <a:pt x="162013" y="271881"/>
                  </a:lnTo>
                  <a:lnTo>
                    <a:pt x="159524" y="271881"/>
                  </a:lnTo>
                  <a:lnTo>
                    <a:pt x="159524" y="266814"/>
                  </a:lnTo>
                  <a:lnTo>
                    <a:pt x="157086" y="268300"/>
                  </a:lnTo>
                  <a:lnTo>
                    <a:pt x="157086" y="271881"/>
                  </a:lnTo>
                  <a:lnTo>
                    <a:pt x="155295" y="271881"/>
                  </a:lnTo>
                  <a:lnTo>
                    <a:pt x="155295" y="273812"/>
                  </a:lnTo>
                  <a:lnTo>
                    <a:pt x="157086" y="273812"/>
                  </a:lnTo>
                  <a:lnTo>
                    <a:pt x="157086" y="283641"/>
                  </a:lnTo>
                  <a:lnTo>
                    <a:pt x="157175" y="284619"/>
                  </a:lnTo>
                  <a:lnTo>
                    <a:pt x="157594" y="285546"/>
                  </a:lnTo>
                  <a:lnTo>
                    <a:pt x="157924" y="285902"/>
                  </a:lnTo>
                  <a:lnTo>
                    <a:pt x="158902" y="286435"/>
                  </a:lnTo>
                  <a:lnTo>
                    <a:pt x="159600" y="286575"/>
                  </a:lnTo>
                  <a:lnTo>
                    <a:pt x="161036" y="286575"/>
                  </a:lnTo>
                  <a:lnTo>
                    <a:pt x="162382" y="286385"/>
                  </a:lnTo>
                  <a:close/>
                </a:path>
                <a:path w="184784" h="363219">
                  <a:moveTo>
                    <a:pt x="166789" y="314413"/>
                  </a:moveTo>
                  <a:lnTo>
                    <a:pt x="162699" y="309626"/>
                  </a:lnTo>
                  <a:lnTo>
                    <a:pt x="159816" y="309626"/>
                  </a:lnTo>
                  <a:lnTo>
                    <a:pt x="158280" y="310426"/>
                  </a:lnTo>
                  <a:lnTo>
                    <a:pt x="157213" y="312000"/>
                  </a:lnTo>
                  <a:lnTo>
                    <a:pt x="157213" y="309930"/>
                  </a:lnTo>
                  <a:lnTo>
                    <a:pt x="155003" y="309930"/>
                  </a:lnTo>
                  <a:lnTo>
                    <a:pt x="155003" y="324459"/>
                  </a:lnTo>
                  <a:lnTo>
                    <a:pt x="157467" y="324459"/>
                  </a:lnTo>
                  <a:lnTo>
                    <a:pt x="157467" y="314693"/>
                  </a:lnTo>
                  <a:lnTo>
                    <a:pt x="157835" y="313423"/>
                  </a:lnTo>
                  <a:lnTo>
                    <a:pt x="159346" y="312089"/>
                  </a:lnTo>
                  <a:lnTo>
                    <a:pt x="160261" y="311746"/>
                  </a:lnTo>
                  <a:lnTo>
                    <a:pt x="161975" y="311746"/>
                  </a:lnTo>
                  <a:lnTo>
                    <a:pt x="164325" y="314629"/>
                  </a:lnTo>
                  <a:lnTo>
                    <a:pt x="164325" y="324459"/>
                  </a:lnTo>
                  <a:lnTo>
                    <a:pt x="166789" y="324459"/>
                  </a:lnTo>
                  <a:lnTo>
                    <a:pt x="166789" y="314413"/>
                  </a:lnTo>
                  <a:close/>
                </a:path>
                <a:path w="184784" h="363219">
                  <a:moveTo>
                    <a:pt x="168529" y="53086"/>
                  </a:moveTo>
                  <a:lnTo>
                    <a:pt x="166090" y="52781"/>
                  </a:lnTo>
                  <a:lnTo>
                    <a:pt x="165925" y="54013"/>
                  </a:lnTo>
                  <a:lnTo>
                    <a:pt x="165506" y="54940"/>
                  </a:lnTo>
                  <a:lnTo>
                    <a:pt x="164211" y="56108"/>
                  </a:lnTo>
                  <a:lnTo>
                    <a:pt x="163398" y="56388"/>
                  </a:lnTo>
                  <a:lnTo>
                    <a:pt x="161213" y="56388"/>
                  </a:lnTo>
                  <a:lnTo>
                    <a:pt x="160235" y="55968"/>
                  </a:lnTo>
                  <a:lnTo>
                    <a:pt x="159512" y="55079"/>
                  </a:lnTo>
                  <a:lnTo>
                    <a:pt x="158750" y="54203"/>
                  </a:lnTo>
                  <a:lnTo>
                    <a:pt x="158394" y="52781"/>
                  </a:lnTo>
                  <a:lnTo>
                    <a:pt x="158394" y="48920"/>
                  </a:lnTo>
                  <a:lnTo>
                    <a:pt x="158750" y="47523"/>
                  </a:lnTo>
                  <a:lnTo>
                    <a:pt x="160324" y="45720"/>
                  </a:lnTo>
                  <a:lnTo>
                    <a:pt x="161328" y="45275"/>
                  </a:lnTo>
                  <a:lnTo>
                    <a:pt x="163398" y="45275"/>
                  </a:lnTo>
                  <a:lnTo>
                    <a:pt x="164096" y="45529"/>
                  </a:lnTo>
                  <a:lnTo>
                    <a:pt x="165252" y="46532"/>
                  </a:lnTo>
                  <a:lnTo>
                    <a:pt x="165671" y="47269"/>
                  </a:lnTo>
                  <a:lnTo>
                    <a:pt x="165900" y="48221"/>
                  </a:lnTo>
                  <a:lnTo>
                    <a:pt x="168275" y="47853"/>
                  </a:lnTo>
                  <a:lnTo>
                    <a:pt x="167995" y="46393"/>
                  </a:lnTo>
                  <a:lnTo>
                    <a:pt x="167347" y="45250"/>
                  </a:lnTo>
                  <a:lnTo>
                    <a:pt x="165328" y="43675"/>
                  </a:lnTo>
                  <a:lnTo>
                    <a:pt x="164045" y="43256"/>
                  </a:lnTo>
                  <a:lnTo>
                    <a:pt x="161213" y="43256"/>
                  </a:lnTo>
                  <a:lnTo>
                    <a:pt x="155867" y="49339"/>
                  </a:lnTo>
                  <a:lnTo>
                    <a:pt x="155867" y="53340"/>
                  </a:lnTo>
                  <a:lnTo>
                    <a:pt x="156464" y="55194"/>
                  </a:lnTo>
                  <a:lnTo>
                    <a:pt x="158864" y="57759"/>
                  </a:lnTo>
                  <a:lnTo>
                    <a:pt x="160464" y="58407"/>
                  </a:lnTo>
                  <a:lnTo>
                    <a:pt x="164045" y="58407"/>
                  </a:lnTo>
                  <a:lnTo>
                    <a:pt x="165392" y="57962"/>
                  </a:lnTo>
                  <a:lnTo>
                    <a:pt x="167576" y="56083"/>
                  </a:lnTo>
                  <a:lnTo>
                    <a:pt x="168249" y="54775"/>
                  </a:lnTo>
                  <a:lnTo>
                    <a:pt x="168529" y="53086"/>
                  </a:lnTo>
                  <a:close/>
                </a:path>
                <a:path w="184784" h="363219">
                  <a:moveTo>
                    <a:pt x="169151" y="82092"/>
                  </a:moveTo>
                  <a:lnTo>
                    <a:pt x="168275" y="81597"/>
                  </a:lnTo>
                  <a:lnTo>
                    <a:pt x="167436" y="81318"/>
                  </a:lnTo>
                  <a:lnTo>
                    <a:pt x="166039" y="81318"/>
                  </a:lnTo>
                  <a:lnTo>
                    <a:pt x="165506" y="81483"/>
                  </a:lnTo>
                  <a:lnTo>
                    <a:pt x="164528" y="82156"/>
                  </a:lnTo>
                  <a:lnTo>
                    <a:pt x="164020" y="82829"/>
                  </a:lnTo>
                  <a:lnTo>
                    <a:pt x="163461" y="83832"/>
                  </a:lnTo>
                  <a:lnTo>
                    <a:pt x="163461" y="81622"/>
                  </a:lnTo>
                  <a:lnTo>
                    <a:pt x="161251" y="81622"/>
                  </a:lnTo>
                  <a:lnTo>
                    <a:pt x="161251" y="96151"/>
                  </a:lnTo>
                  <a:lnTo>
                    <a:pt x="163715" y="96151"/>
                  </a:lnTo>
                  <a:lnTo>
                    <a:pt x="163715" y="87528"/>
                  </a:lnTo>
                  <a:lnTo>
                    <a:pt x="163830" y="86575"/>
                  </a:lnTo>
                  <a:lnTo>
                    <a:pt x="164274" y="85115"/>
                  </a:lnTo>
                  <a:lnTo>
                    <a:pt x="164579" y="84670"/>
                  </a:lnTo>
                  <a:lnTo>
                    <a:pt x="165455" y="84023"/>
                  </a:lnTo>
                  <a:lnTo>
                    <a:pt x="165925" y="83858"/>
                  </a:lnTo>
                  <a:lnTo>
                    <a:pt x="167081" y="83858"/>
                  </a:lnTo>
                  <a:lnTo>
                    <a:pt x="167665" y="84061"/>
                  </a:lnTo>
                  <a:lnTo>
                    <a:pt x="168275" y="84391"/>
                  </a:lnTo>
                  <a:lnTo>
                    <a:pt x="169151" y="82092"/>
                  </a:lnTo>
                  <a:close/>
                </a:path>
                <a:path w="184784" h="363219">
                  <a:moveTo>
                    <a:pt x="170167" y="205295"/>
                  </a:moveTo>
                  <a:lnTo>
                    <a:pt x="167728" y="204990"/>
                  </a:lnTo>
                  <a:lnTo>
                    <a:pt x="167563" y="206222"/>
                  </a:lnTo>
                  <a:lnTo>
                    <a:pt x="167144" y="207149"/>
                  </a:lnTo>
                  <a:lnTo>
                    <a:pt x="165849" y="208318"/>
                  </a:lnTo>
                  <a:lnTo>
                    <a:pt x="165036" y="208597"/>
                  </a:lnTo>
                  <a:lnTo>
                    <a:pt x="162852" y="208597"/>
                  </a:lnTo>
                  <a:lnTo>
                    <a:pt x="161874" y="208178"/>
                  </a:lnTo>
                  <a:lnTo>
                    <a:pt x="161150" y="207289"/>
                  </a:lnTo>
                  <a:lnTo>
                    <a:pt x="160388" y="206413"/>
                  </a:lnTo>
                  <a:lnTo>
                    <a:pt x="160032" y="204990"/>
                  </a:lnTo>
                  <a:lnTo>
                    <a:pt x="160032" y="201129"/>
                  </a:lnTo>
                  <a:lnTo>
                    <a:pt x="160388" y="199732"/>
                  </a:lnTo>
                  <a:lnTo>
                    <a:pt x="161963" y="197929"/>
                  </a:lnTo>
                  <a:lnTo>
                    <a:pt x="162966" y="197485"/>
                  </a:lnTo>
                  <a:lnTo>
                    <a:pt x="165036" y="197485"/>
                  </a:lnTo>
                  <a:lnTo>
                    <a:pt x="165735" y="197739"/>
                  </a:lnTo>
                  <a:lnTo>
                    <a:pt x="166890" y="198742"/>
                  </a:lnTo>
                  <a:lnTo>
                    <a:pt x="167309" y="199478"/>
                  </a:lnTo>
                  <a:lnTo>
                    <a:pt x="167538" y="200431"/>
                  </a:lnTo>
                  <a:lnTo>
                    <a:pt x="169913" y="200063"/>
                  </a:lnTo>
                  <a:lnTo>
                    <a:pt x="169633" y="198602"/>
                  </a:lnTo>
                  <a:lnTo>
                    <a:pt x="168986" y="197459"/>
                  </a:lnTo>
                  <a:lnTo>
                    <a:pt x="166966" y="195884"/>
                  </a:lnTo>
                  <a:lnTo>
                    <a:pt x="165684" y="195465"/>
                  </a:lnTo>
                  <a:lnTo>
                    <a:pt x="162852" y="195465"/>
                  </a:lnTo>
                  <a:lnTo>
                    <a:pt x="157505" y="201549"/>
                  </a:lnTo>
                  <a:lnTo>
                    <a:pt x="157505" y="205549"/>
                  </a:lnTo>
                  <a:lnTo>
                    <a:pt x="158102" y="207403"/>
                  </a:lnTo>
                  <a:lnTo>
                    <a:pt x="160502" y="209969"/>
                  </a:lnTo>
                  <a:lnTo>
                    <a:pt x="162102" y="210616"/>
                  </a:lnTo>
                  <a:lnTo>
                    <a:pt x="165684" y="210616"/>
                  </a:lnTo>
                  <a:lnTo>
                    <a:pt x="167030" y="210172"/>
                  </a:lnTo>
                  <a:lnTo>
                    <a:pt x="169214" y="208292"/>
                  </a:lnTo>
                  <a:lnTo>
                    <a:pt x="169887" y="206984"/>
                  </a:lnTo>
                  <a:lnTo>
                    <a:pt x="170167" y="205295"/>
                  </a:lnTo>
                  <a:close/>
                </a:path>
                <a:path w="184784" h="363219">
                  <a:moveTo>
                    <a:pt x="175399" y="125552"/>
                  </a:moveTo>
                  <a:lnTo>
                    <a:pt x="175336" y="124320"/>
                  </a:lnTo>
                  <a:lnTo>
                    <a:pt x="174815" y="122720"/>
                  </a:lnTo>
                  <a:lnTo>
                    <a:pt x="173583" y="121373"/>
                  </a:lnTo>
                  <a:lnTo>
                    <a:pt x="172796" y="120548"/>
                  </a:lnTo>
                  <a:lnTo>
                    <a:pt x="172796" y="125552"/>
                  </a:lnTo>
                  <a:lnTo>
                    <a:pt x="164680" y="125552"/>
                  </a:lnTo>
                  <a:lnTo>
                    <a:pt x="164757" y="124320"/>
                  </a:lnTo>
                  <a:lnTo>
                    <a:pt x="165138" y="123418"/>
                  </a:lnTo>
                  <a:lnTo>
                    <a:pt x="165188" y="123278"/>
                  </a:lnTo>
                  <a:lnTo>
                    <a:pt x="166636" y="121856"/>
                  </a:lnTo>
                  <a:lnTo>
                    <a:pt x="167678" y="121373"/>
                  </a:lnTo>
                  <a:lnTo>
                    <a:pt x="170053" y="121373"/>
                  </a:lnTo>
                  <a:lnTo>
                    <a:pt x="172796" y="125552"/>
                  </a:lnTo>
                  <a:lnTo>
                    <a:pt x="172796" y="120548"/>
                  </a:lnTo>
                  <a:lnTo>
                    <a:pt x="172326" y="120040"/>
                  </a:lnTo>
                  <a:lnTo>
                    <a:pt x="170726" y="119367"/>
                  </a:lnTo>
                  <a:lnTo>
                    <a:pt x="166776" y="119367"/>
                  </a:lnTo>
                  <a:lnTo>
                    <a:pt x="165125" y="120040"/>
                  </a:lnTo>
                  <a:lnTo>
                    <a:pt x="162636" y="122720"/>
                  </a:lnTo>
                  <a:lnTo>
                    <a:pt x="162115" y="124320"/>
                  </a:lnTo>
                  <a:lnTo>
                    <a:pt x="162153" y="129832"/>
                  </a:lnTo>
                  <a:lnTo>
                    <a:pt x="162687" y="131343"/>
                  </a:lnTo>
                  <a:lnTo>
                    <a:pt x="165100" y="133870"/>
                  </a:lnTo>
                  <a:lnTo>
                    <a:pt x="166801" y="134505"/>
                  </a:lnTo>
                  <a:lnTo>
                    <a:pt x="170611" y="134505"/>
                  </a:lnTo>
                  <a:lnTo>
                    <a:pt x="171983" y="134124"/>
                  </a:lnTo>
                  <a:lnTo>
                    <a:pt x="174142" y="132499"/>
                  </a:lnTo>
                  <a:lnTo>
                    <a:pt x="174904" y="131343"/>
                  </a:lnTo>
                  <a:lnTo>
                    <a:pt x="175323" y="129832"/>
                  </a:lnTo>
                  <a:lnTo>
                    <a:pt x="172770" y="129527"/>
                  </a:lnTo>
                  <a:lnTo>
                    <a:pt x="172453" y="130390"/>
                  </a:lnTo>
                  <a:lnTo>
                    <a:pt x="172377" y="130594"/>
                  </a:lnTo>
                  <a:lnTo>
                    <a:pt x="171869" y="131343"/>
                  </a:lnTo>
                  <a:lnTo>
                    <a:pt x="170611" y="132270"/>
                  </a:lnTo>
                  <a:lnTo>
                    <a:pt x="169824" y="132499"/>
                  </a:lnTo>
                  <a:lnTo>
                    <a:pt x="167703" y="132499"/>
                  </a:lnTo>
                  <a:lnTo>
                    <a:pt x="166700" y="132080"/>
                  </a:lnTo>
                  <a:lnTo>
                    <a:pt x="165074" y="130390"/>
                  </a:lnTo>
                  <a:lnTo>
                    <a:pt x="164871" y="129832"/>
                  </a:lnTo>
                  <a:lnTo>
                    <a:pt x="164744" y="129527"/>
                  </a:lnTo>
                  <a:lnTo>
                    <a:pt x="164617" y="129197"/>
                  </a:lnTo>
                  <a:lnTo>
                    <a:pt x="164541" y="127571"/>
                  </a:lnTo>
                  <a:lnTo>
                    <a:pt x="175374" y="127571"/>
                  </a:lnTo>
                  <a:lnTo>
                    <a:pt x="175399" y="125552"/>
                  </a:lnTo>
                  <a:close/>
                </a:path>
                <a:path w="184784" h="363219">
                  <a:moveTo>
                    <a:pt x="176923" y="248361"/>
                  </a:moveTo>
                  <a:lnTo>
                    <a:pt x="176657" y="247916"/>
                  </a:lnTo>
                  <a:lnTo>
                    <a:pt x="176441" y="247357"/>
                  </a:lnTo>
                  <a:lnTo>
                    <a:pt x="176174" y="246011"/>
                  </a:lnTo>
                  <a:lnTo>
                    <a:pt x="176123" y="241084"/>
                  </a:lnTo>
                  <a:lnTo>
                    <a:pt x="176022" y="236804"/>
                  </a:lnTo>
                  <a:lnTo>
                    <a:pt x="174498" y="234365"/>
                  </a:lnTo>
                  <a:lnTo>
                    <a:pt x="174637" y="234365"/>
                  </a:lnTo>
                  <a:lnTo>
                    <a:pt x="172758" y="233692"/>
                  </a:lnTo>
                  <a:lnTo>
                    <a:pt x="171754" y="233527"/>
                  </a:lnTo>
                  <a:lnTo>
                    <a:pt x="169252" y="233527"/>
                  </a:lnTo>
                  <a:lnTo>
                    <a:pt x="164363" y="236575"/>
                  </a:lnTo>
                  <a:lnTo>
                    <a:pt x="164261" y="236804"/>
                  </a:lnTo>
                  <a:lnTo>
                    <a:pt x="164185" y="236969"/>
                  </a:lnTo>
                  <a:lnTo>
                    <a:pt x="164071" y="237502"/>
                  </a:lnTo>
                  <a:lnTo>
                    <a:pt x="163969" y="237972"/>
                  </a:lnTo>
                  <a:lnTo>
                    <a:pt x="166370" y="238315"/>
                  </a:lnTo>
                  <a:lnTo>
                    <a:pt x="166458" y="237972"/>
                  </a:lnTo>
                  <a:lnTo>
                    <a:pt x="166573" y="237502"/>
                  </a:lnTo>
                  <a:lnTo>
                    <a:pt x="166700" y="237159"/>
                  </a:lnTo>
                  <a:lnTo>
                    <a:pt x="168973" y="235534"/>
                  </a:lnTo>
                  <a:lnTo>
                    <a:pt x="171386" y="235534"/>
                  </a:lnTo>
                  <a:lnTo>
                    <a:pt x="172339" y="235813"/>
                  </a:lnTo>
                  <a:lnTo>
                    <a:pt x="173431" y="236804"/>
                  </a:lnTo>
                  <a:lnTo>
                    <a:pt x="173545" y="237159"/>
                  </a:lnTo>
                  <a:lnTo>
                    <a:pt x="173659" y="239153"/>
                  </a:lnTo>
                  <a:lnTo>
                    <a:pt x="173659" y="241084"/>
                  </a:lnTo>
                  <a:lnTo>
                    <a:pt x="170548" y="246761"/>
                  </a:lnTo>
                  <a:lnTo>
                    <a:pt x="167627" y="246761"/>
                  </a:lnTo>
                  <a:lnTo>
                    <a:pt x="166509" y="245757"/>
                  </a:lnTo>
                  <a:lnTo>
                    <a:pt x="166192" y="245173"/>
                  </a:lnTo>
                  <a:lnTo>
                    <a:pt x="166293" y="243662"/>
                  </a:lnTo>
                  <a:lnTo>
                    <a:pt x="171411" y="241757"/>
                  </a:lnTo>
                  <a:lnTo>
                    <a:pt x="172427" y="241528"/>
                  </a:lnTo>
                  <a:lnTo>
                    <a:pt x="172567" y="241528"/>
                  </a:lnTo>
                  <a:lnTo>
                    <a:pt x="173659" y="241084"/>
                  </a:lnTo>
                  <a:lnTo>
                    <a:pt x="173659" y="239153"/>
                  </a:lnTo>
                  <a:lnTo>
                    <a:pt x="172707" y="239483"/>
                  </a:lnTo>
                  <a:lnTo>
                    <a:pt x="171246" y="239763"/>
                  </a:lnTo>
                  <a:lnTo>
                    <a:pt x="169252" y="239991"/>
                  </a:lnTo>
                  <a:lnTo>
                    <a:pt x="166789" y="240360"/>
                  </a:lnTo>
                  <a:lnTo>
                    <a:pt x="167068" y="240360"/>
                  </a:lnTo>
                  <a:lnTo>
                    <a:pt x="166408" y="240550"/>
                  </a:lnTo>
                  <a:lnTo>
                    <a:pt x="163664" y="243293"/>
                  </a:lnTo>
                  <a:lnTo>
                    <a:pt x="163664" y="246011"/>
                  </a:lnTo>
                  <a:lnTo>
                    <a:pt x="163995" y="246761"/>
                  </a:lnTo>
                  <a:lnTo>
                    <a:pt x="165252" y="247916"/>
                  </a:lnTo>
                  <a:lnTo>
                    <a:pt x="165849" y="248361"/>
                  </a:lnTo>
                  <a:lnTo>
                    <a:pt x="166903" y="248666"/>
                  </a:lnTo>
                  <a:lnTo>
                    <a:pt x="169456" y="248666"/>
                  </a:lnTo>
                  <a:lnTo>
                    <a:pt x="170383" y="248500"/>
                  </a:lnTo>
                  <a:lnTo>
                    <a:pt x="172059" y="247916"/>
                  </a:lnTo>
                  <a:lnTo>
                    <a:pt x="172923" y="247357"/>
                  </a:lnTo>
                  <a:lnTo>
                    <a:pt x="173621" y="246761"/>
                  </a:lnTo>
                  <a:lnTo>
                    <a:pt x="173863" y="246761"/>
                  </a:lnTo>
                  <a:lnTo>
                    <a:pt x="173926" y="247357"/>
                  </a:lnTo>
                  <a:lnTo>
                    <a:pt x="174117" y="247916"/>
                  </a:lnTo>
                  <a:lnTo>
                    <a:pt x="174358" y="248361"/>
                  </a:lnTo>
                  <a:lnTo>
                    <a:pt x="176923" y="248361"/>
                  </a:lnTo>
                  <a:close/>
                </a:path>
                <a:path w="184784" h="363219">
                  <a:moveTo>
                    <a:pt x="176987" y="277761"/>
                  </a:moveTo>
                  <a:lnTo>
                    <a:pt x="176923" y="276529"/>
                  </a:lnTo>
                  <a:lnTo>
                    <a:pt x="176403" y="274929"/>
                  </a:lnTo>
                  <a:lnTo>
                    <a:pt x="175171" y="273583"/>
                  </a:lnTo>
                  <a:lnTo>
                    <a:pt x="174383" y="272757"/>
                  </a:lnTo>
                  <a:lnTo>
                    <a:pt x="174383" y="277761"/>
                  </a:lnTo>
                  <a:lnTo>
                    <a:pt x="166268" y="277761"/>
                  </a:lnTo>
                  <a:lnTo>
                    <a:pt x="166344" y="276529"/>
                  </a:lnTo>
                  <a:lnTo>
                    <a:pt x="166725" y="275628"/>
                  </a:lnTo>
                  <a:lnTo>
                    <a:pt x="166776" y="275488"/>
                  </a:lnTo>
                  <a:lnTo>
                    <a:pt x="168224" y="274066"/>
                  </a:lnTo>
                  <a:lnTo>
                    <a:pt x="169265" y="273583"/>
                  </a:lnTo>
                  <a:lnTo>
                    <a:pt x="171640" y="273583"/>
                  </a:lnTo>
                  <a:lnTo>
                    <a:pt x="174383" y="277761"/>
                  </a:lnTo>
                  <a:lnTo>
                    <a:pt x="174383" y="272757"/>
                  </a:lnTo>
                  <a:lnTo>
                    <a:pt x="173913" y="272249"/>
                  </a:lnTo>
                  <a:lnTo>
                    <a:pt x="172313" y="271576"/>
                  </a:lnTo>
                  <a:lnTo>
                    <a:pt x="168363" y="271576"/>
                  </a:lnTo>
                  <a:lnTo>
                    <a:pt x="166712" y="272249"/>
                  </a:lnTo>
                  <a:lnTo>
                    <a:pt x="164223" y="274929"/>
                  </a:lnTo>
                  <a:lnTo>
                    <a:pt x="163703" y="276529"/>
                  </a:lnTo>
                  <a:lnTo>
                    <a:pt x="163741" y="282041"/>
                  </a:lnTo>
                  <a:lnTo>
                    <a:pt x="164274" y="283552"/>
                  </a:lnTo>
                  <a:lnTo>
                    <a:pt x="166687" y="286080"/>
                  </a:lnTo>
                  <a:lnTo>
                    <a:pt x="168389" y="286715"/>
                  </a:lnTo>
                  <a:lnTo>
                    <a:pt x="172199" y="286715"/>
                  </a:lnTo>
                  <a:lnTo>
                    <a:pt x="173570" y="286334"/>
                  </a:lnTo>
                  <a:lnTo>
                    <a:pt x="175729" y="284708"/>
                  </a:lnTo>
                  <a:lnTo>
                    <a:pt x="176491" y="283552"/>
                  </a:lnTo>
                  <a:lnTo>
                    <a:pt x="176911" y="282041"/>
                  </a:lnTo>
                  <a:lnTo>
                    <a:pt x="174358" y="281736"/>
                  </a:lnTo>
                  <a:lnTo>
                    <a:pt x="174040" y="282600"/>
                  </a:lnTo>
                  <a:lnTo>
                    <a:pt x="173964" y="282803"/>
                  </a:lnTo>
                  <a:lnTo>
                    <a:pt x="173456" y="283552"/>
                  </a:lnTo>
                  <a:lnTo>
                    <a:pt x="172199" y="284480"/>
                  </a:lnTo>
                  <a:lnTo>
                    <a:pt x="171411" y="284708"/>
                  </a:lnTo>
                  <a:lnTo>
                    <a:pt x="169291" y="284708"/>
                  </a:lnTo>
                  <a:lnTo>
                    <a:pt x="168287" y="284289"/>
                  </a:lnTo>
                  <a:lnTo>
                    <a:pt x="166662" y="282600"/>
                  </a:lnTo>
                  <a:lnTo>
                    <a:pt x="166458" y="282041"/>
                  </a:lnTo>
                  <a:lnTo>
                    <a:pt x="166331" y="281736"/>
                  </a:lnTo>
                  <a:lnTo>
                    <a:pt x="166204" y="281406"/>
                  </a:lnTo>
                  <a:lnTo>
                    <a:pt x="166128" y="279781"/>
                  </a:lnTo>
                  <a:lnTo>
                    <a:pt x="176961" y="279781"/>
                  </a:lnTo>
                  <a:lnTo>
                    <a:pt x="176987" y="277761"/>
                  </a:lnTo>
                  <a:close/>
                </a:path>
                <a:path w="184784" h="363219">
                  <a:moveTo>
                    <a:pt x="176999" y="163601"/>
                  </a:moveTo>
                  <a:lnTo>
                    <a:pt x="176949" y="162369"/>
                  </a:lnTo>
                  <a:lnTo>
                    <a:pt x="176415" y="160769"/>
                  </a:lnTo>
                  <a:lnTo>
                    <a:pt x="175183" y="159423"/>
                  </a:lnTo>
                  <a:lnTo>
                    <a:pt x="174409" y="158597"/>
                  </a:lnTo>
                  <a:lnTo>
                    <a:pt x="174409" y="163601"/>
                  </a:lnTo>
                  <a:lnTo>
                    <a:pt x="166293" y="163601"/>
                  </a:lnTo>
                  <a:lnTo>
                    <a:pt x="169291" y="159423"/>
                  </a:lnTo>
                  <a:lnTo>
                    <a:pt x="171665" y="159423"/>
                  </a:lnTo>
                  <a:lnTo>
                    <a:pt x="174409" y="163601"/>
                  </a:lnTo>
                  <a:lnTo>
                    <a:pt x="174409" y="158597"/>
                  </a:lnTo>
                  <a:lnTo>
                    <a:pt x="173939" y="158089"/>
                  </a:lnTo>
                  <a:lnTo>
                    <a:pt x="172339" y="157416"/>
                  </a:lnTo>
                  <a:lnTo>
                    <a:pt x="168389" y="157416"/>
                  </a:lnTo>
                  <a:lnTo>
                    <a:pt x="166738" y="158089"/>
                  </a:lnTo>
                  <a:lnTo>
                    <a:pt x="164249" y="160769"/>
                  </a:lnTo>
                  <a:lnTo>
                    <a:pt x="163728" y="162369"/>
                  </a:lnTo>
                  <a:lnTo>
                    <a:pt x="163753" y="167881"/>
                  </a:lnTo>
                  <a:lnTo>
                    <a:pt x="164299" y="169392"/>
                  </a:lnTo>
                  <a:lnTo>
                    <a:pt x="166712" y="171919"/>
                  </a:lnTo>
                  <a:lnTo>
                    <a:pt x="168414" y="172554"/>
                  </a:lnTo>
                  <a:lnTo>
                    <a:pt x="172224" y="172554"/>
                  </a:lnTo>
                  <a:lnTo>
                    <a:pt x="173596" y="172173"/>
                  </a:lnTo>
                  <a:lnTo>
                    <a:pt x="175755" y="170548"/>
                  </a:lnTo>
                  <a:lnTo>
                    <a:pt x="176517" y="169392"/>
                  </a:lnTo>
                  <a:lnTo>
                    <a:pt x="176936" y="167881"/>
                  </a:lnTo>
                  <a:lnTo>
                    <a:pt x="174383" y="167576"/>
                  </a:lnTo>
                  <a:lnTo>
                    <a:pt x="174066" y="168440"/>
                  </a:lnTo>
                  <a:lnTo>
                    <a:pt x="173990" y="168643"/>
                  </a:lnTo>
                  <a:lnTo>
                    <a:pt x="173482" y="169392"/>
                  </a:lnTo>
                  <a:lnTo>
                    <a:pt x="172224" y="170319"/>
                  </a:lnTo>
                  <a:lnTo>
                    <a:pt x="171437" y="170548"/>
                  </a:lnTo>
                  <a:lnTo>
                    <a:pt x="169316" y="170548"/>
                  </a:lnTo>
                  <a:lnTo>
                    <a:pt x="168313" y="170129"/>
                  </a:lnTo>
                  <a:lnTo>
                    <a:pt x="166687" y="168440"/>
                  </a:lnTo>
                  <a:lnTo>
                    <a:pt x="166471" y="167881"/>
                  </a:lnTo>
                  <a:lnTo>
                    <a:pt x="166357" y="167576"/>
                  </a:lnTo>
                  <a:lnTo>
                    <a:pt x="166230" y="167246"/>
                  </a:lnTo>
                  <a:lnTo>
                    <a:pt x="166154" y="165620"/>
                  </a:lnTo>
                  <a:lnTo>
                    <a:pt x="176987" y="165620"/>
                  </a:lnTo>
                  <a:lnTo>
                    <a:pt x="176999" y="163601"/>
                  </a:lnTo>
                  <a:close/>
                </a:path>
                <a:path w="184784" h="363219">
                  <a:moveTo>
                    <a:pt x="177050" y="10109"/>
                  </a:moveTo>
                  <a:lnTo>
                    <a:pt x="176530" y="8636"/>
                  </a:lnTo>
                  <a:lnTo>
                    <a:pt x="176479" y="8483"/>
                  </a:lnTo>
                  <a:lnTo>
                    <a:pt x="175260" y="7226"/>
                  </a:lnTo>
                  <a:lnTo>
                    <a:pt x="174599" y="6565"/>
                  </a:lnTo>
                  <a:lnTo>
                    <a:pt x="174599" y="10947"/>
                  </a:lnTo>
                  <a:lnTo>
                    <a:pt x="174586" y="14655"/>
                  </a:lnTo>
                  <a:lnTo>
                    <a:pt x="174180" y="16052"/>
                  </a:lnTo>
                  <a:lnTo>
                    <a:pt x="172554" y="17894"/>
                  </a:lnTo>
                  <a:lnTo>
                    <a:pt x="171373" y="18427"/>
                  </a:lnTo>
                  <a:lnTo>
                    <a:pt x="169252" y="18427"/>
                  </a:lnTo>
                  <a:lnTo>
                    <a:pt x="168046" y="17894"/>
                  </a:lnTo>
                  <a:lnTo>
                    <a:pt x="166458" y="16052"/>
                  </a:lnTo>
                  <a:lnTo>
                    <a:pt x="166065" y="14655"/>
                  </a:lnTo>
                  <a:lnTo>
                    <a:pt x="166065" y="10947"/>
                  </a:lnTo>
                  <a:lnTo>
                    <a:pt x="166446" y="9575"/>
                  </a:lnTo>
                  <a:lnTo>
                    <a:pt x="168046" y="7708"/>
                  </a:lnTo>
                  <a:lnTo>
                    <a:pt x="169087" y="7226"/>
                  </a:lnTo>
                  <a:lnTo>
                    <a:pt x="171526" y="7226"/>
                  </a:lnTo>
                  <a:lnTo>
                    <a:pt x="172529" y="7708"/>
                  </a:lnTo>
                  <a:lnTo>
                    <a:pt x="173367" y="8636"/>
                  </a:lnTo>
                  <a:lnTo>
                    <a:pt x="174180" y="9575"/>
                  </a:lnTo>
                  <a:lnTo>
                    <a:pt x="174599" y="10947"/>
                  </a:lnTo>
                  <a:lnTo>
                    <a:pt x="174599" y="6565"/>
                  </a:lnTo>
                  <a:lnTo>
                    <a:pt x="173926" y="5880"/>
                  </a:lnTo>
                  <a:lnTo>
                    <a:pt x="172300" y="5219"/>
                  </a:lnTo>
                  <a:lnTo>
                    <a:pt x="168529" y="5219"/>
                  </a:lnTo>
                  <a:lnTo>
                    <a:pt x="166979" y="5740"/>
                  </a:lnTo>
                  <a:lnTo>
                    <a:pt x="164236" y="8128"/>
                  </a:lnTo>
                  <a:lnTo>
                    <a:pt x="163512" y="10109"/>
                  </a:lnTo>
                  <a:lnTo>
                    <a:pt x="163512" y="15265"/>
                  </a:lnTo>
                  <a:lnTo>
                    <a:pt x="164134" y="17145"/>
                  </a:lnTo>
                  <a:lnTo>
                    <a:pt x="165392" y="18427"/>
                  </a:lnTo>
                  <a:lnTo>
                    <a:pt x="166624" y="19723"/>
                  </a:lnTo>
                  <a:lnTo>
                    <a:pt x="168275" y="20358"/>
                  </a:lnTo>
                  <a:lnTo>
                    <a:pt x="171577" y="20358"/>
                  </a:lnTo>
                  <a:lnTo>
                    <a:pt x="172758" y="20053"/>
                  </a:lnTo>
                  <a:lnTo>
                    <a:pt x="174879" y="18910"/>
                  </a:lnTo>
                  <a:lnTo>
                    <a:pt x="175348" y="18427"/>
                  </a:lnTo>
                  <a:lnTo>
                    <a:pt x="175717" y="18059"/>
                  </a:lnTo>
                  <a:lnTo>
                    <a:pt x="176771" y="16052"/>
                  </a:lnTo>
                  <a:lnTo>
                    <a:pt x="176961" y="15265"/>
                  </a:lnTo>
                  <a:lnTo>
                    <a:pt x="177050" y="10109"/>
                  </a:lnTo>
                  <a:close/>
                </a:path>
                <a:path w="184784" h="363219">
                  <a:moveTo>
                    <a:pt x="182283" y="304406"/>
                  </a:moveTo>
                  <a:lnTo>
                    <a:pt x="180035" y="304406"/>
                  </a:lnTo>
                  <a:lnTo>
                    <a:pt x="180035" y="319227"/>
                  </a:lnTo>
                  <a:lnTo>
                    <a:pt x="179654" y="320573"/>
                  </a:lnTo>
                  <a:lnTo>
                    <a:pt x="178130" y="322326"/>
                  </a:lnTo>
                  <a:lnTo>
                    <a:pt x="177241" y="322757"/>
                  </a:lnTo>
                  <a:lnTo>
                    <a:pt x="175082" y="322757"/>
                  </a:lnTo>
                  <a:lnTo>
                    <a:pt x="172224" y="315302"/>
                  </a:lnTo>
                  <a:lnTo>
                    <a:pt x="172440" y="314464"/>
                  </a:lnTo>
                  <a:lnTo>
                    <a:pt x="172567" y="313982"/>
                  </a:lnTo>
                  <a:lnTo>
                    <a:pt x="173075" y="313283"/>
                  </a:lnTo>
                  <a:lnTo>
                    <a:pt x="174028" y="312115"/>
                  </a:lnTo>
                  <a:lnTo>
                    <a:pt x="174942" y="311632"/>
                  </a:lnTo>
                  <a:lnTo>
                    <a:pt x="177190" y="311632"/>
                  </a:lnTo>
                  <a:lnTo>
                    <a:pt x="180035" y="319227"/>
                  </a:lnTo>
                  <a:lnTo>
                    <a:pt x="180035" y="304406"/>
                  </a:lnTo>
                  <a:lnTo>
                    <a:pt x="179819" y="304406"/>
                  </a:lnTo>
                  <a:lnTo>
                    <a:pt x="179819" y="311619"/>
                  </a:lnTo>
                  <a:lnTo>
                    <a:pt x="179514" y="311188"/>
                  </a:lnTo>
                  <a:lnTo>
                    <a:pt x="179400" y="311023"/>
                  </a:lnTo>
                  <a:lnTo>
                    <a:pt x="178841" y="310540"/>
                  </a:lnTo>
                  <a:lnTo>
                    <a:pt x="177469" y="309816"/>
                  </a:lnTo>
                  <a:lnTo>
                    <a:pt x="176682" y="309626"/>
                  </a:lnTo>
                  <a:lnTo>
                    <a:pt x="174612" y="309626"/>
                  </a:lnTo>
                  <a:lnTo>
                    <a:pt x="169773" y="319227"/>
                  </a:lnTo>
                  <a:lnTo>
                    <a:pt x="169926" y="320040"/>
                  </a:lnTo>
                  <a:lnTo>
                    <a:pt x="171018" y="322326"/>
                  </a:lnTo>
                  <a:lnTo>
                    <a:pt x="171754" y="323202"/>
                  </a:lnTo>
                  <a:lnTo>
                    <a:pt x="172732" y="323811"/>
                  </a:lnTo>
                  <a:lnTo>
                    <a:pt x="173685" y="324459"/>
                  </a:lnTo>
                  <a:lnTo>
                    <a:pt x="174752" y="324764"/>
                  </a:lnTo>
                  <a:lnTo>
                    <a:pt x="177711" y="324764"/>
                  </a:lnTo>
                  <a:lnTo>
                    <a:pt x="179057" y="324065"/>
                  </a:lnTo>
                  <a:lnTo>
                    <a:pt x="179908" y="322757"/>
                  </a:lnTo>
                  <a:lnTo>
                    <a:pt x="179984" y="324459"/>
                  </a:lnTo>
                  <a:lnTo>
                    <a:pt x="182283" y="324459"/>
                  </a:lnTo>
                  <a:lnTo>
                    <a:pt x="182283" y="304406"/>
                  </a:lnTo>
                  <a:close/>
                </a:path>
                <a:path w="184784" h="363219">
                  <a:moveTo>
                    <a:pt x="182372" y="228295"/>
                  </a:moveTo>
                  <a:lnTo>
                    <a:pt x="179908" y="228295"/>
                  </a:lnTo>
                  <a:lnTo>
                    <a:pt x="179908" y="248348"/>
                  </a:lnTo>
                  <a:lnTo>
                    <a:pt x="182372" y="248348"/>
                  </a:lnTo>
                  <a:lnTo>
                    <a:pt x="182372" y="228295"/>
                  </a:lnTo>
                  <a:close/>
                </a:path>
                <a:path w="184784" h="363219">
                  <a:moveTo>
                    <a:pt x="182397" y="266344"/>
                  </a:moveTo>
                  <a:lnTo>
                    <a:pt x="179946" y="266344"/>
                  </a:lnTo>
                  <a:lnTo>
                    <a:pt x="179946" y="286397"/>
                  </a:lnTo>
                  <a:lnTo>
                    <a:pt x="182397" y="286397"/>
                  </a:lnTo>
                  <a:lnTo>
                    <a:pt x="182397" y="266344"/>
                  </a:lnTo>
                  <a:close/>
                </a:path>
                <a:path w="184784" h="363219">
                  <a:moveTo>
                    <a:pt x="182410" y="152196"/>
                  </a:moveTo>
                  <a:lnTo>
                    <a:pt x="179959" y="152196"/>
                  </a:lnTo>
                  <a:lnTo>
                    <a:pt x="179959" y="172250"/>
                  </a:lnTo>
                  <a:lnTo>
                    <a:pt x="182410" y="172250"/>
                  </a:lnTo>
                  <a:lnTo>
                    <a:pt x="182410" y="152196"/>
                  </a:lnTo>
                  <a:close/>
                </a:path>
                <a:path w="184784" h="363219">
                  <a:moveTo>
                    <a:pt x="182410" y="0"/>
                  </a:moveTo>
                  <a:lnTo>
                    <a:pt x="179959" y="0"/>
                  </a:lnTo>
                  <a:lnTo>
                    <a:pt x="179959" y="20053"/>
                  </a:lnTo>
                  <a:lnTo>
                    <a:pt x="182410" y="20053"/>
                  </a:lnTo>
                  <a:lnTo>
                    <a:pt x="182410" y="0"/>
                  </a:lnTo>
                  <a:close/>
                </a:path>
                <a:path w="184784" h="363219">
                  <a:moveTo>
                    <a:pt x="183159" y="87503"/>
                  </a:moveTo>
                  <a:lnTo>
                    <a:pt x="183108" y="86271"/>
                  </a:lnTo>
                  <a:lnTo>
                    <a:pt x="182575" y="84670"/>
                  </a:lnTo>
                  <a:lnTo>
                    <a:pt x="181343" y="83324"/>
                  </a:lnTo>
                  <a:lnTo>
                    <a:pt x="180568" y="82499"/>
                  </a:lnTo>
                  <a:lnTo>
                    <a:pt x="180568" y="87503"/>
                  </a:lnTo>
                  <a:lnTo>
                    <a:pt x="172453" y="87503"/>
                  </a:lnTo>
                  <a:lnTo>
                    <a:pt x="175450" y="83324"/>
                  </a:lnTo>
                  <a:lnTo>
                    <a:pt x="177825" y="83324"/>
                  </a:lnTo>
                  <a:lnTo>
                    <a:pt x="180568" y="87503"/>
                  </a:lnTo>
                  <a:lnTo>
                    <a:pt x="180568" y="82499"/>
                  </a:lnTo>
                  <a:lnTo>
                    <a:pt x="180098" y="81991"/>
                  </a:lnTo>
                  <a:lnTo>
                    <a:pt x="178498" y="81318"/>
                  </a:lnTo>
                  <a:lnTo>
                    <a:pt x="174548" y="81318"/>
                  </a:lnTo>
                  <a:lnTo>
                    <a:pt x="172897" y="81991"/>
                  </a:lnTo>
                  <a:lnTo>
                    <a:pt x="170408" y="84670"/>
                  </a:lnTo>
                  <a:lnTo>
                    <a:pt x="169887" y="86271"/>
                  </a:lnTo>
                  <a:lnTo>
                    <a:pt x="169913" y="91782"/>
                  </a:lnTo>
                  <a:lnTo>
                    <a:pt x="170459" y="93294"/>
                  </a:lnTo>
                  <a:lnTo>
                    <a:pt x="172872" y="95821"/>
                  </a:lnTo>
                  <a:lnTo>
                    <a:pt x="174574" y="96456"/>
                  </a:lnTo>
                  <a:lnTo>
                    <a:pt x="178384" y="96456"/>
                  </a:lnTo>
                  <a:lnTo>
                    <a:pt x="179755" y="96075"/>
                  </a:lnTo>
                  <a:lnTo>
                    <a:pt x="181914" y="94449"/>
                  </a:lnTo>
                  <a:lnTo>
                    <a:pt x="182676" y="93294"/>
                  </a:lnTo>
                  <a:lnTo>
                    <a:pt x="183095" y="91782"/>
                  </a:lnTo>
                  <a:lnTo>
                    <a:pt x="180543" y="91478"/>
                  </a:lnTo>
                  <a:lnTo>
                    <a:pt x="180225" y="92341"/>
                  </a:lnTo>
                  <a:lnTo>
                    <a:pt x="180149" y="92544"/>
                  </a:lnTo>
                  <a:lnTo>
                    <a:pt x="179641" y="93294"/>
                  </a:lnTo>
                  <a:lnTo>
                    <a:pt x="178384" y="94221"/>
                  </a:lnTo>
                  <a:lnTo>
                    <a:pt x="177596" y="94449"/>
                  </a:lnTo>
                  <a:lnTo>
                    <a:pt x="175475" y="94449"/>
                  </a:lnTo>
                  <a:lnTo>
                    <a:pt x="174472" y="94030"/>
                  </a:lnTo>
                  <a:lnTo>
                    <a:pt x="172847" y="92341"/>
                  </a:lnTo>
                  <a:lnTo>
                    <a:pt x="172631" y="91782"/>
                  </a:lnTo>
                  <a:lnTo>
                    <a:pt x="172516" y="91478"/>
                  </a:lnTo>
                  <a:lnTo>
                    <a:pt x="172389" y="91147"/>
                  </a:lnTo>
                  <a:lnTo>
                    <a:pt x="172313" y="89522"/>
                  </a:lnTo>
                  <a:lnTo>
                    <a:pt x="183146" y="89522"/>
                  </a:lnTo>
                  <a:lnTo>
                    <a:pt x="183159" y="87503"/>
                  </a:lnTo>
                  <a:close/>
                </a:path>
                <a:path w="184784" h="363219">
                  <a:moveTo>
                    <a:pt x="183184" y="49453"/>
                  </a:moveTo>
                  <a:lnTo>
                    <a:pt x="183134" y="48221"/>
                  </a:lnTo>
                  <a:lnTo>
                    <a:pt x="182600" y="46621"/>
                  </a:lnTo>
                  <a:lnTo>
                    <a:pt x="181381" y="45275"/>
                  </a:lnTo>
                  <a:lnTo>
                    <a:pt x="180594" y="44450"/>
                  </a:lnTo>
                  <a:lnTo>
                    <a:pt x="180594" y="49453"/>
                  </a:lnTo>
                  <a:lnTo>
                    <a:pt x="172478" y="49453"/>
                  </a:lnTo>
                  <a:lnTo>
                    <a:pt x="175475" y="45275"/>
                  </a:lnTo>
                  <a:lnTo>
                    <a:pt x="177850" y="45275"/>
                  </a:lnTo>
                  <a:lnTo>
                    <a:pt x="180594" y="49453"/>
                  </a:lnTo>
                  <a:lnTo>
                    <a:pt x="180594" y="44450"/>
                  </a:lnTo>
                  <a:lnTo>
                    <a:pt x="180124" y="43942"/>
                  </a:lnTo>
                  <a:lnTo>
                    <a:pt x="178523" y="43268"/>
                  </a:lnTo>
                  <a:lnTo>
                    <a:pt x="174574" y="43268"/>
                  </a:lnTo>
                  <a:lnTo>
                    <a:pt x="172923" y="43942"/>
                  </a:lnTo>
                  <a:lnTo>
                    <a:pt x="170434" y="46621"/>
                  </a:lnTo>
                  <a:lnTo>
                    <a:pt x="169913" y="48221"/>
                  </a:lnTo>
                  <a:lnTo>
                    <a:pt x="169951" y="53733"/>
                  </a:lnTo>
                  <a:lnTo>
                    <a:pt x="170484" y="55245"/>
                  </a:lnTo>
                  <a:lnTo>
                    <a:pt x="172897" y="57772"/>
                  </a:lnTo>
                  <a:lnTo>
                    <a:pt x="174599" y="58407"/>
                  </a:lnTo>
                  <a:lnTo>
                    <a:pt x="178409" y="58407"/>
                  </a:lnTo>
                  <a:lnTo>
                    <a:pt x="179781" y="58026"/>
                  </a:lnTo>
                  <a:lnTo>
                    <a:pt x="181940" y="56400"/>
                  </a:lnTo>
                  <a:lnTo>
                    <a:pt x="182702" y="55245"/>
                  </a:lnTo>
                  <a:lnTo>
                    <a:pt x="183121" y="53733"/>
                  </a:lnTo>
                  <a:lnTo>
                    <a:pt x="180568" y="53428"/>
                  </a:lnTo>
                  <a:lnTo>
                    <a:pt x="180251" y="54292"/>
                  </a:lnTo>
                  <a:lnTo>
                    <a:pt x="180174" y="54495"/>
                  </a:lnTo>
                  <a:lnTo>
                    <a:pt x="179666" y="55245"/>
                  </a:lnTo>
                  <a:lnTo>
                    <a:pt x="178409" y="56172"/>
                  </a:lnTo>
                  <a:lnTo>
                    <a:pt x="177622" y="56400"/>
                  </a:lnTo>
                  <a:lnTo>
                    <a:pt x="175501" y="56400"/>
                  </a:lnTo>
                  <a:lnTo>
                    <a:pt x="174498" y="55981"/>
                  </a:lnTo>
                  <a:lnTo>
                    <a:pt x="172872" y="54292"/>
                  </a:lnTo>
                  <a:lnTo>
                    <a:pt x="172656" y="53733"/>
                  </a:lnTo>
                  <a:lnTo>
                    <a:pt x="172542" y="53428"/>
                  </a:lnTo>
                  <a:lnTo>
                    <a:pt x="172415" y="53098"/>
                  </a:lnTo>
                  <a:lnTo>
                    <a:pt x="172339" y="51473"/>
                  </a:lnTo>
                  <a:lnTo>
                    <a:pt x="183172" y="51473"/>
                  </a:lnTo>
                  <a:lnTo>
                    <a:pt x="183184" y="49453"/>
                  </a:lnTo>
                  <a:close/>
                </a:path>
                <a:path w="184784" h="363219">
                  <a:moveTo>
                    <a:pt x="184150" y="134175"/>
                  </a:moveTo>
                  <a:lnTo>
                    <a:pt x="183781" y="131991"/>
                  </a:lnTo>
                  <a:lnTo>
                    <a:pt x="183337" y="132080"/>
                  </a:lnTo>
                  <a:lnTo>
                    <a:pt x="182321" y="132105"/>
                  </a:lnTo>
                  <a:lnTo>
                    <a:pt x="182041" y="132041"/>
                  </a:lnTo>
                  <a:lnTo>
                    <a:pt x="181648" y="131826"/>
                  </a:lnTo>
                  <a:lnTo>
                    <a:pt x="181508" y="131660"/>
                  </a:lnTo>
                  <a:lnTo>
                    <a:pt x="181432" y="131457"/>
                  </a:lnTo>
                  <a:lnTo>
                    <a:pt x="181317" y="131267"/>
                  </a:lnTo>
                  <a:lnTo>
                    <a:pt x="181292" y="130810"/>
                  </a:lnTo>
                  <a:lnTo>
                    <a:pt x="181292" y="121602"/>
                  </a:lnTo>
                  <a:lnTo>
                    <a:pt x="183781" y="121602"/>
                  </a:lnTo>
                  <a:lnTo>
                    <a:pt x="183781" y="119672"/>
                  </a:lnTo>
                  <a:lnTo>
                    <a:pt x="181292" y="119672"/>
                  </a:lnTo>
                  <a:lnTo>
                    <a:pt x="181292" y="114604"/>
                  </a:lnTo>
                  <a:lnTo>
                    <a:pt x="178854" y="116090"/>
                  </a:lnTo>
                  <a:lnTo>
                    <a:pt x="178854" y="119672"/>
                  </a:lnTo>
                  <a:lnTo>
                    <a:pt x="177063" y="119672"/>
                  </a:lnTo>
                  <a:lnTo>
                    <a:pt x="177063" y="121602"/>
                  </a:lnTo>
                  <a:lnTo>
                    <a:pt x="178854" y="121602"/>
                  </a:lnTo>
                  <a:lnTo>
                    <a:pt x="178854" y="131432"/>
                  </a:lnTo>
                  <a:lnTo>
                    <a:pt x="178943" y="132410"/>
                  </a:lnTo>
                  <a:lnTo>
                    <a:pt x="179362" y="133337"/>
                  </a:lnTo>
                  <a:lnTo>
                    <a:pt x="179692" y="133692"/>
                  </a:lnTo>
                  <a:lnTo>
                    <a:pt x="180670" y="134226"/>
                  </a:lnTo>
                  <a:lnTo>
                    <a:pt x="181368" y="134366"/>
                  </a:lnTo>
                  <a:lnTo>
                    <a:pt x="182803" y="134366"/>
                  </a:lnTo>
                  <a:lnTo>
                    <a:pt x="184150" y="134175"/>
                  </a:lnTo>
                  <a:close/>
                </a:path>
                <a:path w="184784" h="363219">
                  <a:moveTo>
                    <a:pt x="184302" y="210312"/>
                  </a:moveTo>
                  <a:lnTo>
                    <a:pt x="178193" y="201168"/>
                  </a:lnTo>
                  <a:lnTo>
                    <a:pt x="183730" y="195783"/>
                  </a:lnTo>
                  <a:lnTo>
                    <a:pt x="180543" y="195783"/>
                  </a:lnTo>
                  <a:lnTo>
                    <a:pt x="174713" y="201688"/>
                  </a:lnTo>
                  <a:lnTo>
                    <a:pt x="174713" y="190258"/>
                  </a:lnTo>
                  <a:lnTo>
                    <a:pt x="172250" y="190258"/>
                  </a:lnTo>
                  <a:lnTo>
                    <a:pt x="172250" y="210312"/>
                  </a:lnTo>
                  <a:lnTo>
                    <a:pt x="174713" y="210312"/>
                  </a:lnTo>
                  <a:lnTo>
                    <a:pt x="174713" y="204533"/>
                  </a:lnTo>
                  <a:lnTo>
                    <a:pt x="176453" y="202895"/>
                  </a:lnTo>
                  <a:lnTo>
                    <a:pt x="181267" y="210312"/>
                  </a:lnTo>
                  <a:lnTo>
                    <a:pt x="184302" y="210312"/>
                  </a:lnTo>
                  <a:close/>
                </a:path>
              </a:pathLst>
            </a:custGeom>
            <a:solidFill>
              <a:srgbClr val="262626"/>
            </a:solidFill>
          </p:spPr>
          <p:txBody>
            <a:bodyPr wrap="square" lIns="0" tIns="0" rIns="0" bIns="0" rtlCol="0"/>
            <a:lstStyle/>
            <a:p>
              <a:endParaRPr/>
            </a:p>
          </p:txBody>
        </p:sp>
        <p:sp>
          <p:nvSpPr>
            <p:cNvPr id="14" name="object 21">
              <a:extLst>
                <a:ext uri="{FF2B5EF4-FFF2-40B4-BE49-F238E27FC236}">
                  <a16:creationId xmlns:a16="http://schemas.microsoft.com/office/drawing/2014/main" id="{A97AF616-E483-BBBF-8E4F-D26F42275E24}"/>
                </a:ext>
              </a:extLst>
            </p:cNvPr>
            <p:cNvSpPr/>
            <p:nvPr/>
          </p:nvSpPr>
          <p:spPr>
            <a:xfrm>
              <a:off x="9802228" y="1620468"/>
              <a:ext cx="219710" cy="363220"/>
            </a:xfrm>
            <a:custGeom>
              <a:avLst/>
              <a:gdLst/>
              <a:ahLst/>
              <a:cxnLst/>
              <a:rect l="l" t="t" r="r" b="b"/>
              <a:pathLst>
                <a:path w="219709" h="363219">
                  <a:moveTo>
                    <a:pt x="12661" y="357492"/>
                  </a:moveTo>
                  <a:lnTo>
                    <a:pt x="10223" y="357187"/>
                  </a:lnTo>
                  <a:lnTo>
                    <a:pt x="10058" y="358419"/>
                  </a:lnTo>
                  <a:lnTo>
                    <a:pt x="9639" y="359346"/>
                  </a:lnTo>
                  <a:lnTo>
                    <a:pt x="8343" y="360514"/>
                  </a:lnTo>
                  <a:lnTo>
                    <a:pt x="7531" y="360794"/>
                  </a:lnTo>
                  <a:lnTo>
                    <a:pt x="5346" y="360794"/>
                  </a:lnTo>
                  <a:lnTo>
                    <a:pt x="4368" y="360375"/>
                  </a:lnTo>
                  <a:lnTo>
                    <a:pt x="3644" y="359486"/>
                  </a:lnTo>
                  <a:lnTo>
                    <a:pt x="2882" y="358609"/>
                  </a:lnTo>
                  <a:lnTo>
                    <a:pt x="2527" y="357187"/>
                  </a:lnTo>
                  <a:lnTo>
                    <a:pt x="2527" y="353326"/>
                  </a:lnTo>
                  <a:lnTo>
                    <a:pt x="2882" y="351929"/>
                  </a:lnTo>
                  <a:lnTo>
                    <a:pt x="4457" y="350126"/>
                  </a:lnTo>
                  <a:lnTo>
                    <a:pt x="5461" y="349681"/>
                  </a:lnTo>
                  <a:lnTo>
                    <a:pt x="7531" y="349681"/>
                  </a:lnTo>
                  <a:lnTo>
                    <a:pt x="8229" y="349935"/>
                  </a:lnTo>
                  <a:lnTo>
                    <a:pt x="9385" y="350939"/>
                  </a:lnTo>
                  <a:lnTo>
                    <a:pt x="9804" y="351675"/>
                  </a:lnTo>
                  <a:lnTo>
                    <a:pt x="10033" y="352628"/>
                  </a:lnTo>
                  <a:lnTo>
                    <a:pt x="12407" y="352259"/>
                  </a:lnTo>
                  <a:lnTo>
                    <a:pt x="12128" y="350799"/>
                  </a:lnTo>
                  <a:lnTo>
                    <a:pt x="11480" y="349656"/>
                  </a:lnTo>
                  <a:lnTo>
                    <a:pt x="9461" y="348081"/>
                  </a:lnTo>
                  <a:lnTo>
                    <a:pt x="8178" y="347662"/>
                  </a:lnTo>
                  <a:lnTo>
                    <a:pt x="5346" y="347662"/>
                  </a:lnTo>
                  <a:lnTo>
                    <a:pt x="0" y="353745"/>
                  </a:lnTo>
                  <a:lnTo>
                    <a:pt x="0" y="357746"/>
                  </a:lnTo>
                  <a:lnTo>
                    <a:pt x="596" y="359600"/>
                  </a:lnTo>
                  <a:lnTo>
                    <a:pt x="2997" y="362165"/>
                  </a:lnTo>
                  <a:lnTo>
                    <a:pt x="4597" y="362813"/>
                  </a:lnTo>
                  <a:lnTo>
                    <a:pt x="8178" y="362813"/>
                  </a:lnTo>
                  <a:lnTo>
                    <a:pt x="9525" y="362369"/>
                  </a:lnTo>
                  <a:lnTo>
                    <a:pt x="11709" y="360489"/>
                  </a:lnTo>
                  <a:lnTo>
                    <a:pt x="12382" y="359181"/>
                  </a:lnTo>
                  <a:lnTo>
                    <a:pt x="12661" y="357492"/>
                  </a:lnTo>
                  <a:close/>
                </a:path>
                <a:path w="219709" h="363219">
                  <a:moveTo>
                    <a:pt x="27381" y="352564"/>
                  </a:moveTo>
                  <a:lnTo>
                    <a:pt x="26860" y="351091"/>
                  </a:lnTo>
                  <a:lnTo>
                    <a:pt x="26809" y="350939"/>
                  </a:lnTo>
                  <a:lnTo>
                    <a:pt x="25603" y="349681"/>
                  </a:lnTo>
                  <a:lnTo>
                    <a:pt x="24930" y="349008"/>
                  </a:lnTo>
                  <a:lnTo>
                    <a:pt x="24930" y="353402"/>
                  </a:lnTo>
                  <a:lnTo>
                    <a:pt x="24917" y="357111"/>
                  </a:lnTo>
                  <a:lnTo>
                    <a:pt x="24511" y="358508"/>
                  </a:lnTo>
                  <a:lnTo>
                    <a:pt x="22885" y="360349"/>
                  </a:lnTo>
                  <a:lnTo>
                    <a:pt x="21717" y="360883"/>
                  </a:lnTo>
                  <a:lnTo>
                    <a:pt x="19583" y="360883"/>
                  </a:lnTo>
                  <a:lnTo>
                    <a:pt x="18376" y="360349"/>
                  </a:lnTo>
                  <a:lnTo>
                    <a:pt x="16789" y="358508"/>
                  </a:lnTo>
                  <a:lnTo>
                    <a:pt x="16395" y="357111"/>
                  </a:lnTo>
                  <a:lnTo>
                    <a:pt x="16395" y="353402"/>
                  </a:lnTo>
                  <a:lnTo>
                    <a:pt x="16776" y="352031"/>
                  </a:lnTo>
                  <a:lnTo>
                    <a:pt x="18376" y="350164"/>
                  </a:lnTo>
                  <a:lnTo>
                    <a:pt x="19418" y="349681"/>
                  </a:lnTo>
                  <a:lnTo>
                    <a:pt x="21856" y="349681"/>
                  </a:lnTo>
                  <a:lnTo>
                    <a:pt x="22860" y="350164"/>
                  </a:lnTo>
                  <a:lnTo>
                    <a:pt x="23698" y="351091"/>
                  </a:lnTo>
                  <a:lnTo>
                    <a:pt x="24511" y="352031"/>
                  </a:lnTo>
                  <a:lnTo>
                    <a:pt x="24930" y="353402"/>
                  </a:lnTo>
                  <a:lnTo>
                    <a:pt x="24930" y="349008"/>
                  </a:lnTo>
                  <a:lnTo>
                    <a:pt x="24257" y="348335"/>
                  </a:lnTo>
                  <a:lnTo>
                    <a:pt x="22631" y="347675"/>
                  </a:lnTo>
                  <a:lnTo>
                    <a:pt x="18859" y="347675"/>
                  </a:lnTo>
                  <a:lnTo>
                    <a:pt x="17310" y="348195"/>
                  </a:lnTo>
                  <a:lnTo>
                    <a:pt x="14566" y="350583"/>
                  </a:lnTo>
                  <a:lnTo>
                    <a:pt x="13843" y="352564"/>
                  </a:lnTo>
                  <a:lnTo>
                    <a:pt x="13843" y="357720"/>
                  </a:lnTo>
                  <a:lnTo>
                    <a:pt x="14465" y="359600"/>
                  </a:lnTo>
                  <a:lnTo>
                    <a:pt x="15722" y="360883"/>
                  </a:lnTo>
                  <a:lnTo>
                    <a:pt x="16954" y="362178"/>
                  </a:lnTo>
                  <a:lnTo>
                    <a:pt x="18605" y="362813"/>
                  </a:lnTo>
                  <a:lnTo>
                    <a:pt x="21907" y="362813"/>
                  </a:lnTo>
                  <a:lnTo>
                    <a:pt x="23088" y="362508"/>
                  </a:lnTo>
                  <a:lnTo>
                    <a:pt x="25209" y="361365"/>
                  </a:lnTo>
                  <a:lnTo>
                    <a:pt x="25679" y="360883"/>
                  </a:lnTo>
                  <a:lnTo>
                    <a:pt x="26047" y="360514"/>
                  </a:lnTo>
                  <a:lnTo>
                    <a:pt x="27101" y="358508"/>
                  </a:lnTo>
                  <a:lnTo>
                    <a:pt x="27292" y="357720"/>
                  </a:lnTo>
                  <a:lnTo>
                    <a:pt x="27381" y="352564"/>
                  </a:lnTo>
                  <a:close/>
                </a:path>
                <a:path w="219709" h="363219">
                  <a:moveTo>
                    <a:pt x="50012" y="350888"/>
                  </a:moveTo>
                  <a:lnTo>
                    <a:pt x="49618" y="349656"/>
                  </a:lnTo>
                  <a:lnTo>
                    <a:pt x="48056" y="348094"/>
                  </a:lnTo>
                  <a:lnTo>
                    <a:pt x="46964" y="347675"/>
                  </a:lnTo>
                  <a:lnTo>
                    <a:pt x="43649" y="347675"/>
                  </a:lnTo>
                  <a:lnTo>
                    <a:pt x="42176" y="348538"/>
                  </a:lnTo>
                  <a:lnTo>
                    <a:pt x="41021" y="350215"/>
                  </a:lnTo>
                  <a:lnTo>
                    <a:pt x="40741" y="349427"/>
                  </a:lnTo>
                  <a:lnTo>
                    <a:pt x="40233" y="348792"/>
                  </a:lnTo>
                  <a:lnTo>
                    <a:pt x="38862" y="347891"/>
                  </a:lnTo>
                  <a:lnTo>
                    <a:pt x="37998" y="347675"/>
                  </a:lnTo>
                  <a:lnTo>
                    <a:pt x="35953" y="347675"/>
                  </a:lnTo>
                  <a:lnTo>
                    <a:pt x="35090" y="347891"/>
                  </a:lnTo>
                  <a:lnTo>
                    <a:pt x="33578" y="348767"/>
                  </a:lnTo>
                  <a:lnTo>
                    <a:pt x="32981" y="349326"/>
                  </a:lnTo>
                  <a:lnTo>
                    <a:pt x="32537" y="350024"/>
                  </a:lnTo>
                  <a:lnTo>
                    <a:pt x="32537" y="347980"/>
                  </a:lnTo>
                  <a:lnTo>
                    <a:pt x="30327" y="347980"/>
                  </a:lnTo>
                  <a:lnTo>
                    <a:pt x="30327" y="362508"/>
                  </a:lnTo>
                  <a:lnTo>
                    <a:pt x="32791" y="362508"/>
                  </a:lnTo>
                  <a:lnTo>
                    <a:pt x="32791" y="353656"/>
                  </a:lnTo>
                  <a:lnTo>
                    <a:pt x="32905" y="352653"/>
                  </a:lnTo>
                  <a:lnTo>
                    <a:pt x="33439" y="351256"/>
                  </a:lnTo>
                  <a:lnTo>
                    <a:pt x="33858" y="350723"/>
                  </a:lnTo>
                  <a:lnTo>
                    <a:pt x="35026" y="349999"/>
                  </a:lnTo>
                  <a:lnTo>
                    <a:pt x="35674" y="349796"/>
                  </a:lnTo>
                  <a:lnTo>
                    <a:pt x="37274" y="349796"/>
                  </a:lnTo>
                  <a:lnTo>
                    <a:pt x="37947" y="350075"/>
                  </a:lnTo>
                  <a:lnTo>
                    <a:pt x="38722" y="351167"/>
                  </a:lnTo>
                  <a:lnTo>
                    <a:pt x="38950" y="351980"/>
                  </a:lnTo>
                  <a:lnTo>
                    <a:pt x="38950" y="362508"/>
                  </a:lnTo>
                  <a:lnTo>
                    <a:pt x="41414" y="362508"/>
                  </a:lnTo>
                  <a:lnTo>
                    <a:pt x="41414" y="352602"/>
                  </a:lnTo>
                  <a:lnTo>
                    <a:pt x="41744" y="351510"/>
                  </a:lnTo>
                  <a:lnTo>
                    <a:pt x="43091" y="350164"/>
                  </a:lnTo>
                  <a:lnTo>
                    <a:pt x="43929" y="349796"/>
                  </a:lnTo>
                  <a:lnTo>
                    <a:pt x="45529" y="349796"/>
                  </a:lnTo>
                  <a:lnTo>
                    <a:pt x="47548" y="352399"/>
                  </a:lnTo>
                  <a:lnTo>
                    <a:pt x="47548" y="362508"/>
                  </a:lnTo>
                  <a:lnTo>
                    <a:pt x="50012" y="362508"/>
                  </a:lnTo>
                  <a:lnTo>
                    <a:pt x="50012" y="350888"/>
                  </a:lnTo>
                  <a:close/>
                </a:path>
                <a:path w="219709" h="363219">
                  <a:moveTo>
                    <a:pt x="73342" y="350888"/>
                  </a:moveTo>
                  <a:lnTo>
                    <a:pt x="72948" y="349656"/>
                  </a:lnTo>
                  <a:lnTo>
                    <a:pt x="71386" y="348094"/>
                  </a:lnTo>
                  <a:lnTo>
                    <a:pt x="70294" y="347675"/>
                  </a:lnTo>
                  <a:lnTo>
                    <a:pt x="66979" y="347675"/>
                  </a:lnTo>
                  <a:lnTo>
                    <a:pt x="65506" y="348538"/>
                  </a:lnTo>
                  <a:lnTo>
                    <a:pt x="64350" y="350215"/>
                  </a:lnTo>
                  <a:lnTo>
                    <a:pt x="64071" y="349427"/>
                  </a:lnTo>
                  <a:lnTo>
                    <a:pt x="63563" y="348792"/>
                  </a:lnTo>
                  <a:lnTo>
                    <a:pt x="62191" y="347891"/>
                  </a:lnTo>
                  <a:lnTo>
                    <a:pt x="61328" y="347675"/>
                  </a:lnTo>
                  <a:lnTo>
                    <a:pt x="59283" y="347675"/>
                  </a:lnTo>
                  <a:lnTo>
                    <a:pt x="58420" y="347891"/>
                  </a:lnTo>
                  <a:lnTo>
                    <a:pt x="56908" y="348767"/>
                  </a:lnTo>
                  <a:lnTo>
                    <a:pt x="56311" y="349326"/>
                  </a:lnTo>
                  <a:lnTo>
                    <a:pt x="55867" y="350024"/>
                  </a:lnTo>
                  <a:lnTo>
                    <a:pt x="55867" y="347980"/>
                  </a:lnTo>
                  <a:lnTo>
                    <a:pt x="53657" y="347980"/>
                  </a:lnTo>
                  <a:lnTo>
                    <a:pt x="53657" y="362508"/>
                  </a:lnTo>
                  <a:lnTo>
                    <a:pt x="56121" y="362508"/>
                  </a:lnTo>
                  <a:lnTo>
                    <a:pt x="56121" y="353656"/>
                  </a:lnTo>
                  <a:lnTo>
                    <a:pt x="56235" y="352653"/>
                  </a:lnTo>
                  <a:lnTo>
                    <a:pt x="56769" y="351256"/>
                  </a:lnTo>
                  <a:lnTo>
                    <a:pt x="57188" y="350723"/>
                  </a:lnTo>
                  <a:lnTo>
                    <a:pt x="58356" y="349999"/>
                  </a:lnTo>
                  <a:lnTo>
                    <a:pt x="59004" y="349796"/>
                  </a:lnTo>
                  <a:lnTo>
                    <a:pt x="60604" y="349796"/>
                  </a:lnTo>
                  <a:lnTo>
                    <a:pt x="61277" y="350075"/>
                  </a:lnTo>
                  <a:lnTo>
                    <a:pt x="62052" y="351167"/>
                  </a:lnTo>
                  <a:lnTo>
                    <a:pt x="62280" y="351980"/>
                  </a:lnTo>
                  <a:lnTo>
                    <a:pt x="62280" y="362508"/>
                  </a:lnTo>
                  <a:lnTo>
                    <a:pt x="64744" y="362508"/>
                  </a:lnTo>
                  <a:lnTo>
                    <a:pt x="64744" y="352602"/>
                  </a:lnTo>
                  <a:lnTo>
                    <a:pt x="65074" y="351510"/>
                  </a:lnTo>
                  <a:lnTo>
                    <a:pt x="66421" y="350164"/>
                  </a:lnTo>
                  <a:lnTo>
                    <a:pt x="67259" y="349796"/>
                  </a:lnTo>
                  <a:lnTo>
                    <a:pt x="68859" y="349796"/>
                  </a:lnTo>
                  <a:lnTo>
                    <a:pt x="70878" y="352399"/>
                  </a:lnTo>
                  <a:lnTo>
                    <a:pt x="70878" y="362508"/>
                  </a:lnTo>
                  <a:lnTo>
                    <a:pt x="73342" y="362508"/>
                  </a:lnTo>
                  <a:lnTo>
                    <a:pt x="73342" y="350888"/>
                  </a:lnTo>
                  <a:close/>
                </a:path>
                <a:path w="219709" h="363219">
                  <a:moveTo>
                    <a:pt x="88684" y="347980"/>
                  </a:moveTo>
                  <a:lnTo>
                    <a:pt x="86220" y="347980"/>
                  </a:lnTo>
                  <a:lnTo>
                    <a:pt x="86220" y="357022"/>
                  </a:lnTo>
                  <a:lnTo>
                    <a:pt x="86080" y="357974"/>
                  </a:lnTo>
                  <a:lnTo>
                    <a:pt x="85547" y="359283"/>
                  </a:lnTo>
                  <a:lnTo>
                    <a:pt x="85102" y="359791"/>
                  </a:lnTo>
                  <a:lnTo>
                    <a:pt x="83781" y="360553"/>
                  </a:lnTo>
                  <a:lnTo>
                    <a:pt x="83108" y="360718"/>
                  </a:lnTo>
                  <a:lnTo>
                    <a:pt x="81622" y="360718"/>
                  </a:lnTo>
                  <a:lnTo>
                    <a:pt x="79387" y="357327"/>
                  </a:lnTo>
                  <a:lnTo>
                    <a:pt x="79387" y="347980"/>
                  </a:lnTo>
                  <a:lnTo>
                    <a:pt x="76923" y="347980"/>
                  </a:lnTo>
                  <a:lnTo>
                    <a:pt x="76923" y="356997"/>
                  </a:lnTo>
                  <a:lnTo>
                    <a:pt x="76949" y="358813"/>
                  </a:lnTo>
                  <a:lnTo>
                    <a:pt x="77063" y="359283"/>
                  </a:lnTo>
                  <a:lnTo>
                    <a:pt x="77203" y="360019"/>
                  </a:lnTo>
                  <a:lnTo>
                    <a:pt x="81013" y="362813"/>
                  </a:lnTo>
                  <a:lnTo>
                    <a:pt x="83807" y="362813"/>
                  </a:lnTo>
                  <a:lnTo>
                    <a:pt x="85356" y="362000"/>
                  </a:lnTo>
                  <a:lnTo>
                    <a:pt x="86499" y="360375"/>
                  </a:lnTo>
                  <a:lnTo>
                    <a:pt x="86499" y="362508"/>
                  </a:lnTo>
                  <a:lnTo>
                    <a:pt x="88684" y="362508"/>
                  </a:lnTo>
                  <a:lnTo>
                    <a:pt x="88684" y="347980"/>
                  </a:lnTo>
                  <a:close/>
                </a:path>
                <a:path w="219709" h="363219">
                  <a:moveTo>
                    <a:pt x="88950" y="122593"/>
                  </a:moveTo>
                  <a:lnTo>
                    <a:pt x="88557" y="121361"/>
                  </a:lnTo>
                  <a:lnTo>
                    <a:pt x="86995" y="119799"/>
                  </a:lnTo>
                  <a:lnTo>
                    <a:pt x="85902" y="119380"/>
                  </a:lnTo>
                  <a:lnTo>
                    <a:pt x="82588" y="119380"/>
                  </a:lnTo>
                  <a:lnTo>
                    <a:pt x="81114" y="120243"/>
                  </a:lnTo>
                  <a:lnTo>
                    <a:pt x="79959" y="121920"/>
                  </a:lnTo>
                  <a:lnTo>
                    <a:pt x="79679" y="121132"/>
                  </a:lnTo>
                  <a:lnTo>
                    <a:pt x="79171" y="120497"/>
                  </a:lnTo>
                  <a:lnTo>
                    <a:pt x="77800" y="119595"/>
                  </a:lnTo>
                  <a:lnTo>
                    <a:pt x="76936" y="119380"/>
                  </a:lnTo>
                  <a:lnTo>
                    <a:pt x="74891" y="119380"/>
                  </a:lnTo>
                  <a:lnTo>
                    <a:pt x="74028" y="119595"/>
                  </a:lnTo>
                  <a:lnTo>
                    <a:pt x="72517" y="120472"/>
                  </a:lnTo>
                  <a:lnTo>
                    <a:pt x="71920" y="121031"/>
                  </a:lnTo>
                  <a:lnTo>
                    <a:pt x="71475" y="121729"/>
                  </a:lnTo>
                  <a:lnTo>
                    <a:pt x="71475" y="119684"/>
                  </a:lnTo>
                  <a:lnTo>
                    <a:pt x="69265" y="119684"/>
                  </a:lnTo>
                  <a:lnTo>
                    <a:pt x="69265" y="134213"/>
                  </a:lnTo>
                  <a:lnTo>
                    <a:pt x="71729" y="134213"/>
                  </a:lnTo>
                  <a:lnTo>
                    <a:pt x="71729" y="125361"/>
                  </a:lnTo>
                  <a:lnTo>
                    <a:pt x="71843" y="124358"/>
                  </a:lnTo>
                  <a:lnTo>
                    <a:pt x="72377" y="122961"/>
                  </a:lnTo>
                  <a:lnTo>
                    <a:pt x="72796" y="122428"/>
                  </a:lnTo>
                  <a:lnTo>
                    <a:pt x="73964" y="121704"/>
                  </a:lnTo>
                  <a:lnTo>
                    <a:pt x="74612" y="121500"/>
                  </a:lnTo>
                  <a:lnTo>
                    <a:pt x="76212" y="121500"/>
                  </a:lnTo>
                  <a:lnTo>
                    <a:pt x="76885" y="121780"/>
                  </a:lnTo>
                  <a:lnTo>
                    <a:pt x="77660" y="122872"/>
                  </a:lnTo>
                  <a:lnTo>
                    <a:pt x="77889" y="123685"/>
                  </a:lnTo>
                  <a:lnTo>
                    <a:pt x="77889" y="134213"/>
                  </a:lnTo>
                  <a:lnTo>
                    <a:pt x="80352" y="134213"/>
                  </a:lnTo>
                  <a:lnTo>
                    <a:pt x="80352" y="124307"/>
                  </a:lnTo>
                  <a:lnTo>
                    <a:pt x="80683" y="123215"/>
                  </a:lnTo>
                  <a:lnTo>
                    <a:pt x="82029" y="121869"/>
                  </a:lnTo>
                  <a:lnTo>
                    <a:pt x="82867" y="121500"/>
                  </a:lnTo>
                  <a:lnTo>
                    <a:pt x="84467" y="121500"/>
                  </a:lnTo>
                  <a:lnTo>
                    <a:pt x="86487" y="124104"/>
                  </a:lnTo>
                  <a:lnTo>
                    <a:pt x="86487" y="134213"/>
                  </a:lnTo>
                  <a:lnTo>
                    <a:pt x="88950" y="134213"/>
                  </a:lnTo>
                  <a:lnTo>
                    <a:pt x="88950" y="122593"/>
                  </a:lnTo>
                  <a:close/>
                </a:path>
                <a:path w="219709" h="363219">
                  <a:moveTo>
                    <a:pt x="104330" y="352463"/>
                  </a:moveTo>
                  <a:lnTo>
                    <a:pt x="100241" y="347675"/>
                  </a:lnTo>
                  <a:lnTo>
                    <a:pt x="97358" y="347675"/>
                  </a:lnTo>
                  <a:lnTo>
                    <a:pt x="95821" y="348475"/>
                  </a:lnTo>
                  <a:lnTo>
                    <a:pt x="94754" y="350050"/>
                  </a:lnTo>
                  <a:lnTo>
                    <a:pt x="94754" y="347980"/>
                  </a:lnTo>
                  <a:lnTo>
                    <a:pt x="92544" y="347980"/>
                  </a:lnTo>
                  <a:lnTo>
                    <a:pt x="92544" y="362508"/>
                  </a:lnTo>
                  <a:lnTo>
                    <a:pt x="95008" y="362508"/>
                  </a:lnTo>
                  <a:lnTo>
                    <a:pt x="95008" y="352742"/>
                  </a:lnTo>
                  <a:lnTo>
                    <a:pt x="95377" y="351472"/>
                  </a:lnTo>
                  <a:lnTo>
                    <a:pt x="96888" y="350139"/>
                  </a:lnTo>
                  <a:lnTo>
                    <a:pt x="97802" y="349796"/>
                  </a:lnTo>
                  <a:lnTo>
                    <a:pt x="99517" y="349796"/>
                  </a:lnTo>
                  <a:lnTo>
                    <a:pt x="101866" y="352679"/>
                  </a:lnTo>
                  <a:lnTo>
                    <a:pt x="101866" y="362508"/>
                  </a:lnTo>
                  <a:lnTo>
                    <a:pt x="104330" y="362508"/>
                  </a:lnTo>
                  <a:lnTo>
                    <a:pt x="104330" y="352463"/>
                  </a:lnTo>
                  <a:close/>
                </a:path>
                <a:path w="219709" h="363219">
                  <a:moveTo>
                    <a:pt x="105117" y="134200"/>
                  </a:moveTo>
                  <a:lnTo>
                    <a:pt x="104851" y="133756"/>
                  </a:lnTo>
                  <a:lnTo>
                    <a:pt x="104635" y="133197"/>
                  </a:lnTo>
                  <a:lnTo>
                    <a:pt x="104368" y="131851"/>
                  </a:lnTo>
                  <a:lnTo>
                    <a:pt x="104317" y="126923"/>
                  </a:lnTo>
                  <a:lnTo>
                    <a:pt x="104216" y="122643"/>
                  </a:lnTo>
                  <a:lnTo>
                    <a:pt x="102692" y="120205"/>
                  </a:lnTo>
                  <a:lnTo>
                    <a:pt x="102831" y="120205"/>
                  </a:lnTo>
                  <a:lnTo>
                    <a:pt x="100952" y="119532"/>
                  </a:lnTo>
                  <a:lnTo>
                    <a:pt x="99949" y="119367"/>
                  </a:lnTo>
                  <a:lnTo>
                    <a:pt x="97447" y="119367"/>
                  </a:lnTo>
                  <a:lnTo>
                    <a:pt x="92557" y="122415"/>
                  </a:lnTo>
                  <a:lnTo>
                    <a:pt x="92456" y="122643"/>
                  </a:lnTo>
                  <a:lnTo>
                    <a:pt x="92379" y="122809"/>
                  </a:lnTo>
                  <a:lnTo>
                    <a:pt x="92265" y="123342"/>
                  </a:lnTo>
                  <a:lnTo>
                    <a:pt x="92163" y="123812"/>
                  </a:lnTo>
                  <a:lnTo>
                    <a:pt x="94564" y="124155"/>
                  </a:lnTo>
                  <a:lnTo>
                    <a:pt x="94653" y="123812"/>
                  </a:lnTo>
                  <a:lnTo>
                    <a:pt x="94767" y="123342"/>
                  </a:lnTo>
                  <a:lnTo>
                    <a:pt x="94894" y="122999"/>
                  </a:lnTo>
                  <a:lnTo>
                    <a:pt x="97167" y="121373"/>
                  </a:lnTo>
                  <a:lnTo>
                    <a:pt x="99580" y="121373"/>
                  </a:lnTo>
                  <a:lnTo>
                    <a:pt x="100533" y="121653"/>
                  </a:lnTo>
                  <a:lnTo>
                    <a:pt x="101625" y="122643"/>
                  </a:lnTo>
                  <a:lnTo>
                    <a:pt x="101739" y="122999"/>
                  </a:lnTo>
                  <a:lnTo>
                    <a:pt x="101854" y="124993"/>
                  </a:lnTo>
                  <a:lnTo>
                    <a:pt x="101854" y="126923"/>
                  </a:lnTo>
                  <a:lnTo>
                    <a:pt x="98742" y="132600"/>
                  </a:lnTo>
                  <a:lnTo>
                    <a:pt x="95821" y="132600"/>
                  </a:lnTo>
                  <a:lnTo>
                    <a:pt x="94703" y="131597"/>
                  </a:lnTo>
                  <a:lnTo>
                    <a:pt x="94386" y="131013"/>
                  </a:lnTo>
                  <a:lnTo>
                    <a:pt x="94488" y="129501"/>
                  </a:lnTo>
                  <a:lnTo>
                    <a:pt x="99606" y="127596"/>
                  </a:lnTo>
                  <a:lnTo>
                    <a:pt x="100622" y="127368"/>
                  </a:lnTo>
                  <a:lnTo>
                    <a:pt x="100761" y="127368"/>
                  </a:lnTo>
                  <a:lnTo>
                    <a:pt x="101854" y="126923"/>
                  </a:lnTo>
                  <a:lnTo>
                    <a:pt x="101854" y="124993"/>
                  </a:lnTo>
                  <a:lnTo>
                    <a:pt x="100901" y="125323"/>
                  </a:lnTo>
                  <a:lnTo>
                    <a:pt x="99441" y="125603"/>
                  </a:lnTo>
                  <a:lnTo>
                    <a:pt x="97447" y="125831"/>
                  </a:lnTo>
                  <a:lnTo>
                    <a:pt x="94983" y="126199"/>
                  </a:lnTo>
                  <a:lnTo>
                    <a:pt x="95262" y="126199"/>
                  </a:lnTo>
                  <a:lnTo>
                    <a:pt x="94602" y="126390"/>
                  </a:lnTo>
                  <a:lnTo>
                    <a:pt x="91859" y="129133"/>
                  </a:lnTo>
                  <a:lnTo>
                    <a:pt x="91859" y="131851"/>
                  </a:lnTo>
                  <a:lnTo>
                    <a:pt x="92189" y="132600"/>
                  </a:lnTo>
                  <a:lnTo>
                    <a:pt x="93446" y="133756"/>
                  </a:lnTo>
                  <a:lnTo>
                    <a:pt x="94043" y="134200"/>
                  </a:lnTo>
                  <a:lnTo>
                    <a:pt x="95097" y="134505"/>
                  </a:lnTo>
                  <a:lnTo>
                    <a:pt x="97650" y="134505"/>
                  </a:lnTo>
                  <a:lnTo>
                    <a:pt x="98577" y="134340"/>
                  </a:lnTo>
                  <a:lnTo>
                    <a:pt x="100253" y="133756"/>
                  </a:lnTo>
                  <a:lnTo>
                    <a:pt x="101117" y="133197"/>
                  </a:lnTo>
                  <a:lnTo>
                    <a:pt x="101815" y="132600"/>
                  </a:lnTo>
                  <a:lnTo>
                    <a:pt x="102057" y="132600"/>
                  </a:lnTo>
                  <a:lnTo>
                    <a:pt x="102120" y="133197"/>
                  </a:lnTo>
                  <a:lnTo>
                    <a:pt x="102311" y="133756"/>
                  </a:lnTo>
                  <a:lnTo>
                    <a:pt x="102552" y="134200"/>
                  </a:lnTo>
                  <a:lnTo>
                    <a:pt x="105117" y="134200"/>
                  </a:lnTo>
                  <a:close/>
                </a:path>
                <a:path w="219709" h="363219">
                  <a:moveTo>
                    <a:pt x="115227" y="195783"/>
                  </a:moveTo>
                  <a:lnTo>
                    <a:pt x="112763" y="195783"/>
                  </a:lnTo>
                  <a:lnTo>
                    <a:pt x="112763" y="204825"/>
                  </a:lnTo>
                  <a:lnTo>
                    <a:pt x="112623" y="205778"/>
                  </a:lnTo>
                  <a:lnTo>
                    <a:pt x="112090" y="207086"/>
                  </a:lnTo>
                  <a:lnTo>
                    <a:pt x="111645" y="207594"/>
                  </a:lnTo>
                  <a:lnTo>
                    <a:pt x="110324" y="208356"/>
                  </a:lnTo>
                  <a:lnTo>
                    <a:pt x="109651" y="208521"/>
                  </a:lnTo>
                  <a:lnTo>
                    <a:pt x="108165" y="208521"/>
                  </a:lnTo>
                  <a:lnTo>
                    <a:pt x="105930" y="205130"/>
                  </a:lnTo>
                  <a:lnTo>
                    <a:pt x="105930" y="195783"/>
                  </a:lnTo>
                  <a:lnTo>
                    <a:pt x="103466" y="195783"/>
                  </a:lnTo>
                  <a:lnTo>
                    <a:pt x="103466" y="204800"/>
                  </a:lnTo>
                  <a:lnTo>
                    <a:pt x="103492" y="206616"/>
                  </a:lnTo>
                  <a:lnTo>
                    <a:pt x="103606" y="207086"/>
                  </a:lnTo>
                  <a:lnTo>
                    <a:pt x="103746" y="207822"/>
                  </a:lnTo>
                  <a:lnTo>
                    <a:pt x="107556" y="210616"/>
                  </a:lnTo>
                  <a:lnTo>
                    <a:pt x="110350" y="210616"/>
                  </a:lnTo>
                  <a:lnTo>
                    <a:pt x="111899" y="209804"/>
                  </a:lnTo>
                  <a:lnTo>
                    <a:pt x="113042" y="208178"/>
                  </a:lnTo>
                  <a:lnTo>
                    <a:pt x="113042" y="210312"/>
                  </a:lnTo>
                  <a:lnTo>
                    <a:pt x="115227" y="210312"/>
                  </a:lnTo>
                  <a:lnTo>
                    <a:pt x="115227" y="195783"/>
                  </a:lnTo>
                  <a:close/>
                </a:path>
                <a:path w="219709" h="363219">
                  <a:moveTo>
                    <a:pt x="116027" y="120154"/>
                  </a:moveTo>
                  <a:lnTo>
                    <a:pt x="115150" y="119659"/>
                  </a:lnTo>
                  <a:lnTo>
                    <a:pt x="114312" y="119380"/>
                  </a:lnTo>
                  <a:lnTo>
                    <a:pt x="112915" y="119380"/>
                  </a:lnTo>
                  <a:lnTo>
                    <a:pt x="112382" y="119545"/>
                  </a:lnTo>
                  <a:lnTo>
                    <a:pt x="111404" y="120218"/>
                  </a:lnTo>
                  <a:lnTo>
                    <a:pt x="110896" y="120891"/>
                  </a:lnTo>
                  <a:lnTo>
                    <a:pt x="110337" y="121894"/>
                  </a:lnTo>
                  <a:lnTo>
                    <a:pt x="110337" y="119684"/>
                  </a:lnTo>
                  <a:lnTo>
                    <a:pt x="108127" y="119684"/>
                  </a:lnTo>
                  <a:lnTo>
                    <a:pt x="108127" y="134213"/>
                  </a:lnTo>
                  <a:lnTo>
                    <a:pt x="110591" y="134213"/>
                  </a:lnTo>
                  <a:lnTo>
                    <a:pt x="110591" y="125590"/>
                  </a:lnTo>
                  <a:lnTo>
                    <a:pt x="110705" y="124637"/>
                  </a:lnTo>
                  <a:lnTo>
                    <a:pt x="111150" y="123177"/>
                  </a:lnTo>
                  <a:lnTo>
                    <a:pt x="111455" y="122732"/>
                  </a:lnTo>
                  <a:lnTo>
                    <a:pt x="112331" y="122085"/>
                  </a:lnTo>
                  <a:lnTo>
                    <a:pt x="112801" y="121920"/>
                  </a:lnTo>
                  <a:lnTo>
                    <a:pt x="113957" y="121920"/>
                  </a:lnTo>
                  <a:lnTo>
                    <a:pt x="114541" y="122123"/>
                  </a:lnTo>
                  <a:lnTo>
                    <a:pt x="115150" y="122453"/>
                  </a:lnTo>
                  <a:lnTo>
                    <a:pt x="116027" y="120154"/>
                  </a:lnTo>
                  <a:close/>
                </a:path>
                <a:path w="219709" h="363219">
                  <a:moveTo>
                    <a:pt x="124764" y="324434"/>
                  </a:moveTo>
                  <a:lnTo>
                    <a:pt x="124396" y="322249"/>
                  </a:lnTo>
                  <a:lnTo>
                    <a:pt x="123952" y="322338"/>
                  </a:lnTo>
                  <a:lnTo>
                    <a:pt x="122936" y="322364"/>
                  </a:lnTo>
                  <a:lnTo>
                    <a:pt x="122656" y="322300"/>
                  </a:lnTo>
                  <a:lnTo>
                    <a:pt x="122262" y="322084"/>
                  </a:lnTo>
                  <a:lnTo>
                    <a:pt x="122123" y="321919"/>
                  </a:lnTo>
                  <a:lnTo>
                    <a:pt x="122047" y="321716"/>
                  </a:lnTo>
                  <a:lnTo>
                    <a:pt x="121932" y="321525"/>
                  </a:lnTo>
                  <a:lnTo>
                    <a:pt x="121907" y="321068"/>
                  </a:lnTo>
                  <a:lnTo>
                    <a:pt x="121907" y="311861"/>
                  </a:lnTo>
                  <a:lnTo>
                    <a:pt x="124396" y="311861"/>
                  </a:lnTo>
                  <a:lnTo>
                    <a:pt x="124396" y="309930"/>
                  </a:lnTo>
                  <a:lnTo>
                    <a:pt x="121907" y="309930"/>
                  </a:lnTo>
                  <a:lnTo>
                    <a:pt x="121907" y="304863"/>
                  </a:lnTo>
                  <a:lnTo>
                    <a:pt x="119468" y="306349"/>
                  </a:lnTo>
                  <a:lnTo>
                    <a:pt x="119468" y="309930"/>
                  </a:lnTo>
                  <a:lnTo>
                    <a:pt x="117678" y="309930"/>
                  </a:lnTo>
                  <a:lnTo>
                    <a:pt x="117678" y="311861"/>
                  </a:lnTo>
                  <a:lnTo>
                    <a:pt x="119468" y="311861"/>
                  </a:lnTo>
                  <a:lnTo>
                    <a:pt x="119468" y="321691"/>
                  </a:lnTo>
                  <a:lnTo>
                    <a:pt x="119557" y="322668"/>
                  </a:lnTo>
                  <a:lnTo>
                    <a:pt x="119976" y="323596"/>
                  </a:lnTo>
                  <a:lnTo>
                    <a:pt x="120307" y="323951"/>
                  </a:lnTo>
                  <a:lnTo>
                    <a:pt x="121285" y="324485"/>
                  </a:lnTo>
                  <a:lnTo>
                    <a:pt x="121983" y="324624"/>
                  </a:lnTo>
                  <a:lnTo>
                    <a:pt x="123418" y="324624"/>
                  </a:lnTo>
                  <a:lnTo>
                    <a:pt x="124764" y="324434"/>
                  </a:lnTo>
                  <a:close/>
                </a:path>
                <a:path w="219709" h="363219">
                  <a:moveTo>
                    <a:pt x="129514" y="134213"/>
                  </a:moveTo>
                  <a:lnTo>
                    <a:pt x="123405" y="125082"/>
                  </a:lnTo>
                  <a:lnTo>
                    <a:pt x="128955" y="119684"/>
                  </a:lnTo>
                  <a:lnTo>
                    <a:pt x="125755" y="119684"/>
                  </a:lnTo>
                  <a:lnTo>
                    <a:pt x="119938" y="125590"/>
                  </a:lnTo>
                  <a:lnTo>
                    <a:pt x="119938" y="114160"/>
                  </a:lnTo>
                  <a:lnTo>
                    <a:pt x="117475" y="114160"/>
                  </a:lnTo>
                  <a:lnTo>
                    <a:pt x="117475" y="134213"/>
                  </a:lnTo>
                  <a:lnTo>
                    <a:pt x="119938" y="134213"/>
                  </a:lnTo>
                  <a:lnTo>
                    <a:pt x="119938" y="128447"/>
                  </a:lnTo>
                  <a:lnTo>
                    <a:pt x="121666" y="126796"/>
                  </a:lnTo>
                  <a:lnTo>
                    <a:pt x="126492" y="134213"/>
                  </a:lnTo>
                  <a:lnTo>
                    <a:pt x="129514" y="134213"/>
                  </a:lnTo>
                  <a:close/>
                </a:path>
                <a:path w="219709" h="363219">
                  <a:moveTo>
                    <a:pt x="130873" y="200266"/>
                  </a:moveTo>
                  <a:lnTo>
                    <a:pt x="126784" y="195478"/>
                  </a:lnTo>
                  <a:lnTo>
                    <a:pt x="123901" y="195478"/>
                  </a:lnTo>
                  <a:lnTo>
                    <a:pt x="122364" y="196278"/>
                  </a:lnTo>
                  <a:lnTo>
                    <a:pt x="121297" y="197853"/>
                  </a:lnTo>
                  <a:lnTo>
                    <a:pt x="121297" y="195783"/>
                  </a:lnTo>
                  <a:lnTo>
                    <a:pt x="119087" y="195783"/>
                  </a:lnTo>
                  <a:lnTo>
                    <a:pt x="119087" y="210312"/>
                  </a:lnTo>
                  <a:lnTo>
                    <a:pt x="121551" y="210312"/>
                  </a:lnTo>
                  <a:lnTo>
                    <a:pt x="121551" y="200545"/>
                  </a:lnTo>
                  <a:lnTo>
                    <a:pt x="121920" y="199275"/>
                  </a:lnTo>
                  <a:lnTo>
                    <a:pt x="123431" y="197942"/>
                  </a:lnTo>
                  <a:lnTo>
                    <a:pt x="124345" y="197599"/>
                  </a:lnTo>
                  <a:lnTo>
                    <a:pt x="126060" y="197599"/>
                  </a:lnTo>
                  <a:lnTo>
                    <a:pt x="128409" y="200482"/>
                  </a:lnTo>
                  <a:lnTo>
                    <a:pt x="128409" y="210312"/>
                  </a:lnTo>
                  <a:lnTo>
                    <a:pt x="130873" y="210312"/>
                  </a:lnTo>
                  <a:lnTo>
                    <a:pt x="130873" y="200266"/>
                  </a:lnTo>
                  <a:close/>
                </a:path>
                <a:path w="219709" h="363219">
                  <a:moveTo>
                    <a:pt x="134137" y="160642"/>
                  </a:moveTo>
                  <a:lnTo>
                    <a:pt x="133743" y="159410"/>
                  </a:lnTo>
                  <a:lnTo>
                    <a:pt x="132181" y="157848"/>
                  </a:lnTo>
                  <a:lnTo>
                    <a:pt x="131089" y="157429"/>
                  </a:lnTo>
                  <a:lnTo>
                    <a:pt x="127774" y="157429"/>
                  </a:lnTo>
                  <a:lnTo>
                    <a:pt x="126301" y="158292"/>
                  </a:lnTo>
                  <a:lnTo>
                    <a:pt x="125145" y="159969"/>
                  </a:lnTo>
                  <a:lnTo>
                    <a:pt x="124866" y="159181"/>
                  </a:lnTo>
                  <a:lnTo>
                    <a:pt x="124358" y="158546"/>
                  </a:lnTo>
                  <a:lnTo>
                    <a:pt x="122986" y="157645"/>
                  </a:lnTo>
                  <a:lnTo>
                    <a:pt x="122123" y="157429"/>
                  </a:lnTo>
                  <a:lnTo>
                    <a:pt x="120078" y="157429"/>
                  </a:lnTo>
                  <a:lnTo>
                    <a:pt x="119214" y="157645"/>
                  </a:lnTo>
                  <a:lnTo>
                    <a:pt x="117703" y="158521"/>
                  </a:lnTo>
                  <a:lnTo>
                    <a:pt x="117106" y="159080"/>
                  </a:lnTo>
                  <a:lnTo>
                    <a:pt x="116662" y="159778"/>
                  </a:lnTo>
                  <a:lnTo>
                    <a:pt x="116662" y="157734"/>
                  </a:lnTo>
                  <a:lnTo>
                    <a:pt x="114452" y="157734"/>
                  </a:lnTo>
                  <a:lnTo>
                    <a:pt x="114452" y="172262"/>
                  </a:lnTo>
                  <a:lnTo>
                    <a:pt x="116916" y="172262"/>
                  </a:lnTo>
                  <a:lnTo>
                    <a:pt x="116916" y="163410"/>
                  </a:lnTo>
                  <a:lnTo>
                    <a:pt x="117030" y="162407"/>
                  </a:lnTo>
                  <a:lnTo>
                    <a:pt x="117563" y="161010"/>
                  </a:lnTo>
                  <a:lnTo>
                    <a:pt x="117983" y="160477"/>
                  </a:lnTo>
                  <a:lnTo>
                    <a:pt x="119151" y="159753"/>
                  </a:lnTo>
                  <a:lnTo>
                    <a:pt x="119799" y="159550"/>
                  </a:lnTo>
                  <a:lnTo>
                    <a:pt x="121399" y="159550"/>
                  </a:lnTo>
                  <a:lnTo>
                    <a:pt x="122072" y="159829"/>
                  </a:lnTo>
                  <a:lnTo>
                    <a:pt x="122847" y="160921"/>
                  </a:lnTo>
                  <a:lnTo>
                    <a:pt x="123075" y="161734"/>
                  </a:lnTo>
                  <a:lnTo>
                    <a:pt x="123075" y="172262"/>
                  </a:lnTo>
                  <a:lnTo>
                    <a:pt x="125539" y="172262"/>
                  </a:lnTo>
                  <a:lnTo>
                    <a:pt x="125539" y="162356"/>
                  </a:lnTo>
                  <a:lnTo>
                    <a:pt x="125869" y="161264"/>
                  </a:lnTo>
                  <a:lnTo>
                    <a:pt x="127215" y="159918"/>
                  </a:lnTo>
                  <a:lnTo>
                    <a:pt x="128054" y="159550"/>
                  </a:lnTo>
                  <a:lnTo>
                    <a:pt x="129654" y="159550"/>
                  </a:lnTo>
                  <a:lnTo>
                    <a:pt x="131673" y="162153"/>
                  </a:lnTo>
                  <a:lnTo>
                    <a:pt x="131673" y="172262"/>
                  </a:lnTo>
                  <a:lnTo>
                    <a:pt x="134137" y="172262"/>
                  </a:lnTo>
                  <a:lnTo>
                    <a:pt x="134137" y="160642"/>
                  </a:lnTo>
                  <a:close/>
                </a:path>
                <a:path w="219709" h="363219">
                  <a:moveTo>
                    <a:pt x="134810" y="53009"/>
                  </a:moveTo>
                  <a:lnTo>
                    <a:pt x="127025" y="48793"/>
                  </a:lnTo>
                  <a:lnTo>
                    <a:pt x="126796" y="48679"/>
                  </a:lnTo>
                  <a:lnTo>
                    <a:pt x="126352" y="48514"/>
                  </a:lnTo>
                  <a:lnTo>
                    <a:pt x="126047" y="48310"/>
                  </a:lnTo>
                  <a:lnTo>
                    <a:pt x="125628" y="47777"/>
                  </a:lnTo>
                  <a:lnTo>
                    <a:pt x="125539" y="47498"/>
                  </a:lnTo>
                  <a:lnTo>
                    <a:pt x="125539" y="46659"/>
                  </a:lnTo>
                  <a:lnTo>
                    <a:pt x="125768" y="46240"/>
                  </a:lnTo>
                  <a:lnTo>
                    <a:pt x="126746" y="45478"/>
                  </a:lnTo>
                  <a:lnTo>
                    <a:pt x="127558" y="45288"/>
                  </a:lnTo>
                  <a:lnTo>
                    <a:pt x="129654" y="45288"/>
                  </a:lnTo>
                  <a:lnTo>
                    <a:pt x="130390" y="45516"/>
                  </a:lnTo>
                  <a:lnTo>
                    <a:pt x="131419" y="46355"/>
                  </a:lnTo>
                  <a:lnTo>
                    <a:pt x="131762" y="46939"/>
                  </a:lnTo>
                  <a:lnTo>
                    <a:pt x="131864" y="47663"/>
                  </a:lnTo>
                  <a:lnTo>
                    <a:pt x="134277" y="47332"/>
                  </a:lnTo>
                  <a:lnTo>
                    <a:pt x="129628" y="43268"/>
                  </a:lnTo>
                  <a:lnTo>
                    <a:pt x="127749" y="43268"/>
                  </a:lnTo>
                  <a:lnTo>
                    <a:pt x="123164" y="46799"/>
                  </a:lnTo>
                  <a:lnTo>
                    <a:pt x="123164" y="48171"/>
                  </a:lnTo>
                  <a:lnTo>
                    <a:pt x="130390" y="52285"/>
                  </a:lnTo>
                  <a:lnTo>
                    <a:pt x="131229" y="52565"/>
                  </a:lnTo>
                  <a:lnTo>
                    <a:pt x="132041" y="53124"/>
                  </a:lnTo>
                  <a:lnTo>
                    <a:pt x="132295" y="53543"/>
                  </a:lnTo>
                  <a:lnTo>
                    <a:pt x="132295" y="54724"/>
                  </a:lnTo>
                  <a:lnTo>
                    <a:pt x="132016" y="55283"/>
                  </a:lnTo>
                  <a:lnTo>
                    <a:pt x="130924" y="56184"/>
                  </a:lnTo>
                  <a:lnTo>
                    <a:pt x="130073" y="56400"/>
                  </a:lnTo>
                  <a:lnTo>
                    <a:pt x="127838" y="56400"/>
                  </a:lnTo>
                  <a:lnTo>
                    <a:pt x="126936" y="56146"/>
                  </a:lnTo>
                  <a:lnTo>
                    <a:pt x="125704" y="55143"/>
                  </a:lnTo>
                  <a:lnTo>
                    <a:pt x="125323" y="54394"/>
                  </a:lnTo>
                  <a:lnTo>
                    <a:pt x="125209" y="53403"/>
                  </a:lnTo>
                  <a:lnTo>
                    <a:pt x="122770" y="53771"/>
                  </a:lnTo>
                  <a:lnTo>
                    <a:pt x="123024" y="55333"/>
                  </a:lnTo>
                  <a:lnTo>
                    <a:pt x="123634" y="56489"/>
                  </a:lnTo>
                  <a:lnTo>
                    <a:pt x="125628" y="58051"/>
                  </a:lnTo>
                  <a:lnTo>
                    <a:pt x="127050" y="58420"/>
                  </a:lnTo>
                  <a:lnTo>
                    <a:pt x="130073" y="58420"/>
                  </a:lnTo>
                  <a:lnTo>
                    <a:pt x="134810" y="54698"/>
                  </a:lnTo>
                  <a:lnTo>
                    <a:pt x="134810" y="53009"/>
                  </a:lnTo>
                  <a:close/>
                </a:path>
                <a:path w="219709" h="363219">
                  <a:moveTo>
                    <a:pt x="137121" y="195770"/>
                  </a:moveTo>
                  <a:lnTo>
                    <a:pt x="134658" y="195770"/>
                  </a:lnTo>
                  <a:lnTo>
                    <a:pt x="134658" y="210299"/>
                  </a:lnTo>
                  <a:lnTo>
                    <a:pt x="137121" y="210299"/>
                  </a:lnTo>
                  <a:lnTo>
                    <a:pt x="137121" y="195770"/>
                  </a:lnTo>
                  <a:close/>
                </a:path>
                <a:path w="219709" h="363219">
                  <a:moveTo>
                    <a:pt x="137121" y="190258"/>
                  </a:moveTo>
                  <a:lnTo>
                    <a:pt x="134658" y="190258"/>
                  </a:lnTo>
                  <a:lnTo>
                    <a:pt x="134658" y="193090"/>
                  </a:lnTo>
                  <a:lnTo>
                    <a:pt x="137121" y="193090"/>
                  </a:lnTo>
                  <a:lnTo>
                    <a:pt x="137121" y="190258"/>
                  </a:lnTo>
                  <a:close/>
                </a:path>
                <a:path w="219709" h="363219">
                  <a:moveTo>
                    <a:pt x="139420" y="314515"/>
                  </a:moveTo>
                  <a:lnTo>
                    <a:pt x="138899" y="313042"/>
                  </a:lnTo>
                  <a:lnTo>
                    <a:pt x="138849" y="312889"/>
                  </a:lnTo>
                  <a:lnTo>
                    <a:pt x="137642" y="311632"/>
                  </a:lnTo>
                  <a:lnTo>
                    <a:pt x="136969" y="310959"/>
                  </a:lnTo>
                  <a:lnTo>
                    <a:pt x="136969" y="315353"/>
                  </a:lnTo>
                  <a:lnTo>
                    <a:pt x="136956" y="319062"/>
                  </a:lnTo>
                  <a:lnTo>
                    <a:pt x="136550" y="320459"/>
                  </a:lnTo>
                  <a:lnTo>
                    <a:pt x="134924" y="322300"/>
                  </a:lnTo>
                  <a:lnTo>
                    <a:pt x="133756" y="322834"/>
                  </a:lnTo>
                  <a:lnTo>
                    <a:pt x="131635" y="322834"/>
                  </a:lnTo>
                  <a:lnTo>
                    <a:pt x="130416" y="322300"/>
                  </a:lnTo>
                  <a:lnTo>
                    <a:pt x="128828" y="320459"/>
                  </a:lnTo>
                  <a:lnTo>
                    <a:pt x="128435" y="319062"/>
                  </a:lnTo>
                  <a:lnTo>
                    <a:pt x="128435" y="315353"/>
                  </a:lnTo>
                  <a:lnTo>
                    <a:pt x="128828" y="313982"/>
                  </a:lnTo>
                  <a:lnTo>
                    <a:pt x="130416" y="312115"/>
                  </a:lnTo>
                  <a:lnTo>
                    <a:pt x="131457" y="311632"/>
                  </a:lnTo>
                  <a:lnTo>
                    <a:pt x="133896" y="311632"/>
                  </a:lnTo>
                  <a:lnTo>
                    <a:pt x="134899" y="312115"/>
                  </a:lnTo>
                  <a:lnTo>
                    <a:pt x="135737" y="313042"/>
                  </a:lnTo>
                  <a:lnTo>
                    <a:pt x="136550" y="313982"/>
                  </a:lnTo>
                  <a:lnTo>
                    <a:pt x="136969" y="315353"/>
                  </a:lnTo>
                  <a:lnTo>
                    <a:pt x="136969" y="310959"/>
                  </a:lnTo>
                  <a:lnTo>
                    <a:pt x="136296" y="310286"/>
                  </a:lnTo>
                  <a:lnTo>
                    <a:pt x="134670" y="309626"/>
                  </a:lnTo>
                  <a:lnTo>
                    <a:pt x="130898" y="309626"/>
                  </a:lnTo>
                  <a:lnTo>
                    <a:pt x="129349" y="310146"/>
                  </a:lnTo>
                  <a:lnTo>
                    <a:pt x="126606" y="312534"/>
                  </a:lnTo>
                  <a:lnTo>
                    <a:pt x="125882" y="314515"/>
                  </a:lnTo>
                  <a:lnTo>
                    <a:pt x="125882" y="319671"/>
                  </a:lnTo>
                  <a:lnTo>
                    <a:pt x="126504" y="321551"/>
                  </a:lnTo>
                  <a:lnTo>
                    <a:pt x="127762" y="322834"/>
                  </a:lnTo>
                  <a:lnTo>
                    <a:pt x="128993" y="324129"/>
                  </a:lnTo>
                  <a:lnTo>
                    <a:pt x="130644" y="324764"/>
                  </a:lnTo>
                  <a:lnTo>
                    <a:pt x="133946" y="324764"/>
                  </a:lnTo>
                  <a:lnTo>
                    <a:pt x="139331" y="319671"/>
                  </a:lnTo>
                  <a:lnTo>
                    <a:pt x="139420" y="314515"/>
                  </a:lnTo>
                  <a:close/>
                </a:path>
                <a:path w="219709" h="363219">
                  <a:moveTo>
                    <a:pt x="141630" y="10007"/>
                  </a:moveTo>
                  <a:lnTo>
                    <a:pt x="137541" y="5219"/>
                  </a:lnTo>
                  <a:lnTo>
                    <a:pt x="134658" y="5219"/>
                  </a:lnTo>
                  <a:lnTo>
                    <a:pt x="133121" y="6019"/>
                  </a:lnTo>
                  <a:lnTo>
                    <a:pt x="132054" y="7594"/>
                  </a:lnTo>
                  <a:lnTo>
                    <a:pt x="132054" y="5524"/>
                  </a:lnTo>
                  <a:lnTo>
                    <a:pt x="129844" y="5524"/>
                  </a:lnTo>
                  <a:lnTo>
                    <a:pt x="129844" y="20053"/>
                  </a:lnTo>
                  <a:lnTo>
                    <a:pt x="132308" y="20053"/>
                  </a:lnTo>
                  <a:lnTo>
                    <a:pt x="132308" y="10287"/>
                  </a:lnTo>
                  <a:lnTo>
                    <a:pt x="132676" y="9017"/>
                  </a:lnTo>
                  <a:lnTo>
                    <a:pt x="134188" y="7683"/>
                  </a:lnTo>
                  <a:lnTo>
                    <a:pt x="135102" y="7340"/>
                  </a:lnTo>
                  <a:lnTo>
                    <a:pt x="136817" y="7340"/>
                  </a:lnTo>
                  <a:lnTo>
                    <a:pt x="139166" y="10223"/>
                  </a:lnTo>
                  <a:lnTo>
                    <a:pt x="139166" y="20053"/>
                  </a:lnTo>
                  <a:lnTo>
                    <a:pt x="141630" y="20053"/>
                  </a:lnTo>
                  <a:lnTo>
                    <a:pt x="141630" y="10007"/>
                  </a:lnTo>
                  <a:close/>
                </a:path>
                <a:path w="219709" h="363219">
                  <a:moveTo>
                    <a:pt x="143446" y="91147"/>
                  </a:moveTo>
                  <a:lnTo>
                    <a:pt x="141008" y="90843"/>
                  </a:lnTo>
                  <a:lnTo>
                    <a:pt x="140843" y="92075"/>
                  </a:lnTo>
                  <a:lnTo>
                    <a:pt x="140423" y="93002"/>
                  </a:lnTo>
                  <a:lnTo>
                    <a:pt x="139128" y="94170"/>
                  </a:lnTo>
                  <a:lnTo>
                    <a:pt x="138315" y="94449"/>
                  </a:lnTo>
                  <a:lnTo>
                    <a:pt x="136131" y="94449"/>
                  </a:lnTo>
                  <a:lnTo>
                    <a:pt x="135153" y="94030"/>
                  </a:lnTo>
                  <a:lnTo>
                    <a:pt x="134429" y="93141"/>
                  </a:lnTo>
                  <a:lnTo>
                    <a:pt x="133667" y="92265"/>
                  </a:lnTo>
                  <a:lnTo>
                    <a:pt x="133311" y="90843"/>
                  </a:lnTo>
                  <a:lnTo>
                    <a:pt x="133311" y="86982"/>
                  </a:lnTo>
                  <a:lnTo>
                    <a:pt x="133667" y="85585"/>
                  </a:lnTo>
                  <a:lnTo>
                    <a:pt x="135242" y="83781"/>
                  </a:lnTo>
                  <a:lnTo>
                    <a:pt x="136245" y="83337"/>
                  </a:lnTo>
                  <a:lnTo>
                    <a:pt x="138315" y="83337"/>
                  </a:lnTo>
                  <a:lnTo>
                    <a:pt x="139014" y="83591"/>
                  </a:lnTo>
                  <a:lnTo>
                    <a:pt x="140169" y="84594"/>
                  </a:lnTo>
                  <a:lnTo>
                    <a:pt x="140589" y="85331"/>
                  </a:lnTo>
                  <a:lnTo>
                    <a:pt x="140817" y="86283"/>
                  </a:lnTo>
                  <a:lnTo>
                    <a:pt x="143192" y="85915"/>
                  </a:lnTo>
                  <a:lnTo>
                    <a:pt x="142913" y="84455"/>
                  </a:lnTo>
                  <a:lnTo>
                    <a:pt x="142265" y="83312"/>
                  </a:lnTo>
                  <a:lnTo>
                    <a:pt x="140246" y="81737"/>
                  </a:lnTo>
                  <a:lnTo>
                    <a:pt x="138963" y="81318"/>
                  </a:lnTo>
                  <a:lnTo>
                    <a:pt x="136131" y="81318"/>
                  </a:lnTo>
                  <a:lnTo>
                    <a:pt x="130784" y="87401"/>
                  </a:lnTo>
                  <a:lnTo>
                    <a:pt x="130784" y="91401"/>
                  </a:lnTo>
                  <a:lnTo>
                    <a:pt x="131381" y="93256"/>
                  </a:lnTo>
                  <a:lnTo>
                    <a:pt x="133781" y="95821"/>
                  </a:lnTo>
                  <a:lnTo>
                    <a:pt x="135382" y="96469"/>
                  </a:lnTo>
                  <a:lnTo>
                    <a:pt x="138963" y="96469"/>
                  </a:lnTo>
                  <a:lnTo>
                    <a:pt x="140309" y="96024"/>
                  </a:lnTo>
                  <a:lnTo>
                    <a:pt x="142494" y="94145"/>
                  </a:lnTo>
                  <a:lnTo>
                    <a:pt x="143167" y="92837"/>
                  </a:lnTo>
                  <a:lnTo>
                    <a:pt x="143446" y="91147"/>
                  </a:lnTo>
                  <a:close/>
                </a:path>
                <a:path w="219709" h="363219">
                  <a:moveTo>
                    <a:pt x="143497" y="58077"/>
                  </a:moveTo>
                  <a:lnTo>
                    <a:pt x="143129" y="55892"/>
                  </a:lnTo>
                  <a:lnTo>
                    <a:pt x="142684" y="55981"/>
                  </a:lnTo>
                  <a:lnTo>
                    <a:pt x="141668" y="56007"/>
                  </a:lnTo>
                  <a:lnTo>
                    <a:pt x="141389" y="55943"/>
                  </a:lnTo>
                  <a:lnTo>
                    <a:pt x="140995" y="55727"/>
                  </a:lnTo>
                  <a:lnTo>
                    <a:pt x="140855" y="55562"/>
                  </a:lnTo>
                  <a:lnTo>
                    <a:pt x="140779" y="55359"/>
                  </a:lnTo>
                  <a:lnTo>
                    <a:pt x="140665" y="55168"/>
                  </a:lnTo>
                  <a:lnTo>
                    <a:pt x="140639" y="54711"/>
                  </a:lnTo>
                  <a:lnTo>
                    <a:pt x="140639" y="45504"/>
                  </a:lnTo>
                  <a:lnTo>
                    <a:pt x="143129" y="45504"/>
                  </a:lnTo>
                  <a:lnTo>
                    <a:pt x="143129" y="43573"/>
                  </a:lnTo>
                  <a:lnTo>
                    <a:pt x="140639" y="43573"/>
                  </a:lnTo>
                  <a:lnTo>
                    <a:pt x="140639" y="38506"/>
                  </a:lnTo>
                  <a:lnTo>
                    <a:pt x="138201" y="39992"/>
                  </a:lnTo>
                  <a:lnTo>
                    <a:pt x="138201" y="43573"/>
                  </a:lnTo>
                  <a:lnTo>
                    <a:pt x="136410" y="43573"/>
                  </a:lnTo>
                  <a:lnTo>
                    <a:pt x="136410" y="45504"/>
                  </a:lnTo>
                  <a:lnTo>
                    <a:pt x="138201" y="45504"/>
                  </a:lnTo>
                  <a:lnTo>
                    <a:pt x="138201" y="55333"/>
                  </a:lnTo>
                  <a:lnTo>
                    <a:pt x="138290" y="56311"/>
                  </a:lnTo>
                  <a:lnTo>
                    <a:pt x="138709" y="57238"/>
                  </a:lnTo>
                  <a:lnTo>
                    <a:pt x="139039" y="57594"/>
                  </a:lnTo>
                  <a:lnTo>
                    <a:pt x="140017" y="58127"/>
                  </a:lnTo>
                  <a:lnTo>
                    <a:pt x="140716" y="58267"/>
                  </a:lnTo>
                  <a:lnTo>
                    <a:pt x="142151" y="58267"/>
                  </a:lnTo>
                  <a:lnTo>
                    <a:pt x="143497" y="58077"/>
                  </a:lnTo>
                  <a:close/>
                </a:path>
                <a:path w="219709" h="363219">
                  <a:moveTo>
                    <a:pt x="144030" y="125552"/>
                  </a:moveTo>
                  <a:lnTo>
                    <a:pt x="143979" y="124320"/>
                  </a:lnTo>
                  <a:lnTo>
                    <a:pt x="143446" y="122720"/>
                  </a:lnTo>
                  <a:lnTo>
                    <a:pt x="142214" y="121373"/>
                  </a:lnTo>
                  <a:lnTo>
                    <a:pt x="141439" y="120548"/>
                  </a:lnTo>
                  <a:lnTo>
                    <a:pt x="141439" y="125552"/>
                  </a:lnTo>
                  <a:lnTo>
                    <a:pt x="133324" y="125552"/>
                  </a:lnTo>
                  <a:lnTo>
                    <a:pt x="136321" y="121373"/>
                  </a:lnTo>
                  <a:lnTo>
                    <a:pt x="138696" y="121373"/>
                  </a:lnTo>
                  <a:lnTo>
                    <a:pt x="141439" y="125552"/>
                  </a:lnTo>
                  <a:lnTo>
                    <a:pt x="141439" y="120548"/>
                  </a:lnTo>
                  <a:lnTo>
                    <a:pt x="140970" y="120040"/>
                  </a:lnTo>
                  <a:lnTo>
                    <a:pt x="139369" y="119367"/>
                  </a:lnTo>
                  <a:lnTo>
                    <a:pt x="135420" y="119367"/>
                  </a:lnTo>
                  <a:lnTo>
                    <a:pt x="133769" y="120040"/>
                  </a:lnTo>
                  <a:lnTo>
                    <a:pt x="131279" y="122720"/>
                  </a:lnTo>
                  <a:lnTo>
                    <a:pt x="130759" y="124320"/>
                  </a:lnTo>
                  <a:lnTo>
                    <a:pt x="130784" y="129832"/>
                  </a:lnTo>
                  <a:lnTo>
                    <a:pt x="131330" y="131343"/>
                  </a:lnTo>
                  <a:lnTo>
                    <a:pt x="133743" y="133870"/>
                  </a:lnTo>
                  <a:lnTo>
                    <a:pt x="135445" y="134505"/>
                  </a:lnTo>
                  <a:lnTo>
                    <a:pt x="139255" y="134505"/>
                  </a:lnTo>
                  <a:lnTo>
                    <a:pt x="140627" y="134124"/>
                  </a:lnTo>
                  <a:lnTo>
                    <a:pt x="142786" y="132499"/>
                  </a:lnTo>
                  <a:lnTo>
                    <a:pt x="143548" y="131343"/>
                  </a:lnTo>
                  <a:lnTo>
                    <a:pt x="143967" y="129832"/>
                  </a:lnTo>
                  <a:lnTo>
                    <a:pt x="141414" y="129527"/>
                  </a:lnTo>
                  <a:lnTo>
                    <a:pt x="141097" y="130390"/>
                  </a:lnTo>
                  <a:lnTo>
                    <a:pt x="141020" y="130594"/>
                  </a:lnTo>
                  <a:lnTo>
                    <a:pt x="140512" y="131343"/>
                  </a:lnTo>
                  <a:lnTo>
                    <a:pt x="139255" y="132270"/>
                  </a:lnTo>
                  <a:lnTo>
                    <a:pt x="138468" y="132499"/>
                  </a:lnTo>
                  <a:lnTo>
                    <a:pt x="136347" y="132499"/>
                  </a:lnTo>
                  <a:lnTo>
                    <a:pt x="135343" y="132080"/>
                  </a:lnTo>
                  <a:lnTo>
                    <a:pt x="133718" y="130390"/>
                  </a:lnTo>
                  <a:lnTo>
                    <a:pt x="133502" y="129832"/>
                  </a:lnTo>
                  <a:lnTo>
                    <a:pt x="133388" y="129527"/>
                  </a:lnTo>
                  <a:lnTo>
                    <a:pt x="133261" y="129197"/>
                  </a:lnTo>
                  <a:lnTo>
                    <a:pt x="133184" y="127571"/>
                  </a:lnTo>
                  <a:lnTo>
                    <a:pt x="144018" y="127571"/>
                  </a:lnTo>
                  <a:lnTo>
                    <a:pt x="144030" y="125552"/>
                  </a:lnTo>
                  <a:close/>
                </a:path>
                <a:path w="219709" h="363219">
                  <a:moveTo>
                    <a:pt x="147993" y="266344"/>
                  </a:moveTo>
                  <a:lnTo>
                    <a:pt x="145529" y="266344"/>
                  </a:lnTo>
                  <a:lnTo>
                    <a:pt x="145529" y="286397"/>
                  </a:lnTo>
                  <a:lnTo>
                    <a:pt x="147993" y="286397"/>
                  </a:lnTo>
                  <a:lnTo>
                    <a:pt x="147993" y="266344"/>
                  </a:lnTo>
                  <a:close/>
                </a:path>
                <a:path w="219709" h="363219">
                  <a:moveTo>
                    <a:pt x="148005" y="81622"/>
                  </a:moveTo>
                  <a:lnTo>
                    <a:pt x="145554" y="81622"/>
                  </a:lnTo>
                  <a:lnTo>
                    <a:pt x="145554" y="96151"/>
                  </a:lnTo>
                  <a:lnTo>
                    <a:pt x="148005" y="96151"/>
                  </a:lnTo>
                  <a:lnTo>
                    <a:pt x="148005" y="81622"/>
                  </a:lnTo>
                  <a:close/>
                </a:path>
                <a:path w="219709" h="363219">
                  <a:moveTo>
                    <a:pt x="148005" y="76098"/>
                  </a:moveTo>
                  <a:lnTo>
                    <a:pt x="145554" y="76098"/>
                  </a:lnTo>
                  <a:lnTo>
                    <a:pt x="145554" y="78930"/>
                  </a:lnTo>
                  <a:lnTo>
                    <a:pt x="148005" y="78930"/>
                  </a:lnTo>
                  <a:lnTo>
                    <a:pt x="148005" y="76098"/>
                  </a:lnTo>
                  <a:close/>
                </a:path>
                <a:path w="219709" h="363219">
                  <a:moveTo>
                    <a:pt x="149479" y="157734"/>
                  </a:moveTo>
                  <a:lnTo>
                    <a:pt x="147015" y="157734"/>
                  </a:lnTo>
                  <a:lnTo>
                    <a:pt x="147015" y="166776"/>
                  </a:lnTo>
                  <a:lnTo>
                    <a:pt x="146875" y="167728"/>
                  </a:lnTo>
                  <a:lnTo>
                    <a:pt x="146342" y="169037"/>
                  </a:lnTo>
                  <a:lnTo>
                    <a:pt x="145897" y="169545"/>
                  </a:lnTo>
                  <a:lnTo>
                    <a:pt x="144576" y="170307"/>
                  </a:lnTo>
                  <a:lnTo>
                    <a:pt x="143903" y="170472"/>
                  </a:lnTo>
                  <a:lnTo>
                    <a:pt x="142417" y="170472"/>
                  </a:lnTo>
                  <a:lnTo>
                    <a:pt x="140182" y="167081"/>
                  </a:lnTo>
                  <a:lnTo>
                    <a:pt x="140182" y="157734"/>
                  </a:lnTo>
                  <a:lnTo>
                    <a:pt x="137718" y="157734"/>
                  </a:lnTo>
                  <a:lnTo>
                    <a:pt x="137718" y="166751"/>
                  </a:lnTo>
                  <a:lnTo>
                    <a:pt x="137744" y="168567"/>
                  </a:lnTo>
                  <a:lnTo>
                    <a:pt x="137858" y="169037"/>
                  </a:lnTo>
                  <a:lnTo>
                    <a:pt x="137998" y="169773"/>
                  </a:lnTo>
                  <a:lnTo>
                    <a:pt x="141808" y="172567"/>
                  </a:lnTo>
                  <a:lnTo>
                    <a:pt x="144602" y="172567"/>
                  </a:lnTo>
                  <a:lnTo>
                    <a:pt x="146151" y="171754"/>
                  </a:lnTo>
                  <a:lnTo>
                    <a:pt x="147294" y="170129"/>
                  </a:lnTo>
                  <a:lnTo>
                    <a:pt x="147294" y="172262"/>
                  </a:lnTo>
                  <a:lnTo>
                    <a:pt x="149479" y="172262"/>
                  </a:lnTo>
                  <a:lnTo>
                    <a:pt x="149479" y="157734"/>
                  </a:lnTo>
                  <a:close/>
                </a:path>
                <a:path w="219709" h="363219">
                  <a:moveTo>
                    <a:pt x="152692" y="195783"/>
                  </a:moveTo>
                  <a:lnTo>
                    <a:pt x="150164" y="195783"/>
                  </a:lnTo>
                  <a:lnTo>
                    <a:pt x="146558" y="205714"/>
                  </a:lnTo>
                  <a:lnTo>
                    <a:pt x="146024" y="207403"/>
                  </a:lnTo>
                  <a:lnTo>
                    <a:pt x="145745" y="206387"/>
                  </a:lnTo>
                  <a:lnTo>
                    <a:pt x="145440" y="205435"/>
                  </a:lnTo>
                  <a:lnTo>
                    <a:pt x="141973" y="195783"/>
                  </a:lnTo>
                  <a:lnTo>
                    <a:pt x="139395" y="195783"/>
                  </a:lnTo>
                  <a:lnTo>
                    <a:pt x="144907" y="210312"/>
                  </a:lnTo>
                  <a:lnTo>
                    <a:pt x="147205" y="210312"/>
                  </a:lnTo>
                  <a:lnTo>
                    <a:pt x="152692" y="195783"/>
                  </a:lnTo>
                  <a:close/>
                </a:path>
                <a:path w="219709" h="363219">
                  <a:moveTo>
                    <a:pt x="152781" y="134175"/>
                  </a:moveTo>
                  <a:lnTo>
                    <a:pt x="152412" y="131991"/>
                  </a:lnTo>
                  <a:lnTo>
                    <a:pt x="151968" y="132080"/>
                  </a:lnTo>
                  <a:lnTo>
                    <a:pt x="150952" y="132105"/>
                  </a:lnTo>
                  <a:lnTo>
                    <a:pt x="150672" y="132041"/>
                  </a:lnTo>
                  <a:lnTo>
                    <a:pt x="150279" y="131826"/>
                  </a:lnTo>
                  <a:lnTo>
                    <a:pt x="150139" y="131660"/>
                  </a:lnTo>
                  <a:lnTo>
                    <a:pt x="150063" y="131457"/>
                  </a:lnTo>
                  <a:lnTo>
                    <a:pt x="149948" y="131267"/>
                  </a:lnTo>
                  <a:lnTo>
                    <a:pt x="149923" y="130810"/>
                  </a:lnTo>
                  <a:lnTo>
                    <a:pt x="149923" y="121602"/>
                  </a:lnTo>
                  <a:lnTo>
                    <a:pt x="152412" y="121602"/>
                  </a:lnTo>
                  <a:lnTo>
                    <a:pt x="152412" y="119672"/>
                  </a:lnTo>
                  <a:lnTo>
                    <a:pt x="149923" y="119672"/>
                  </a:lnTo>
                  <a:lnTo>
                    <a:pt x="149923" y="114604"/>
                  </a:lnTo>
                  <a:lnTo>
                    <a:pt x="147485" y="116090"/>
                  </a:lnTo>
                  <a:lnTo>
                    <a:pt x="147485" y="119672"/>
                  </a:lnTo>
                  <a:lnTo>
                    <a:pt x="145694" y="119672"/>
                  </a:lnTo>
                  <a:lnTo>
                    <a:pt x="145694" y="121602"/>
                  </a:lnTo>
                  <a:lnTo>
                    <a:pt x="147485" y="121602"/>
                  </a:lnTo>
                  <a:lnTo>
                    <a:pt x="147485" y="131432"/>
                  </a:lnTo>
                  <a:lnTo>
                    <a:pt x="147574" y="132410"/>
                  </a:lnTo>
                  <a:lnTo>
                    <a:pt x="147993" y="133337"/>
                  </a:lnTo>
                  <a:lnTo>
                    <a:pt x="148323" y="133692"/>
                  </a:lnTo>
                  <a:lnTo>
                    <a:pt x="149301" y="134226"/>
                  </a:lnTo>
                  <a:lnTo>
                    <a:pt x="149999" y="134366"/>
                  </a:lnTo>
                  <a:lnTo>
                    <a:pt x="151434" y="134366"/>
                  </a:lnTo>
                  <a:lnTo>
                    <a:pt x="152781" y="134175"/>
                  </a:lnTo>
                  <a:close/>
                </a:path>
                <a:path w="219709" h="363219">
                  <a:moveTo>
                    <a:pt x="154241" y="271868"/>
                  </a:moveTo>
                  <a:lnTo>
                    <a:pt x="151790" y="271868"/>
                  </a:lnTo>
                  <a:lnTo>
                    <a:pt x="151790" y="286397"/>
                  </a:lnTo>
                  <a:lnTo>
                    <a:pt x="154241" y="286397"/>
                  </a:lnTo>
                  <a:lnTo>
                    <a:pt x="154241" y="271868"/>
                  </a:lnTo>
                  <a:close/>
                </a:path>
                <a:path w="219709" h="363219">
                  <a:moveTo>
                    <a:pt x="154241" y="266357"/>
                  </a:moveTo>
                  <a:lnTo>
                    <a:pt x="151790" y="266357"/>
                  </a:lnTo>
                  <a:lnTo>
                    <a:pt x="151790" y="269189"/>
                  </a:lnTo>
                  <a:lnTo>
                    <a:pt x="154241" y="269189"/>
                  </a:lnTo>
                  <a:lnTo>
                    <a:pt x="154241" y="266357"/>
                  </a:lnTo>
                  <a:close/>
                </a:path>
                <a:path w="219709" h="363219">
                  <a:moveTo>
                    <a:pt x="157264" y="5549"/>
                  </a:moveTo>
                  <a:lnTo>
                    <a:pt x="154990" y="5549"/>
                  </a:lnTo>
                  <a:lnTo>
                    <a:pt x="154990" y="7289"/>
                  </a:lnTo>
                  <a:lnTo>
                    <a:pt x="154965" y="10845"/>
                  </a:lnTo>
                  <a:lnTo>
                    <a:pt x="154889" y="14744"/>
                  </a:lnTo>
                  <a:lnTo>
                    <a:pt x="154571" y="15862"/>
                  </a:lnTo>
                  <a:lnTo>
                    <a:pt x="153822" y="16725"/>
                  </a:lnTo>
                  <a:lnTo>
                    <a:pt x="153035" y="17589"/>
                  </a:lnTo>
                  <a:lnTo>
                    <a:pt x="152107" y="18008"/>
                  </a:lnTo>
                  <a:lnTo>
                    <a:pt x="149847" y="18008"/>
                  </a:lnTo>
                  <a:lnTo>
                    <a:pt x="148894" y="17589"/>
                  </a:lnTo>
                  <a:lnTo>
                    <a:pt x="147408" y="15862"/>
                  </a:lnTo>
                  <a:lnTo>
                    <a:pt x="147091" y="14744"/>
                  </a:lnTo>
                  <a:lnTo>
                    <a:pt x="147015" y="10845"/>
                  </a:lnTo>
                  <a:lnTo>
                    <a:pt x="147370" y="9499"/>
                  </a:lnTo>
                  <a:lnTo>
                    <a:pt x="154965" y="10845"/>
                  </a:lnTo>
                  <a:lnTo>
                    <a:pt x="154965" y="7264"/>
                  </a:lnTo>
                  <a:lnTo>
                    <a:pt x="153873" y="5918"/>
                  </a:lnTo>
                  <a:lnTo>
                    <a:pt x="152476" y="5219"/>
                  </a:lnTo>
                  <a:lnTo>
                    <a:pt x="149479" y="5219"/>
                  </a:lnTo>
                  <a:lnTo>
                    <a:pt x="144462" y="14744"/>
                  </a:lnTo>
                  <a:lnTo>
                    <a:pt x="144995" y="16471"/>
                  </a:lnTo>
                  <a:lnTo>
                    <a:pt x="147243" y="19443"/>
                  </a:lnTo>
                  <a:lnTo>
                    <a:pt x="147370" y="19443"/>
                  </a:lnTo>
                  <a:lnTo>
                    <a:pt x="148717" y="20053"/>
                  </a:lnTo>
                  <a:lnTo>
                    <a:pt x="152336" y="20053"/>
                  </a:lnTo>
                  <a:lnTo>
                    <a:pt x="153682" y="19443"/>
                  </a:lnTo>
                  <a:lnTo>
                    <a:pt x="154774" y="18161"/>
                  </a:lnTo>
                  <a:lnTo>
                    <a:pt x="154724" y="20332"/>
                  </a:lnTo>
                  <a:lnTo>
                    <a:pt x="154597" y="21285"/>
                  </a:lnTo>
                  <a:lnTo>
                    <a:pt x="154508" y="21602"/>
                  </a:lnTo>
                  <a:lnTo>
                    <a:pt x="154432" y="21907"/>
                  </a:lnTo>
                  <a:lnTo>
                    <a:pt x="151561" y="23952"/>
                  </a:lnTo>
                  <a:lnTo>
                    <a:pt x="149834" y="23952"/>
                  </a:lnTo>
                  <a:lnTo>
                    <a:pt x="148805" y="23647"/>
                  </a:lnTo>
                  <a:lnTo>
                    <a:pt x="147739" y="22860"/>
                  </a:lnTo>
                  <a:lnTo>
                    <a:pt x="147459" y="22326"/>
                  </a:lnTo>
                  <a:lnTo>
                    <a:pt x="147345" y="21602"/>
                  </a:lnTo>
                  <a:lnTo>
                    <a:pt x="145300" y="21285"/>
                  </a:lnTo>
                  <a:lnTo>
                    <a:pt x="144970" y="21285"/>
                  </a:lnTo>
                  <a:lnTo>
                    <a:pt x="144945" y="22860"/>
                  </a:lnTo>
                  <a:lnTo>
                    <a:pt x="145440" y="23952"/>
                  </a:lnTo>
                  <a:lnTo>
                    <a:pt x="147726" y="25628"/>
                  </a:lnTo>
                  <a:lnTo>
                    <a:pt x="147980" y="25628"/>
                  </a:lnTo>
                  <a:lnTo>
                    <a:pt x="148971" y="25908"/>
                  </a:lnTo>
                  <a:lnTo>
                    <a:pt x="152171" y="25908"/>
                  </a:lnTo>
                  <a:lnTo>
                    <a:pt x="153365" y="25628"/>
                  </a:lnTo>
                  <a:lnTo>
                    <a:pt x="154381" y="25095"/>
                  </a:lnTo>
                  <a:lnTo>
                    <a:pt x="155384" y="24536"/>
                  </a:lnTo>
                  <a:lnTo>
                    <a:pt x="155968" y="23952"/>
                  </a:lnTo>
                  <a:lnTo>
                    <a:pt x="156806" y="22326"/>
                  </a:lnTo>
                  <a:lnTo>
                    <a:pt x="156921" y="22098"/>
                  </a:lnTo>
                  <a:lnTo>
                    <a:pt x="157010" y="21907"/>
                  </a:lnTo>
                  <a:lnTo>
                    <a:pt x="157111" y="21285"/>
                  </a:lnTo>
                  <a:lnTo>
                    <a:pt x="157187" y="20789"/>
                  </a:lnTo>
                  <a:lnTo>
                    <a:pt x="157264" y="18161"/>
                  </a:lnTo>
                  <a:lnTo>
                    <a:pt x="157264" y="18008"/>
                  </a:lnTo>
                  <a:lnTo>
                    <a:pt x="157264" y="5549"/>
                  </a:lnTo>
                  <a:close/>
                </a:path>
                <a:path w="219709" h="363219">
                  <a:moveTo>
                    <a:pt x="158076" y="58102"/>
                  </a:moveTo>
                  <a:lnTo>
                    <a:pt x="157810" y="57658"/>
                  </a:lnTo>
                  <a:lnTo>
                    <a:pt x="157594" y="57099"/>
                  </a:lnTo>
                  <a:lnTo>
                    <a:pt x="157327" y="55753"/>
                  </a:lnTo>
                  <a:lnTo>
                    <a:pt x="157276" y="50825"/>
                  </a:lnTo>
                  <a:lnTo>
                    <a:pt x="157175" y="46545"/>
                  </a:lnTo>
                  <a:lnTo>
                    <a:pt x="155651" y="44107"/>
                  </a:lnTo>
                  <a:lnTo>
                    <a:pt x="155790" y="44107"/>
                  </a:lnTo>
                  <a:lnTo>
                    <a:pt x="153911" y="43434"/>
                  </a:lnTo>
                  <a:lnTo>
                    <a:pt x="152908" y="43268"/>
                  </a:lnTo>
                  <a:lnTo>
                    <a:pt x="150406" y="43268"/>
                  </a:lnTo>
                  <a:lnTo>
                    <a:pt x="145415" y="46545"/>
                  </a:lnTo>
                  <a:lnTo>
                    <a:pt x="145338" y="46710"/>
                  </a:lnTo>
                  <a:lnTo>
                    <a:pt x="145224" y="47244"/>
                  </a:lnTo>
                  <a:lnTo>
                    <a:pt x="145122" y="47713"/>
                  </a:lnTo>
                  <a:lnTo>
                    <a:pt x="147523" y="48056"/>
                  </a:lnTo>
                  <a:lnTo>
                    <a:pt x="147612" y="47713"/>
                  </a:lnTo>
                  <a:lnTo>
                    <a:pt x="147726" y="47244"/>
                  </a:lnTo>
                  <a:lnTo>
                    <a:pt x="147853" y="46901"/>
                  </a:lnTo>
                  <a:lnTo>
                    <a:pt x="150126" y="45275"/>
                  </a:lnTo>
                  <a:lnTo>
                    <a:pt x="152539" y="45275"/>
                  </a:lnTo>
                  <a:lnTo>
                    <a:pt x="153492" y="45554"/>
                  </a:lnTo>
                  <a:lnTo>
                    <a:pt x="154584" y="46545"/>
                  </a:lnTo>
                  <a:lnTo>
                    <a:pt x="154698" y="46901"/>
                  </a:lnTo>
                  <a:lnTo>
                    <a:pt x="154813" y="48895"/>
                  </a:lnTo>
                  <a:lnTo>
                    <a:pt x="154813" y="50825"/>
                  </a:lnTo>
                  <a:lnTo>
                    <a:pt x="151701" y="56502"/>
                  </a:lnTo>
                  <a:lnTo>
                    <a:pt x="148767" y="56502"/>
                  </a:lnTo>
                  <a:lnTo>
                    <a:pt x="147662" y="55499"/>
                  </a:lnTo>
                  <a:lnTo>
                    <a:pt x="147345" y="54914"/>
                  </a:lnTo>
                  <a:lnTo>
                    <a:pt x="147447" y="53403"/>
                  </a:lnTo>
                  <a:lnTo>
                    <a:pt x="152565" y="51498"/>
                  </a:lnTo>
                  <a:lnTo>
                    <a:pt x="153568" y="51269"/>
                  </a:lnTo>
                  <a:lnTo>
                    <a:pt x="153720" y="51269"/>
                  </a:lnTo>
                  <a:lnTo>
                    <a:pt x="154813" y="50825"/>
                  </a:lnTo>
                  <a:lnTo>
                    <a:pt x="154813" y="48895"/>
                  </a:lnTo>
                  <a:lnTo>
                    <a:pt x="153860" y="49225"/>
                  </a:lnTo>
                  <a:lnTo>
                    <a:pt x="152400" y="49504"/>
                  </a:lnTo>
                  <a:lnTo>
                    <a:pt x="150406" y="49733"/>
                  </a:lnTo>
                  <a:lnTo>
                    <a:pt x="147942" y="50101"/>
                  </a:lnTo>
                  <a:lnTo>
                    <a:pt x="148221" y="50101"/>
                  </a:lnTo>
                  <a:lnTo>
                    <a:pt x="147561" y="50292"/>
                  </a:lnTo>
                  <a:lnTo>
                    <a:pt x="144805" y="55753"/>
                  </a:lnTo>
                  <a:lnTo>
                    <a:pt x="145148" y="56502"/>
                  </a:lnTo>
                  <a:lnTo>
                    <a:pt x="146392" y="57658"/>
                  </a:lnTo>
                  <a:lnTo>
                    <a:pt x="147002" y="58102"/>
                  </a:lnTo>
                  <a:lnTo>
                    <a:pt x="148056" y="58407"/>
                  </a:lnTo>
                  <a:lnTo>
                    <a:pt x="150609" y="58407"/>
                  </a:lnTo>
                  <a:lnTo>
                    <a:pt x="151536" y="58242"/>
                  </a:lnTo>
                  <a:lnTo>
                    <a:pt x="153212" y="57658"/>
                  </a:lnTo>
                  <a:lnTo>
                    <a:pt x="154076" y="57099"/>
                  </a:lnTo>
                  <a:lnTo>
                    <a:pt x="154774" y="56502"/>
                  </a:lnTo>
                  <a:lnTo>
                    <a:pt x="155016" y="56502"/>
                  </a:lnTo>
                  <a:lnTo>
                    <a:pt x="155079" y="57099"/>
                  </a:lnTo>
                  <a:lnTo>
                    <a:pt x="155270" y="57658"/>
                  </a:lnTo>
                  <a:lnTo>
                    <a:pt x="155511" y="58102"/>
                  </a:lnTo>
                  <a:lnTo>
                    <a:pt x="158076" y="58102"/>
                  </a:lnTo>
                  <a:close/>
                </a:path>
                <a:path w="219709" h="363219">
                  <a:moveTo>
                    <a:pt x="160515" y="309930"/>
                  </a:moveTo>
                  <a:lnTo>
                    <a:pt x="158140" y="309930"/>
                  </a:lnTo>
                  <a:lnTo>
                    <a:pt x="154800" y="321132"/>
                  </a:lnTo>
                  <a:lnTo>
                    <a:pt x="151917" y="309930"/>
                  </a:lnTo>
                  <a:lnTo>
                    <a:pt x="149364" y="309930"/>
                  </a:lnTo>
                  <a:lnTo>
                    <a:pt x="147078" y="318439"/>
                  </a:lnTo>
                  <a:lnTo>
                    <a:pt x="146316" y="321437"/>
                  </a:lnTo>
                  <a:lnTo>
                    <a:pt x="143154" y="309930"/>
                  </a:lnTo>
                  <a:lnTo>
                    <a:pt x="140601" y="309930"/>
                  </a:lnTo>
                  <a:lnTo>
                    <a:pt x="145059" y="324459"/>
                  </a:lnTo>
                  <a:lnTo>
                    <a:pt x="147612" y="324459"/>
                  </a:lnTo>
                  <a:lnTo>
                    <a:pt x="150545" y="313283"/>
                  </a:lnTo>
                  <a:lnTo>
                    <a:pt x="151104" y="315747"/>
                  </a:lnTo>
                  <a:lnTo>
                    <a:pt x="153428" y="324459"/>
                  </a:lnTo>
                  <a:lnTo>
                    <a:pt x="155981" y="324459"/>
                  </a:lnTo>
                  <a:lnTo>
                    <a:pt x="160515" y="309930"/>
                  </a:lnTo>
                  <a:close/>
                </a:path>
                <a:path w="219709" h="363219">
                  <a:moveTo>
                    <a:pt x="163550" y="86106"/>
                  </a:moveTo>
                  <a:lnTo>
                    <a:pt x="159461" y="81318"/>
                  </a:lnTo>
                  <a:lnTo>
                    <a:pt x="156578" y="81318"/>
                  </a:lnTo>
                  <a:lnTo>
                    <a:pt x="155041" y="82118"/>
                  </a:lnTo>
                  <a:lnTo>
                    <a:pt x="153974" y="83693"/>
                  </a:lnTo>
                  <a:lnTo>
                    <a:pt x="153974" y="81622"/>
                  </a:lnTo>
                  <a:lnTo>
                    <a:pt x="151765" y="81622"/>
                  </a:lnTo>
                  <a:lnTo>
                    <a:pt x="151765" y="96151"/>
                  </a:lnTo>
                  <a:lnTo>
                    <a:pt x="154228" y="96151"/>
                  </a:lnTo>
                  <a:lnTo>
                    <a:pt x="154228" y="86385"/>
                  </a:lnTo>
                  <a:lnTo>
                    <a:pt x="154597" y="85115"/>
                  </a:lnTo>
                  <a:lnTo>
                    <a:pt x="156108" y="83781"/>
                  </a:lnTo>
                  <a:lnTo>
                    <a:pt x="157022" y="83439"/>
                  </a:lnTo>
                  <a:lnTo>
                    <a:pt x="158737" y="83439"/>
                  </a:lnTo>
                  <a:lnTo>
                    <a:pt x="161086" y="86321"/>
                  </a:lnTo>
                  <a:lnTo>
                    <a:pt x="161086" y="96151"/>
                  </a:lnTo>
                  <a:lnTo>
                    <a:pt x="163550" y="96151"/>
                  </a:lnTo>
                  <a:lnTo>
                    <a:pt x="163550" y="86106"/>
                  </a:lnTo>
                  <a:close/>
                </a:path>
                <a:path w="219709" h="363219">
                  <a:moveTo>
                    <a:pt x="164414" y="167157"/>
                  </a:moveTo>
                  <a:lnTo>
                    <a:pt x="156629" y="162941"/>
                  </a:lnTo>
                  <a:lnTo>
                    <a:pt x="156400" y="162826"/>
                  </a:lnTo>
                  <a:lnTo>
                    <a:pt x="155956" y="162661"/>
                  </a:lnTo>
                  <a:lnTo>
                    <a:pt x="155651" y="162458"/>
                  </a:lnTo>
                  <a:lnTo>
                    <a:pt x="155232" y="161925"/>
                  </a:lnTo>
                  <a:lnTo>
                    <a:pt x="155143" y="161645"/>
                  </a:lnTo>
                  <a:lnTo>
                    <a:pt x="155143" y="160807"/>
                  </a:lnTo>
                  <a:lnTo>
                    <a:pt x="155371" y="160388"/>
                  </a:lnTo>
                  <a:lnTo>
                    <a:pt x="156349" y="159626"/>
                  </a:lnTo>
                  <a:lnTo>
                    <a:pt x="157162" y="159435"/>
                  </a:lnTo>
                  <a:lnTo>
                    <a:pt x="159258" y="159435"/>
                  </a:lnTo>
                  <a:lnTo>
                    <a:pt x="159994" y="159664"/>
                  </a:lnTo>
                  <a:lnTo>
                    <a:pt x="161023" y="160502"/>
                  </a:lnTo>
                  <a:lnTo>
                    <a:pt x="161366" y="161086"/>
                  </a:lnTo>
                  <a:lnTo>
                    <a:pt x="161467" y="161810"/>
                  </a:lnTo>
                  <a:lnTo>
                    <a:pt x="163880" y="161480"/>
                  </a:lnTo>
                  <a:lnTo>
                    <a:pt x="159232" y="157416"/>
                  </a:lnTo>
                  <a:lnTo>
                    <a:pt x="157353" y="157416"/>
                  </a:lnTo>
                  <a:lnTo>
                    <a:pt x="152768" y="160947"/>
                  </a:lnTo>
                  <a:lnTo>
                    <a:pt x="152768" y="162318"/>
                  </a:lnTo>
                  <a:lnTo>
                    <a:pt x="159994" y="166433"/>
                  </a:lnTo>
                  <a:lnTo>
                    <a:pt x="160832" y="166712"/>
                  </a:lnTo>
                  <a:lnTo>
                    <a:pt x="161645" y="167271"/>
                  </a:lnTo>
                  <a:lnTo>
                    <a:pt x="161899" y="167690"/>
                  </a:lnTo>
                  <a:lnTo>
                    <a:pt x="161899" y="168871"/>
                  </a:lnTo>
                  <a:lnTo>
                    <a:pt x="161620" y="169430"/>
                  </a:lnTo>
                  <a:lnTo>
                    <a:pt x="160528" y="170332"/>
                  </a:lnTo>
                  <a:lnTo>
                    <a:pt x="159677" y="170548"/>
                  </a:lnTo>
                  <a:lnTo>
                    <a:pt x="157441" y="170548"/>
                  </a:lnTo>
                  <a:lnTo>
                    <a:pt x="156540" y="170294"/>
                  </a:lnTo>
                  <a:lnTo>
                    <a:pt x="155308" y="169291"/>
                  </a:lnTo>
                  <a:lnTo>
                    <a:pt x="154927" y="168541"/>
                  </a:lnTo>
                  <a:lnTo>
                    <a:pt x="154813" y="167551"/>
                  </a:lnTo>
                  <a:lnTo>
                    <a:pt x="152374" y="167919"/>
                  </a:lnTo>
                  <a:lnTo>
                    <a:pt x="152628" y="169481"/>
                  </a:lnTo>
                  <a:lnTo>
                    <a:pt x="153238" y="170637"/>
                  </a:lnTo>
                  <a:lnTo>
                    <a:pt x="155232" y="172199"/>
                  </a:lnTo>
                  <a:lnTo>
                    <a:pt x="156654" y="172567"/>
                  </a:lnTo>
                  <a:lnTo>
                    <a:pt x="159677" y="172567"/>
                  </a:lnTo>
                  <a:lnTo>
                    <a:pt x="164414" y="168846"/>
                  </a:lnTo>
                  <a:lnTo>
                    <a:pt x="164414" y="167157"/>
                  </a:lnTo>
                  <a:close/>
                </a:path>
                <a:path w="219709" h="363219">
                  <a:moveTo>
                    <a:pt x="167322" y="124968"/>
                  </a:moveTo>
                  <a:lnTo>
                    <a:pt x="167170" y="124206"/>
                  </a:lnTo>
                  <a:lnTo>
                    <a:pt x="166700" y="123037"/>
                  </a:lnTo>
                  <a:lnTo>
                    <a:pt x="166192" y="121856"/>
                  </a:lnTo>
                  <a:lnTo>
                    <a:pt x="165747" y="121297"/>
                  </a:lnTo>
                  <a:lnTo>
                    <a:pt x="165493" y="120967"/>
                  </a:lnTo>
                  <a:lnTo>
                    <a:pt x="164909" y="120586"/>
                  </a:lnTo>
                  <a:lnTo>
                    <a:pt x="164909" y="124968"/>
                  </a:lnTo>
                  <a:lnTo>
                    <a:pt x="164871" y="128917"/>
                  </a:lnTo>
                  <a:lnTo>
                    <a:pt x="164668" y="129667"/>
                  </a:lnTo>
                  <a:lnTo>
                    <a:pt x="164439" y="130289"/>
                  </a:lnTo>
                  <a:lnTo>
                    <a:pt x="162890" y="132080"/>
                  </a:lnTo>
                  <a:lnTo>
                    <a:pt x="162026" y="132499"/>
                  </a:lnTo>
                  <a:lnTo>
                    <a:pt x="159867" y="132499"/>
                  </a:lnTo>
                  <a:lnTo>
                    <a:pt x="158940" y="132080"/>
                  </a:lnTo>
                  <a:lnTo>
                    <a:pt x="157429" y="130289"/>
                  </a:lnTo>
                  <a:lnTo>
                    <a:pt x="157060" y="128917"/>
                  </a:lnTo>
                  <a:lnTo>
                    <a:pt x="157124" y="124968"/>
                  </a:lnTo>
                  <a:lnTo>
                    <a:pt x="159981" y="121297"/>
                  </a:lnTo>
                  <a:lnTo>
                    <a:pt x="162102" y="121297"/>
                  </a:lnTo>
                  <a:lnTo>
                    <a:pt x="162623" y="121577"/>
                  </a:lnTo>
                  <a:lnTo>
                    <a:pt x="163068" y="121856"/>
                  </a:lnTo>
                  <a:lnTo>
                    <a:pt x="164515" y="123596"/>
                  </a:lnTo>
                  <a:lnTo>
                    <a:pt x="164909" y="124968"/>
                  </a:lnTo>
                  <a:lnTo>
                    <a:pt x="164909" y="120586"/>
                  </a:lnTo>
                  <a:lnTo>
                    <a:pt x="163588" y="119697"/>
                  </a:lnTo>
                  <a:lnTo>
                    <a:pt x="162496" y="119367"/>
                  </a:lnTo>
                  <a:lnTo>
                    <a:pt x="160312" y="119367"/>
                  </a:lnTo>
                  <a:lnTo>
                    <a:pt x="158940" y="119697"/>
                  </a:lnTo>
                  <a:lnTo>
                    <a:pt x="159270" y="119697"/>
                  </a:lnTo>
                  <a:lnTo>
                    <a:pt x="158191" y="120294"/>
                  </a:lnTo>
                  <a:lnTo>
                    <a:pt x="157492" y="120967"/>
                  </a:lnTo>
                  <a:lnTo>
                    <a:pt x="157060" y="121577"/>
                  </a:lnTo>
                  <a:lnTo>
                    <a:pt x="157060" y="119697"/>
                  </a:lnTo>
                  <a:lnTo>
                    <a:pt x="154825" y="119697"/>
                  </a:lnTo>
                  <a:lnTo>
                    <a:pt x="154825" y="139750"/>
                  </a:lnTo>
                  <a:lnTo>
                    <a:pt x="157289" y="139750"/>
                  </a:lnTo>
                  <a:lnTo>
                    <a:pt x="157289" y="132689"/>
                  </a:lnTo>
                  <a:lnTo>
                    <a:pt x="157683" y="133261"/>
                  </a:lnTo>
                  <a:lnTo>
                    <a:pt x="158216" y="133680"/>
                  </a:lnTo>
                  <a:lnTo>
                    <a:pt x="159524" y="134340"/>
                  </a:lnTo>
                  <a:lnTo>
                    <a:pt x="160261" y="134518"/>
                  </a:lnTo>
                  <a:lnTo>
                    <a:pt x="162217" y="134518"/>
                  </a:lnTo>
                  <a:lnTo>
                    <a:pt x="163283" y="134200"/>
                  </a:lnTo>
                  <a:lnTo>
                    <a:pt x="165303" y="132969"/>
                  </a:lnTo>
                  <a:lnTo>
                    <a:pt x="165544" y="132689"/>
                  </a:lnTo>
                  <a:lnTo>
                    <a:pt x="165696" y="132499"/>
                  </a:lnTo>
                  <a:lnTo>
                    <a:pt x="166052" y="132080"/>
                  </a:lnTo>
                  <a:lnTo>
                    <a:pt x="167144" y="129667"/>
                  </a:lnTo>
                  <a:lnTo>
                    <a:pt x="167297" y="128917"/>
                  </a:lnTo>
                  <a:lnTo>
                    <a:pt x="167322" y="124968"/>
                  </a:lnTo>
                  <a:close/>
                </a:path>
                <a:path w="219709" h="363219">
                  <a:moveTo>
                    <a:pt x="167436" y="201663"/>
                  </a:moveTo>
                  <a:lnTo>
                    <a:pt x="167373" y="200431"/>
                  </a:lnTo>
                  <a:lnTo>
                    <a:pt x="166852" y="198831"/>
                  </a:lnTo>
                  <a:lnTo>
                    <a:pt x="165620" y="197485"/>
                  </a:lnTo>
                  <a:lnTo>
                    <a:pt x="164833" y="196659"/>
                  </a:lnTo>
                  <a:lnTo>
                    <a:pt x="164833" y="201663"/>
                  </a:lnTo>
                  <a:lnTo>
                    <a:pt x="156718" y="201663"/>
                  </a:lnTo>
                  <a:lnTo>
                    <a:pt x="156794" y="200431"/>
                  </a:lnTo>
                  <a:lnTo>
                    <a:pt x="157175" y="199529"/>
                  </a:lnTo>
                  <a:lnTo>
                    <a:pt x="157226" y="199390"/>
                  </a:lnTo>
                  <a:lnTo>
                    <a:pt x="158673" y="197967"/>
                  </a:lnTo>
                  <a:lnTo>
                    <a:pt x="159715" y="197485"/>
                  </a:lnTo>
                  <a:lnTo>
                    <a:pt x="162090" y="197485"/>
                  </a:lnTo>
                  <a:lnTo>
                    <a:pt x="164833" y="201663"/>
                  </a:lnTo>
                  <a:lnTo>
                    <a:pt x="164833" y="196659"/>
                  </a:lnTo>
                  <a:lnTo>
                    <a:pt x="164363" y="196151"/>
                  </a:lnTo>
                  <a:lnTo>
                    <a:pt x="162763" y="195478"/>
                  </a:lnTo>
                  <a:lnTo>
                    <a:pt x="158813" y="195478"/>
                  </a:lnTo>
                  <a:lnTo>
                    <a:pt x="157162" y="196151"/>
                  </a:lnTo>
                  <a:lnTo>
                    <a:pt x="154673" y="198831"/>
                  </a:lnTo>
                  <a:lnTo>
                    <a:pt x="154152" y="200431"/>
                  </a:lnTo>
                  <a:lnTo>
                    <a:pt x="154190" y="205943"/>
                  </a:lnTo>
                  <a:lnTo>
                    <a:pt x="154724" y="207454"/>
                  </a:lnTo>
                  <a:lnTo>
                    <a:pt x="157137" y="209981"/>
                  </a:lnTo>
                  <a:lnTo>
                    <a:pt x="158838" y="210616"/>
                  </a:lnTo>
                  <a:lnTo>
                    <a:pt x="162648" y="210616"/>
                  </a:lnTo>
                  <a:lnTo>
                    <a:pt x="164020" y="210235"/>
                  </a:lnTo>
                  <a:lnTo>
                    <a:pt x="166179" y="208610"/>
                  </a:lnTo>
                  <a:lnTo>
                    <a:pt x="166941" y="207454"/>
                  </a:lnTo>
                  <a:lnTo>
                    <a:pt x="167360" y="205943"/>
                  </a:lnTo>
                  <a:lnTo>
                    <a:pt x="164807" y="205638"/>
                  </a:lnTo>
                  <a:lnTo>
                    <a:pt x="164490" y="206502"/>
                  </a:lnTo>
                  <a:lnTo>
                    <a:pt x="164414" y="206705"/>
                  </a:lnTo>
                  <a:lnTo>
                    <a:pt x="163906" y="207454"/>
                  </a:lnTo>
                  <a:lnTo>
                    <a:pt x="162648" y="208381"/>
                  </a:lnTo>
                  <a:lnTo>
                    <a:pt x="161861" y="208610"/>
                  </a:lnTo>
                  <a:lnTo>
                    <a:pt x="159740" y="208610"/>
                  </a:lnTo>
                  <a:lnTo>
                    <a:pt x="158737" y="208191"/>
                  </a:lnTo>
                  <a:lnTo>
                    <a:pt x="157111" y="206502"/>
                  </a:lnTo>
                  <a:lnTo>
                    <a:pt x="156895" y="205943"/>
                  </a:lnTo>
                  <a:lnTo>
                    <a:pt x="156781" y="205638"/>
                  </a:lnTo>
                  <a:lnTo>
                    <a:pt x="156654" y="205308"/>
                  </a:lnTo>
                  <a:lnTo>
                    <a:pt x="156578" y="203682"/>
                  </a:lnTo>
                  <a:lnTo>
                    <a:pt x="167411" y="203682"/>
                  </a:lnTo>
                  <a:lnTo>
                    <a:pt x="167436" y="201663"/>
                  </a:lnTo>
                  <a:close/>
                </a:path>
                <a:path w="219709" h="363219">
                  <a:moveTo>
                    <a:pt x="170573" y="281432"/>
                  </a:moveTo>
                  <a:lnTo>
                    <a:pt x="168059" y="272707"/>
                  </a:lnTo>
                  <a:lnTo>
                    <a:pt x="168059" y="280974"/>
                  </a:lnTo>
                  <a:lnTo>
                    <a:pt x="167767" y="282041"/>
                  </a:lnTo>
                  <a:lnTo>
                    <a:pt x="167665" y="282384"/>
                  </a:lnTo>
                  <a:lnTo>
                    <a:pt x="166827" y="283362"/>
                  </a:lnTo>
                  <a:lnTo>
                    <a:pt x="166103" y="284251"/>
                  </a:lnTo>
                  <a:lnTo>
                    <a:pt x="165176" y="284708"/>
                  </a:lnTo>
                  <a:lnTo>
                    <a:pt x="162763" y="284708"/>
                  </a:lnTo>
                  <a:lnTo>
                    <a:pt x="161734" y="284086"/>
                  </a:lnTo>
                  <a:lnTo>
                    <a:pt x="160464" y="282041"/>
                  </a:lnTo>
                  <a:lnTo>
                    <a:pt x="160350" y="276923"/>
                  </a:lnTo>
                  <a:lnTo>
                    <a:pt x="160642" y="275932"/>
                  </a:lnTo>
                  <a:lnTo>
                    <a:pt x="161340" y="275069"/>
                  </a:lnTo>
                  <a:lnTo>
                    <a:pt x="162204" y="274066"/>
                  </a:lnTo>
                  <a:lnTo>
                    <a:pt x="163131" y="273583"/>
                  </a:lnTo>
                  <a:lnTo>
                    <a:pt x="165290" y="273583"/>
                  </a:lnTo>
                  <a:lnTo>
                    <a:pt x="168059" y="280974"/>
                  </a:lnTo>
                  <a:lnTo>
                    <a:pt x="168059" y="272707"/>
                  </a:lnTo>
                  <a:lnTo>
                    <a:pt x="167754" y="272465"/>
                  </a:lnTo>
                  <a:lnTo>
                    <a:pt x="166966" y="272097"/>
                  </a:lnTo>
                  <a:lnTo>
                    <a:pt x="166154" y="271767"/>
                  </a:lnTo>
                  <a:lnTo>
                    <a:pt x="165315" y="271576"/>
                  </a:lnTo>
                  <a:lnTo>
                    <a:pt x="162788" y="271576"/>
                  </a:lnTo>
                  <a:lnTo>
                    <a:pt x="161480" y="272237"/>
                  </a:lnTo>
                  <a:lnTo>
                    <a:pt x="160439" y="273545"/>
                  </a:lnTo>
                  <a:lnTo>
                    <a:pt x="160439" y="266357"/>
                  </a:lnTo>
                  <a:lnTo>
                    <a:pt x="157975" y="266357"/>
                  </a:lnTo>
                  <a:lnTo>
                    <a:pt x="157975" y="286410"/>
                  </a:lnTo>
                  <a:lnTo>
                    <a:pt x="160274" y="286410"/>
                  </a:lnTo>
                  <a:lnTo>
                    <a:pt x="160274" y="284708"/>
                  </a:lnTo>
                  <a:lnTo>
                    <a:pt x="161277" y="286042"/>
                  </a:lnTo>
                  <a:lnTo>
                    <a:pt x="162572" y="286715"/>
                  </a:lnTo>
                  <a:lnTo>
                    <a:pt x="166014" y="286715"/>
                  </a:lnTo>
                  <a:lnTo>
                    <a:pt x="167500" y="286042"/>
                  </a:lnTo>
                  <a:lnTo>
                    <a:pt x="169964" y="283362"/>
                  </a:lnTo>
                  <a:lnTo>
                    <a:pt x="170573" y="281432"/>
                  </a:lnTo>
                  <a:close/>
                </a:path>
                <a:path w="219709" h="363219">
                  <a:moveTo>
                    <a:pt x="172796" y="114147"/>
                  </a:moveTo>
                  <a:lnTo>
                    <a:pt x="170345" y="114147"/>
                  </a:lnTo>
                  <a:lnTo>
                    <a:pt x="170345" y="134200"/>
                  </a:lnTo>
                  <a:lnTo>
                    <a:pt x="172796" y="134200"/>
                  </a:lnTo>
                  <a:lnTo>
                    <a:pt x="172796" y="114147"/>
                  </a:lnTo>
                  <a:close/>
                </a:path>
                <a:path w="219709" h="363219">
                  <a:moveTo>
                    <a:pt x="172808" y="38049"/>
                  </a:moveTo>
                  <a:lnTo>
                    <a:pt x="170561" y="38049"/>
                  </a:lnTo>
                  <a:lnTo>
                    <a:pt x="170561" y="52870"/>
                  </a:lnTo>
                  <a:lnTo>
                    <a:pt x="170180" y="54216"/>
                  </a:lnTo>
                  <a:lnTo>
                    <a:pt x="168656" y="55968"/>
                  </a:lnTo>
                  <a:lnTo>
                    <a:pt x="167767" y="56400"/>
                  </a:lnTo>
                  <a:lnTo>
                    <a:pt x="165608" y="56400"/>
                  </a:lnTo>
                  <a:lnTo>
                    <a:pt x="162750" y="48945"/>
                  </a:lnTo>
                  <a:lnTo>
                    <a:pt x="162966" y="48107"/>
                  </a:lnTo>
                  <a:lnTo>
                    <a:pt x="163093" y="47625"/>
                  </a:lnTo>
                  <a:lnTo>
                    <a:pt x="163614" y="46926"/>
                  </a:lnTo>
                  <a:lnTo>
                    <a:pt x="164566" y="45758"/>
                  </a:lnTo>
                  <a:lnTo>
                    <a:pt x="165468" y="45275"/>
                  </a:lnTo>
                  <a:lnTo>
                    <a:pt x="167716" y="45275"/>
                  </a:lnTo>
                  <a:lnTo>
                    <a:pt x="170561" y="52870"/>
                  </a:lnTo>
                  <a:lnTo>
                    <a:pt x="170561" y="38049"/>
                  </a:lnTo>
                  <a:lnTo>
                    <a:pt x="170345" y="38049"/>
                  </a:lnTo>
                  <a:lnTo>
                    <a:pt x="170345" y="45250"/>
                  </a:lnTo>
                  <a:lnTo>
                    <a:pt x="170053" y="44831"/>
                  </a:lnTo>
                  <a:lnTo>
                    <a:pt x="169926" y="44665"/>
                  </a:lnTo>
                  <a:lnTo>
                    <a:pt x="169367" y="44183"/>
                  </a:lnTo>
                  <a:lnTo>
                    <a:pt x="167995" y="43459"/>
                  </a:lnTo>
                  <a:lnTo>
                    <a:pt x="167208" y="43268"/>
                  </a:lnTo>
                  <a:lnTo>
                    <a:pt x="165138" y="43268"/>
                  </a:lnTo>
                  <a:lnTo>
                    <a:pt x="160312" y="52870"/>
                  </a:lnTo>
                  <a:lnTo>
                    <a:pt x="160451" y="53682"/>
                  </a:lnTo>
                  <a:lnTo>
                    <a:pt x="161544" y="55968"/>
                  </a:lnTo>
                  <a:lnTo>
                    <a:pt x="162280" y="56845"/>
                  </a:lnTo>
                  <a:lnTo>
                    <a:pt x="163258" y="57454"/>
                  </a:lnTo>
                  <a:lnTo>
                    <a:pt x="164211" y="58102"/>
                  </a:lnTo>
                  <a:lnTo>
                    <a:pt x="165277" y="58407"/>
                  </a:lnTo>
                  <a:lnTo>
                    <a:pt x="168236" y="58407"/>
                  </a:lnTo>
                  <a:lnTo>
                    <a:pt x="169583" y="57708"/>
                  </a:lnTo>
                  <a:lnTo>
                    <a:pt x="170434" y="56400"/>
                  </a:lnTo>
                  <a:lnTo>
                    <a:pt x="170510" y="58102"/>
                  </a:lnTo>
                  <a:lnTo>
                    <a:pt x="172808" y="58102"/>
                  </a:lnTo>
                  <a:lnTo>
                    <a:pt x="172808" y="38049"/>
                  </a:lnTo>
                  <a:close/>
                </a:path>
                <a:path w="219709" h="363219">
                  <a:moveTo>
                    <a:pt x="174371" y="314413"/>
                  </a:moveTo>
                  <a:lnTo>
                    <a:pt x="170281" y="309626"/>
                  </a:lnTo>
                  <a:lnTo>
                    <a:pt x="167398" y="309626"/>
                  </a:lnTo>
                  <a:lnTo>
                    <a:pt x="165862" y="310426"/>
                  </a:lnTo>
                  <a:lnTo>
                    <a:pt x="164795" y="312000"/>
                  </a:lnTo>
                  <a:lnTo>
                    <a:pt x="164795" y="309930"/>
                  </a:lnTo>
                  <a:lnTo>
                    <a:pt x="162585" y="309930"/>
                  </a:lnTo>
                  <a:lnTo>
                    <a:pt x="162585" y="324459"/>
                  </a:lnTo>
                  <a:lnTo>
                    <a:pt x="165049" y="324459"/>
                  </a:lnTo>
                  <a:lnTo>
                    <a:pt x="165049" y="314693"/>
                  </a:lnTo>
                  <a:lnTo>
                    <a:pt x="165417" y="313423"/>
                  </a:lnTo>
                  <a:lnTo>
                    <a:pt x="166928" y="312089"/>
                  </a:lnTo>
                  <a:lnTo>
                    <a:pt x="167843" y="311746"/>
                  </a:lnTo>
                  <a:lnTo>
                    <a:pt x="169557" y="311746"/>
                  </a:lnTo>
                  <a:lnTo>
                    <a:pt x="171907" y="314629"/>
                  </a:lnTo>
                  <a:lnTo>
                    <a:pt x="171907" y="324459"/>
                  </a:lnTo>
                  <a:lnTo>
                    <a:pt x="174371" y="324459"/>
                  </a:lnTo>
                  <a:lnTo>
                    <a:pt x="174371" y="314413"/>
                  </a:lnTo>
                  <a:close/>
                </a:path>
                <a:path w="219709" h="363219">
                  <a:moveTo>
                    <a:pt x="176225" y="248170"/>
                  </a:moveTo>
                  <a:lnTo>
                    <a:pt x="175856" y="245986"/>
                  </a:lnTo>
                  <a:lnTo>
                    <a:pt x="175412" y="246075"/>
                  </a:lnTo>
                  <a:lnTo>
                    <a:pt x="174396" y="246100"/>
                  </a:lnTo>
                  <a:lnTo>
                    <a:pt x="174117" y="246037"/>
                  </a:lnTo>
                  <a:lnTo>
                    <a:pt x="173723" y="245821"/>
                  </a:lnTo>
                  <a:lnTo>
                    <a:pt x="173583" y="245656"/>
                  </a:lnTo>
                  <a:lnTo>
                    <a:pt x="173507" y="245452"/>
                  </a:lnTo>
                  <a:lnTo>
                    <a:pt x="173393" y="245262"/>
                  </a:lnTo>
                  <a:lnTo>
                    <a:pt x="173367" y="244805"/>
                  </a:lnTo>
                  <a:lnTo>
                    <a:pt x="173367" y="235597"/>
                  </a:lnTo>
                  <a:lnTo>
                    <a:pt x="175856" y="235597"/>
                  </a:lnTo>
                  <a:lnTo>
                    <a:pt x="175856" y="233667"/>
                  </a:lnTo>
                  <a:lnTo>
                    <a:pt x="173367" y="233667"/>
                  </a:lnTo>
                  <a:lnTo>
                    <a:pt x="173367" y="228600"/>
                  </a:lnTo>
                  <a:lnTo>
                    <a:pt x="170929" y="230085"/>
                  </a:lnTo>
                  <a:lnTo>
                    <a:pt x="170929" y="233667"/>
                  </a:lnTo>
                  <a:lnTo>
                    <a:pt x="169138" y="233667"/>
                  </a:lnTo>
                  <a:lnTo>
                    <a:pt x="169138" y="235597"/>
                  </a:lnTo>
                  <a:lnTo>
                    <a:pt x="170929" y="235597"/>
                  </a:lnTo>
                  <a:lnTo>
                    <a:pt x="170929" y="245427"/>
                  </a:lnTo>
                  <a:lnTo>
                    <a:pt x="171018" y="246405"/>
                  </a:lnTo>
                  <a:lnTo>
                    <a:pt x="171437" y="247332"/>
                  </a:lnTo>
                  <a:lnTo>
                    <a:pt x="171767" y="247688"/>
                  </a:lnTo>
                  <a:lnTo>
                    <a:pt x="172745" y="248221"/>
                  </a:lnTo>
                  <a:lnTo>
                    <a:pt x="173443" y="248361"/>
                  </a:lnTo>
                  <a:lnTo>
                    <a:pt x="174879" y="248361"/>
                  </a:lnTo>
                  <a:lnTo>
                    <a:pt x="176225" y="248170"/>
                  </a:lnTo>
                  <a:close/>
                </a:path>
                <a:path w="219709" h="363219">
                  <a:moveTo>
                    <a:pt x="178308" y="196253"/>
                  </a:moveTo>
                  <a:lnTo>
                    <a:pt x="177431" y="195757"/>
                  </a:lnTo>
                  <a:lnTo>
                    <a:pt x="176593" y="195478"/>
                  </a:lnTo>
                  <a:lnTo>
                    <a:pt x="175196" y="195478"/>
                  </a:lnTo>
                  <a:lnTo>
                    <a:pt x="174663" y="195643"/>
                  </a:lnTo>
                  <a:lnTo>
                    <a:pt x="173685" y="196316"/>
                  </a:lnTo>
                  <a:lnTo>
                    <a:pt x="173177" y="196989"/>
                  </a:lnTo>
                  <a:lnTo>
                    <a:pt x="172618" y="197993"/>
                  </a:lnTo>
                  <a:lnTo>
                    <a:pt x="172618" y="195783"/>
                  </a:lnTo>
                  <a:lnTo>
                    <a:pt x="170408" y="195783"/>
                  </a:lnTo>
                  <a:lnTo>
                    <a:pt x="170408" y="210312"/>
                  </a:lnTo>
                  <a:lnTo>
                    <a:pt x="172872" y="210312"/>
                  </a:lnTo>
                  <a:lnTo>
                    <a:pt x="172872" y="201688"/>
                  </a:lnTo>
                  <a:lnTo>
                    <a:pt x="172986" y="200736"/>
                  </a:lnTo>
                  <a:lnTo>
                    <a:pt x="173431" y="199275"/>
                  </a:lnTo>
                  <a:lnTo>
                    <a:pt x="173736" y="198831"/>
                  </a:lnTo>
                  <a:lnTo>
                    <a:pt x="174612" y="198183"/>
                  </a:lnTo>
                  <a:lnTo>
                    <a:pt x="175082" y="198018"/>
                  </a:lnTo>
                  <a:lnTo>
                    <a:pt x="176237" y="198018"/>
                  </a:lnTo>
                  <a:lnTo>
                    <a:pt x="176822" y="198221"/>
                  </a:lnTo>
                  <a:lnTo>
                    <a:pt x="177431" y="198551"/>
                  </a:lnTo>
                  <a:lnTo>
                    <a:pt x="178308" y="196253"/>
                  </a:lnTo>
                  <a:close/>
                </a:path>
                <a:path w="219709" h="363219">
                  <a:moveTo>
                    <a:pt x="179133" y="43573"/>
                  </a:moveTo>
                  <a:lnTo>
                    <a:pt x="176669" y="43573"/>
                  </a:lnTo>
                  <a:lnTo>
                    <a:pt x="176669" y="58102"/>
                  </a:lnTo>
                  <a:lnTo>
                    <a:pt x="179133" y="58102"/>
                  </a:lnTo>
                  <a:lnTo>
                    <a:pt x="179133" y="43573"/>
                  </a:lnTo>
                  <a:close/>
                </a:path>
                <a:path w="219709" h="363219">
                  <a:moveTo>
                    <a:pt x="179133" y="38049"/>
                  </a:moveTo>
                  <a:lnTo>
                    <a:pt x="176669" y="38049"/>
                  </a:lnTo>
                  <a:lnTo>
                    <a:pt x="176669" y="40881"/>
                  </a:lnTo>
                  <a:lnTo>
                    <a:pt x="179133" y="40881"/>
                  </a:lnTo>
                  <a:lnTo>
                    <a:pt x="179133" y="38049"/>
                  </a:lnTo>
                  <a:close/>
                </a:path>
                <a:path w="219709" h="363219">
                  <a:moveTo>
                    <a:pt x="179895" y="87503"/>
                  </a:moveTo>
                  <a:lnTo>
                    <a:pt x="179832" y="86271"/>
                  </a:lnTo>
                  <a:lnTo>
                    <a:pt x="179311" y="84670"/>
                  </a:lnTo>
                  <a:lnTo>
                    <a:pt x="178079" y="83324"/>
                  </a:lnTo>
                  <a:lnTo>
                    <a:pt x="177292" y="82499"/>
                  </a:lnTo>
                  <a:lnTo>
                    <a:pt x="177292" y="87503"/>
                  </a:lnTo>
                  <a:lnTo>
                    <a:pt x="169176" y="87503"/>
                  </a:lnTo>
                  <a:lnTo>
                    <a:pt x="169252" y="86271"/>
                  </a:lnTo>
                  <a:lnTo>
                    <a:pt x="169633" y="85369"/>
                  </a:lnTo>
                  <a:lnTo>
                    <a:pt x="169684" y="85229"/>
                  </a:lnTo>
                  <a:lnTo>
                    <a:pt x="171132" y="83807"/>
                  </a:lnTo>
                  <a:lnTo>
                    <a:pt x="172173" y="83324"/>
                  </a:lnTo>
                  <a:lnTo>
                    <a:pt x="174548" y="83324"/>
                  </a:lnTo>
                  <a:lnTo>
                    <a:pt x="177292" y="87503"/>
                  </a:lnTo>
                  <a:lnTo>
                    <a:pt x="177292" y="82499"/>
                  </a:lnTo>
                  <a:lnTo>
                    <a:pt x="176822" y="81991"/>
                  </a:lnTo>
                  <a:lnTo>
                    <a:pt x="175221" y="81318"/>
                  </a:lnTo>
                  <a:lnTo>
                    <a:pt x="171272" y="81318"/>
                  </a:lnTo>
                  <a:lnTo>
                    <a:pt x="169621" y="81991"/>
                  </a:lnTo>
                  <a:lnTo>
                    <a:pt x="167132" y="84670"/>
                  </a:lnTo>
                  <a:lnTo>
                    <a:pt x="166611" y="86271"/>
                  </a:lnTo>
                  <a:lnTo>
                    <a:pt x="166649" y="91782"/>
                  </a:lnTo>
                  <a:lnTo>
                    <a:pt x="167182" y="93294"/>
                  </a:lnTo>
                  <a:lnTo>
                    <a:pt x="169595" y="95821"/>
                  </a:lnTo>
                  <a:lnTo>
                    <a:pt x="171297" y="96456"/>
                  </a:lnTo>
                  <a:lnTo>
                    <a:pt x="175107" y="96456"/>
                  </a:lnTo>
                  <a:lnTo>
                    <a:pt x="176479" y="96075"/>
                  </a:lnTo>
                  <a:lnTo>
                    <a:pt x="178638" y="94449"/>
                  </a:lnTo>
                  <a:lnTo>
                    <a:pt x="179400" y="93294"/>
                  </a:lnTo>
                  <a:lnTo>
                    <a:pt x="179819" y="91782"/>
                  </a:lnTo>
                  <a:lnTo>
                    <a:pt x="177266" y="91478"/>
                  </a:lnTo>
                  <a:lnTo>
                    <a:pt x="176949" y="92341"/>
                  </a:lnTo>
                  <a:lnTo>
                    <a:pt x="176872" y="92544"/>
                  </a:lnTo>
                  <a:lnTo>
                    <a:pt x="176364" y="93294"/>
                  </a:lnTo>
                  <a:lnTo>
                    <a:pt x="175107" y="94221"/>
                  </a:lnTo>
                  <a:lnTo>
                    <a:pt x="174320" y="94449"/>
                  </a:lnTo>
                  <a:lnTo>
                    <a:pt x="172199" y="94449"/>
                  </a:lnTo>
                  <a:lnTo>
                    <a:pt x="171196" y="94030"/>
                  </a:lnTo>
                  <a:lnTo>
                    <a:pt x="169570" y="92341"/>
                  </a:lnTo>
                  <a:lnTo>
                    <a:pt x="169354" y="91782"/>
                  </a:lnTo>
                  <a:lnTo>
                    <a:pt x="169240" y="91478"/>
                  </a:lnTo>
                  <a:lnTo>
                    <a:pt x="169113" y="91147"/>
                  </a:lnTo>
                  <a:lnTo>
                    <a:pt x="169037" y="89522"/>
                  </a:lnTo>
                  <a:lnTo>
                    <a:pt x="179870" y="89522"/>
                  </a:lnTo>
                  <a:lnTo>
                    <a:pt x="179895" y="87503"/>
                  </a:lnTo>
                  <a:close/>
                </a:path>
                <a:path w="219709" h="363219">
                  <a:moveTo>
                    <a:pt x="179908" y="163614"/>
                  </a:moveTo>
                  <a:lnTo>
                    <a:pt x="179857" y="162382"/>
                  </a:lnTo>
                  <a:lnTo>
                    <a:pt x="179324" y="160782"/>
                  </a:lnTo>
                  <a:lnTo>
                    <a:pt x="178092" y="159435"/>
                  </a:lnTo>
                  <a:lnTo>
                    <a:pt x="177317" y="158610"/>
                  </a:lnTo>
                  <a:lnTo>
                    <a:pt x="177317" y="163614"/>
                  </a:lnTo>
                  <a:lnTo>
                    <a:pt x="169202" y="163614"/>
                  </a:lnTo>
                  <a:lnTo>
                    <a:pt x="172199" y="159435"/>
                  </a:lnTo>
                  <a:lnTo>
                    <a:pt x="174574" y="159435"/>
                  </a:lnTo>
                  <a:lnTo>
                    <a:pt x="177317" y="163614"/>
                  </a:lnTo>
                  <a:lnTo>
                    <a:pt x="177317" y="158610"/>
                  </a:lnTo>
                  <a:lnTo>
                    <a:pt x="176847" y="158102"/>
                  </a:lnTo>
                  <a:lnTo>
                    <a:pt x="175247" y="157429"/>
                  </a:lnTo>
                  <a:lnTo>
                    <a:pt x="171297" y="157429"/>
                  </a:lnTo>
                  <a:lnTo>
                    <a:pt x="169646" y="158102"/>
                  </a:lnTo>
                  <a:lnTo>
                    <a:pt x="167157" y="160782"/>
                  </a:lnTo>
                  <a:lnTo>
                    <a:pt x="166624" y="162382"/>
                  </a:lnTo>
                  <a:lnTo>
                    <a:pt x="166662" y="167894"/>
                  </a:lnTo>
                  <a:lnTo>
                    <a:pt x="167195" y="169405"/>
                  </a:lnTo>
                  <a:lnTo>
                    <a:pt x="169621" y="171932"/>
                  </a:lnTo>
                  <a:lnTo>
                    <a:pt x="171323" y="172567"/>
                  </a:lnTo>
                  <a:lnTo>
                    <a:pt x="175133" y="172567"/>
                  </a:lnTo>
                  <a:lnTo>
                    <a:pt x="176504" y="172186"/>
                  </a:lnTo>
                  <a:lnTo>
                    <a:pt x="178663" y="170561"/>
                  </a:lnTo>
                  <a:lnTo>
                    <a:pt x="179425" y="169405"/>
                  </a:lnTo>
                  <a:lnTo>
                    <a:pt x="179844" y="167894"/>
                  </a:lnTo>
                  <a:lnTo>
                    <a:pt x="177292" y="167589"/>
                  </a:lnTo>
                  <a:lnTo>
                    <a:pt x="176974" y="168452"/>
                  </a:lnTo>
                  <a:lnTo>
                    <a:pt x="176898" y="168656"/>
                  </a:lnTo>
                  <a:lnTo>
                    <a:pt x="176390" y="169405"/>
                  </a:lnTo>
                  <a:lnTo>
                    <a:pt x="175133" y="170332"/>
                  </a:lnTo>
                  <a:lnTo>
                    <a:pt x="174345" y="170561"/>
                  </a:lnTo>
                  <a:lnTo>
                    <a:pt x="172224" y="170561"/>
                  </a:lnTo>
                  <a:lnTo>
                    <a:pt x="171221" y="170141"/>
                  </a:lnTo>
                  <a:lnTo>
                    <a:pt x="169595" y="168452"/>
                  </a:lnTo>
                  <a:lnTo>
                    <a:pt x="169379" y="167894"/>
                  </a:lnTo>
                  <a:lnTo>
                    <a:pt x="169265" y="167589"/>
                  </a:lnTo>
                  <a:lnTo>
                    <a:pt x="169138" y="167259"/>
                  </a:lnTo>
                  <a:lnTo>
                    <a:pt x="169062" y="165633"/>
                  </a:lnTo>
                  <a:lnTo>
                    <a:pt x="179895" y="165633"/>
                  </a:lnTo>
                  <a:lnTo>
                    <a:pt x="179908" y="163614"/>
                  </a:lnTo>
                  <a:close/>
                </a:path>
                <a:path w="219709" h="363219">
                  <a:moveTo>
                    <a:pt x="181267" y="10820"/>
                  </a:moveTo>
                  <a:lnTo>
                    <a:pt x="181114" y="10058"/>
                  </a:lnTo>
                  <a:lnTo>
                    <a:pt x="180644" y="8890"/>
                  </a:lnTo>
                  <a:lnTo>
                    <a:pt x="180136" y="7708"/>
                  </a:lnTo>
                  <a:lnTo>
                    <a:pt x="179692" y="7150"/>
                  </a:lnTo>
                  <a:lnTo>
                    <a:pt x="179438" y="6819"/>
                  </a:lnTo>
                  <a:lnTo>
                    <a:pt x="178854" y="6438"/>
                  </a:lnTo>
                  <a:lnTo>
                    <a:pt x="178854" y="10820"/>
                  </a:lnTo>
                  <a:lnTo>
                    <a:pt x="178816" y="14770"/>
                  </a:lnTo>
                  <a:lnTo>
                    <a:pt x="178612" y="15519"/>
                  </a:lnTo>
                  <a:lnTo>
                    <a:pt x="178384" y="16141"/>
                  </a:lnTo>
                  <a:lnTo>
                    <a:pt x="176834" y="17932"/>
                  </a:lnTo>
                  <a:lnTo>
                    <a:pt x="175971" y="18351"/>
                  </a:lnTo>
                  <a:lnTo>
                    <a:pt x="173812" y="18351"/>
                  </a:lnTo>
                  <a:lnTo>
                    <a:pt x="172885" y="17932"/>
                  </a:lnTo>
                  <a:lnTo>
                    <a:pt x="171373" y="16141"/>
                  </a:lnTo>
                  <a:lnTo>
                    <a:pt x="171005" y="14770"/>
                  </a:lnTo>
                  <a:lnTo>
                    <a:pt x="171069" y="10820"/>
                  </a:lnTo>
                  <a:lnTo>
                    <a:pt x="173926" y="7150"/>
                  </a:lnTo>
                  <a:lnTo>
                    <a:pt x="176047" y="7150"/>
                  </a:lnTo>
                  <a:lnTo>
                    <a:pt x="176568" y="7429"/>
                  </a:lnTo>
                  <a:lnTo>
                    <a:pt x="177012" y="7708"/>
                  </a:lnTo>
                  <a:lnTo>
                    <a:pt x="178460" y="9448"/>
                  </a:lnTo>
                  <a:lnTo>
                    <a:pt x="178854" y="10820"/>
                  </a:lnTo>
                  <a:lnTo>
                    <a:pt x="178854" y="6438"/>
                  </a:lnTo>
                  <a:lnTo>
                    <a:pt x="177533" y="5549"/>
                  </a:lnTo>
                  <a:lnTo>
                    <a:pt x="176441" y="5219"/>
                  </a:lnTo>
                  <a:lnTo>
                    <a:pt x="174256" y="5219"/>
                  </a:lnTo>
                  <a:lnTo>
                    <a:pt x="172885" y="5549"/>
                  </a:lnTo>
                  <a:lnTo>
                    <a:pt x="173215" y="5549"/>
                  </a:lnTo>
                  <a:lnTo>
                    <a:pt x="172135" y="6146"/>
                  </a:lnTo>
                  <a:lnTo>
                    <a:pt x="171437" y="6819"/>
                  </a:lnTo>
                  <a:lnTo>
                    <a:pt x="171005" y="7429"/>
                  </a:lnTo>
                  <a:lnTo>
                    <a:pt x="171005" y="5549"/>
                  </a:lnTo>
                  <a:lnTo>
                    <a:pt x="168770" y="5549"/>
                  </a:lnTo>
                  <a:lnTo>
                    <a:pt x="168770" y="25603"/>
                  </a:lnTo>
                  <a:lnTo>
                    <a:pt x="171234" y="25603"/>
                  </a:lnTo>
                  <a:lnTo>
                    <a:pt x="171234" y="18542"/>
                  </a:lnTo>
                  <a:lnTo>
                    <a:pt x="171627" y="19113"/>
                  </a:lnTo>
                  <a:lnTo>
                    <a:pt x="172161" y="19532"/>
                  </a:lnTo>
                  <a:lnTo>
                    <a:pt x="173469" y="20193"/>
                  </a:lnTo>
                  <a:lnTo>
                    <a:pt x="174205" y="20370"/>
                  </a:lnTo>
                  <a:lnTo>
                    <a:pt x="176161" y="20370"/>
                  </a:lnTo>
                  <a:lnTo>
                    <a:pt x="177228" y="20053"/>
                  </a:lnTo>
                  <a:lnTo>
                    <a:pt x="179247" y="18821"/>
                  </a:lnTo>
                  <a:lnTo>
                    <a:pt x="179489" y="18542"/>
                  </a:lnTo>
                  <a:lnTo>
                    <a:pt x="179641" y="18351"/>
                  </a:lnTo>
                  <a:lnTo>
                    <a:pt x="179997" y="17932"/>
                  </a:lnTo>
                  <a:lnTo>
                    <a:pt x="181089" y="15519"/>
                  </a:lnTo>
                  <a:lnTo>
                    <a:pt x="181241" y="14770"/>
                  </a:lnTo>
                  <a:lnTo>
                    <a:pt x="181267" y="10820"/>
                  </a:lnTo>
                  <a:close/>
                </a:path>
                <a:path w="219709" h="363219">
                  <a:moveTo>
                    <a:pt x="181444" y="272351"/>
                  </a:moveTo>
                  <a:lnTo>
                    <a:pt x="180568" y="271856"/>
                  </a:lnTo>
                  <a:lnTo>
                    <a:pt x="179730" y="271576"/>
                  </a:lnTo>
                  <a:lnTo>
                    <a:pt x="178333" y="271576"/>
                  </a:lnTo>
                  <a:lnTo>
                    <a:pt x="177800" y="271741"/>
                  </a:lnTo>
                  <a:lnTo>
                    <a:pt x="176822" y="272415"/>
                  </a:lnTo>
                  <a:lnTo>
                    <a:pt x="176314" y="273088"/>
                  </a:lnTo>
                  <a:lnTo>
                    <a:pt x="175755" y="274091"/>
                  </a:lnTo>
                  <a:lnTo>
                    <a:pt x="175755" y="271881"/>
                  </a:lnTo>
                  <a:lnTo>
                    <a:pt x="173545" y="271881"/>
                  </a:lnTo>
                  <a:lnTo>
                    <a:pt x="173545" y="286410"/>
                  </a:lnTo>
                  <a:lnTo>
                    <a:pt x="176009" y="286410"/>
                  </a:lnTo>
                  <a:lnTo>
                    <a:pt x="176009" y="277787"/>
                  </a:lnTo>
                  <a:lnTo>
                    <a:pt x="176123" y="276834"/>
                  </a:lnTo>
                  <a:lnTo>
                    <a:pt x="176568" y="275374"/>
                  </a:lnTo>
                  <a:lnTo>
                    <a:pt x="176872" y="274929"/>
                  </a:lnTo>
                  <a:lnTo>
                    <a:pt x="177749" y="274281"/>
                  </a:lnTo>
                  <a:lnTo>
                    <a:pt x="178219" y="274116"/>
                  </a:lnTo>
                  <a:lnTo>
                    <a:pt x="179374" y="274116"/>
                  </a:lnTo>
                  <a:lnTo>
                    <a:pt x="179959" y="274320"/>
                  </a:lnTo>
                  <a:lnTo>
                    <a:pt x="180568" y="274650"/>
                  </a:lnTo>
                  <a:lnTo>
                    <a:pt x="181444" y="272351"/>
                  </a:lnTo>
                  <a:close/>
                </a:path>
                <a:path w="219709" h="363219">
                  <a:moveTo>
                    <a:pt x="189141" y="134200"/>
                  </a:moveTo>
                  <a:lnTo>
                    <a:pt x="188887" y="133756"/>
                  </a:lnTo>
                  <a:lnTo>
                    <a:pt x="188658" y="133197"/>
                  </a:lnTo>
                  <a:lnTo>
                    <a:pt x="188391" y="131851"/>
                  </a:lnTo>
                  <a:lnTo>
                    <a:pt x="188341" y="126923"/>
                  </a:lnTo>
                  <a:lnTo>
                    <a:pt x="188252" y="122643"/>
                  </a:lnTo>
                  <a:lnTo>
                    <a:pt x="188201" y="122415"/>
                  </a:lnTo>
                  <a:lnTo>
                    <a:pt x="188112" y="121970"/>
                  </a:lnTo>
                  <a:lnTo>
                    <a:pt x="187845" y="121373"/>
                  </a:lnTo>
                  <a:lnTo>
                    <a:pt x="187109" y="120459"/>
                  </a:lnTo>
                  <a:lnTo>
                    <a:pt x="186715" y="120205"/>
                  </a:lnTo>
                  <a:lnTo>
                    <a:pt x="186855" y="120205"/>
                  </a:lnTo>
                  <a:lnTo>
                    <a:pt x="184975" y="119532"/>
                  </a:lnTo>
                  <a:lnTo>
                    <a:pt x="183972" y="119367"/>
                  </a:lnTo>
                  <a:lnTo>
                    <a:pt x="181470" y="119367"/>
                  </a:lnTo>
                  <a:lnTo>
                    <a:pt x="176580" y="122415"/>
                  </a:lnTo>
                  <a:lnTo>
                    <a:pt x="176479" y="122643"/>
                  </a:lnTo>
                  <a:lnTo>
                    <a:pt x="176403" y="122809"/>
                  </a:lnTo>
                  <a:lnTo>
                    <a:pt x="176288" y="123342"/>
                  </a:lnTo>
                  <a:lnTo>
                    <a:pt x="176187" y="123812"/>
                  </a:lnTo>
                  <a:lnTo>
                    <a:pt x="178587" y="124155"/>
                  </a:lnTo>
                  <a:lnTo>
                    <a:pt x="178676" y="123812"/>
                  </a:lnTo>
                  <a:lnTo>
                    <a:pt x="178790" y="123342"/>
                  </a:lnTo>
                  <a:lnTo>
                    <a:pt x="178917" y="122999"/>
                  </a:lnTo>
                  <a:lnTo>
                    <a:pt x="179019" y="122809"/>
                  </a:lnTo>
                  <a:lnTo>
                    <a:pt x="179120" y="122643"/>
                  </a:lnTo>
                  <a:lnTo>
                    <a:pt x="179235" y="122415"/>
                  </a:lnTo>
                  <a:lnTo>
                    <a:pt x="180289" y="121653"/>
                  </a:lnTo>
                  <a:lnTo>
                    <a:pt x="181190" y="121373"/>
                  </a:lnTo>
                  <a:lnTo>
                    <a:pt x="183603" y="121373"/>
                  </a:lnTo>
                  <a:lnTo>
                    <a:pt x="184556" y="121653"/>
                  </a:lnTo>
                  <a:lnTo>
                    <a:pt x="185648" y="122643"/>
                  </a:lnTo>
                  <a:lnTo>
                    <a:pt x="185762" y="122999"/>
                  </a:lnTo>
                  <a:lnTo>
                    <a:pt x="185877" y="124993"/>
                  </a:lnTo>
                  <a:lnTo>
                    <a:pt x="185877" y="126923"/>
                  </a:lnTo>
                  <a:lnTo>
                    <a:pt x="182765" y="132600"/>
                  </a:lnTo>
                  <a:lnTo>
                    <a:pt x="179844" y="132600"/>
                  </a:lnTo>
                  <a:lnTo>
                    <a:pt x="178727" y="131597"/>
                  </a:lnTo>
                  <a:lnTo>
                    <a:pt x="178409" y="131013"/>
                  </a:lnTo>
                  <a:lnTo>
                    <a:pt x="178511" y="129501"/>
                  </a:lnTo>
                  <a:lnTo>
                    <a:pt x="183629" y="127596"/>
                  </a:lnTo>
                  <a:lnTo>
                    <a:pt x="184645" y="127368"/>
                  </a:lnTo>
                  <a:lnTo>
                    <a:pt x="184797" y="127368"/>
                  </a:lnTo>
                  <a:lnTo>
                    <a:pt x="185877" y="126923"/>
                  </a:lnTo>
                  <a:lnTo>
                    <a:pt x="185877" y="124993"/>
                  </a:lnTo>
                  <a:lnTo>
                    <a:pt x="184924" y="125323"/>
                  </a:lnTo>
                  <a:lnTo>
                    <a:pt x="183464" y="125603"/>
                  </a:lnTo>
                  <a:lnTo>
                    <a:pt x="181470" y="125831"/>
                  </a:lnTo>
                  <a:lnTo>
                    <a:pt x="179006" y="126199"/>
                  </a:lnTo>
                  <a:lnTo>
                    <a:pt x="179285" y="126199"/>
                  </a:lnTo>
                  <a:lnTo>
                    <a:pt x="178625" y="126390"/>
                  </a:lnTo>
                  <a:lnTo>
                    <a:pt x="175882" y="129133"/>
                  </a:lnTo>
                  <a:lnTo>
                    <a:pt x="175882" y="131851"/>
                  </a:lnTo>
                  <a:lnTo>
                    <a:pt x="176212" y="132600"/>
                  </a:lnTo>
                  <a:lnTo>
                    <a:pt x="177469" y="133756"/>
                  </a:lnTo>
                  <a:lnTo>
                    <a:pt x="178066" y="134200"/>
                  </a:lnTo>
                  <a:lnTo>
                    <a:pt x="179120" y="134505"/>
                  </a:lnTo>
                  <a:lnTo>
                    <a:pt x="181673" y="134505"/>
                  </a:lnTo>
                  <a:lnTo>
                    <a:pt x="182600" y="134340"/>
                  </a:lnTo>
                  <a:lnTo>
                    <a:pt x="184277" y="133756"/>
                  </a:lnTo>
                  <a:lnTo>
                    <a:pt x="185140" y="133197"/>
                  </a:lnTo>
                  <a:lnTo>
                    <a:pt x="185851" y="132600"/>
                  </a:lnTo>
                  <a:lnTo>
                    <a:pt x="186080" y="132600"/>
                  </a:lnTo>
                  <a:lnTo>
                    <a:pt x="186143" y="133197"/>
                  </a:lnTo>
                  <a:lnTo>
                    <a:pt x="186334" y="133756"/>
                  </a:lnTo>
                  <a:lnTo>
                    <a:pt x="186575" y="134200"/>
                  </a:lnTo>
                  <a:lnTo>
                    <a:pt x="189141" y="134200"/>
                  </a:lnTo>
                  <a:close/>
                </a:path>
                <a:path w="219709" h="363219">
                  <a:moveTo>
                    <a:pt x="189966" y="313842"/>
                  </a:moveTo>
                  <a:lnTo>
                    <a:pt x="186029" y="309626"/>
                  </a:lnTo>
                  <a:lnTo>
                    <a:pt x="183197" y="309626"/>
                  </a:lnTo>
                  <a:lnTo>
                    <a:pt x="181737" y="310286"/>
                  </a:lnTo>
                  <a:lnTo>
                    <a:pt x="180619" y="311607"/>
                  </a:lnTo>
                  <a:lnTo>
                    <a:pt x="180619" y="304406"/>
                  </a:lnTo>
                  <a:lnTo>
                    <a:pt x="178155" y="304406"/>
                  </a:lnTo>
                  <a:lnTo>
                    <a:pt x="178155" y="324459"/>
                  </a:lnTo>
                  <a:lnTo>
                    <a:pt x="180619" y="324459"/>
                  </a:lnTo>
                  <a:lnTo>
                    <a:pt x="180619" y="315391"/>
                  </a:lnTo>
                  <a:lnTo>
                    <a:pt x="180733" y="314490"/>
                  </a:lnTo>
                  <a:lnTo>
                    <a:pt x="181292" y="313207"/>
                  </a:lnTo>
                  <a:lnTo>
                    <a:pt x="181737" y="312699"/>
                  </a:lnTo>
                  <a:lnTo>
                    <a:pt x="183032" y="311912"/>
                  </a:lnTo>
                  <a:lnTo>
                    <a:pt x="183730" y="311721"/>
                  </a:lnTo>
                  <a:lnTo>
                    <a:pt x="185407" y="311721"/>
                  </a:lnTo>
                  <a:lnTo>
                    <a:pt x="186169" y="312000"/>
                  </a:lnTo>
                  <a:lnTo>
                    <a:pt x="187223" y="313118"/>
                  </a:lnTo>
                  <a:lnTo>
                    <a:pt x="187502" y="314020"/>
                  </a:lnTo>
                  <a:lnTo>
                    <a:pt x="187502" y="324459"/>
                  </a:lnTo>
                  <a:lnTo>
                    <a:pt x="189966" y="324459"/>
                  </a:lnTo>
                  <a:lnTo>
                    <a:pt x="189966" y="313842"/>
                  </a:lnTo>
                  <a:close/>
                </a:path>
                <a:path w="219709" h="363219">
                  <a:moveTo>
                    <a:pt x="190817" y="205206"/>
                  </a:moveTo>
                  <a:lnTo>
                    <a:pt x="183032" y="200990"/>
                  </a:lnTo>
                  <a:lnTo>
                    <a:pt x="182803" y="200875"/>
                  </a:lnTo>
                  <a:lnTo>
                    <a:pt x="182359" y="200710"/>
                  </a:lnTo>
                  <a:lnTo>
                    <a:pt x="182054" y="200507"/>
                  </a:lnTo>
                  <a:lnTo>
                    <a:pt x="181635" y="199974"/>
                  </a:lnTo>
                  <a:lnTo>
                    <a:pt x="181546" y="199694"/>
                  </a:lnTo>
                  <a:lnTo>
                    <a:pt x="181546" y="198856"/>
                  </a:lnTo>
                  <a:lnTo>
                    <a:pt x="181775" y="198437"/>
                  </a:lnTo>
                  <a:lnTo>
                    <a:pt x="182753" y="197675"/>
                  </a:lnTo>
                  <a:lnTo>
                    <a:pt x="183565" y="197485"/>
                  </a:lnTo>
                  <a:lnTo>
                    <a:pt x="185661" y="197485"/>
                  </a:lnTo>
                  <a:lnTo>
                    <a:pt x="186397" y="197713"/>
                  </a:lnTo>
                  <a:lnTo>
                    <a:pt x="187426" y="198551"/>
                  </a:lnTo>
                  <a:lnTo>
                    <a:pt x="187769" y="199136"/>
                  </a:lnTo>
                  <a:lnTo>
                    <a:pt x="187871" y="199859"/>
                  </a:lnTo>
                  <a:lnTo>
                    <a:pt x="190284" y="199529"/>
                  </a:lnTo>
                  <a:lnTo>
                    <a:pt x="185635" y="195465"/>
                  </a:lnTo>
                  <a:lnTo>
                    <a:pt x="183756" y="195465"/>
                  </a:lnTo>
                  <a:lnTo>
                    <a:pt x="179171" y="198996"/>
                  </a:lnTo>
                  <a:lnTo>
                    <a:pt x="179171" y="200367"/>
                  </a:lnTo>
                  <a:lnTo>
                    <a:pt x="186397" y="204482"/>
                  </a:lnTo>
                  <a:lnTo>
                    <a:pt x="187236" y="204762"/>
                  </a:lnTo>
                  <a:lnTo>
                    <a:pt x="188048" y="205320"/>
                  </a:lnTo>
                  <a:lnTo>
                    <a:pt x="188302" y="205740"/>
                  </a:lnTo>
                  <a:lnTo>
                    <a:pt x="188302" y="206921"/>
                  </a:lnTo>
                  <a:lnTo>
                    <a:pt x="188023" y="207479"/>
                  </a:lnTo>
                  <a:lnTo>
                    <a:pt x="186931" y="208381"/>
                  </a:lnTo>
                  <a:lnTo>
                    <a:pt x="186080" y="208597"/>
                  </a:lnTo>
                  <a:lnTo>
                    <a:pt x="183845" y="208597"/>
                  </a:lnTo>
                  <a:lnTo>
                    <a:pt x="182943" y="208343"/>
                  </a:lnTo>
                  <a:lnTo>
                    <a:pt x="181711" y="207340"/>
                  </a:lnTo>
                  <a:lnTo>
                    <a:pt x="181330" y="206590"/>
                  </a:lnTo>
                  <a:lnTo>
                    <a:pt x="181216" y="205600"/>
                  </a:lnTo>
                  <a:lnTo>
                    <a:pt x="178777" y="205968"/>
                  </a:lnTo>
                  <a:lnTo>
                    <a:pt x="179031" y="207530"/>
                  </a:lnTo>
                  <a:lnTo>
                    <a:pt x="179641" y="208686"/>
                  </a:lnTo>
                  <a:lnTo>
                    <a:pt x="181635" y="210248"/>
                  </a:lnTo>
                  <a:lnTo>
                    <a:pt x="183057" y="210616"/>
                  </a:lnTo>
                  <a:lnTo>
                    <a:pt x="186080" y="210616"/>
                  </a:lnTo>
                  <a:lnTo>
                    <a:pt x="190817" y="206895"/>
                  </a:lnTo>
                  <a:lnTo>
                    <a:pt x="190817" y="205206"/>
                  </a:lnTo>
                  <a:close/>
                </a:path>
                <a:path w="219709" h="363219">
                  <a:moveTo>
                    <a:pt x="190881" y="238252"/>
                  </a:moveTo>
                  <a:lnTo>
                    <a:pt x="190360" y="236778"/>
                  </a:lnTo>
                  <a:lnTo>
                    <a:pt x="190309" y="236626"/>
                  </a:lnTo>
                  <a:lnTo>
                    <a:pt x="189103" y="235369"/>
                  </a:lnTo>
                  <a:lnTo>
                    <a:pt x="188429" y="234696"/>
                  </a:lnTo>
                  <a:lnTo>
                    <a:pt x="188429" y="239090"/>
                  </a:lnTo>
                  <a:lnTo>
                    <a:pt x="188417" y="242798"/>
                  </a:lnTo>
                  <a:lnTo>
                    <a:pt x="188010" y="244195"/>
                  </a:lnTo>
                  <a:lnTo>
                    <a:pt x="186385" y="246037"/>
                  </a:lnTo>
                  <a:lnTo>
                    <a:pt x="185216" y="246570"/>
                  </a:lnTo>
                  <a:lnTo>
                    <a:pt x="183095" y="246570"/>
                  </a:lnTo>
                  <a:lnTo>
                    <a:pt x="181876" y="246037"/>
                  </a:lnTo>
                  <a:lnTo>
                    <a:pt x="180289" y="244195"/>
                  </a:lnTo>
                  <a:lnTo>
                    <a:pt x="179895" y="242798"/>
                  </a:lnTo>
                  <a:lnTo>
                    <a:pt x="179895" y="239090"/>
                  </a:lnTo>
                  <a:lnTo>
                    <a:pt x="180276" y="237718"/>
                  </a:lnTo>
                  <a:lnTo>
                    <a:pt x="181876" y="235851"/>
                  </a:lnTo>
                  <a:lnTo>
                    <a:pt x="182918" y="235369"/>
                  </a:lnTo>
                  <a:lnTo>
                    <a:pt x="185356" y="235369"/>
                  </a:lnTo>
                  <a:lnTo>
                    <a:pt x="186359" y="235851"/>
                  </a:lnTo>
                  <a:lnTo>
                    <a:pt x="187198" y="236778"/>
                  </a:lnTo>
                  <a:lnTo>
                    <a:pt x="188010" y="237718"/>
                  </a:lnTo>
                  <a:lnTo>
                    <a:pt x="188429" y="239090"/>
                  </a:lnTo>
                  <a:lnTo>
                    <a:pt x="188429" y="234696"/>
                  </a:lnTo>
                  <a:lnTo>
                    <a:pt x="187756" y="234022"/>
                  </a:lnTo>
                  <a:lnTo>
                    <a:pt x="186131" y="233362"/>
                  </a:lnTo>
                  <a:lnTo>
                    <a:pt x="182359" y="233362"/>
                  </a:lnTo>
                  <a:lnTo>
                    <a:pt x="180809" y="233883"/>
                  </a:lnTo>
                  <a:lnTo>
                    <a:pt x="178066" y="236270"/>
                  </a:lnTo>
                  <a:lnTo>
                    <a:pt x="177342" y="238252"/>
                  </a:lnTo>
                  <a:lnTo>
                    <a:pt x="177342" y="243408"/>
                  </a:lnTo>
                  <a:lnTo>
                    <a:pt x="177965" y="245287"/>
                  </a:lnTo>
                  <a:lnTo>
                    <a:pt x="179222" y="246570"/>
                  </a:lnTo>
                  <a:lnTo>
                    <a:pt x="180454" y="247865"/>
                  </a:lnTo>
                  <a:lnTo>
                    <a:pt x="182105" y="248500"/>
                  </a:lnTo>
                  <a:lnTo>
                    <a:pt x="185407" y="248500"/>
                  </a:lnTo>
                  <a:lnTo>
                    <a:pt x="186588" y="248196"/>
                  </a:lnTo>
                  <a:lnTo>
                    <a:pt x="188709" y="247053"/>
                  </a:lnTo>
                  <a:lnTo>
                    <a:pt x="189179" y="246570"/>
                  </a:lnTo>
                  <a:lnTo>
                    <a:pt x="189547" y="246202"/>
                  </a:lnTo>
                  <a:lnTo>
                    <a:pt x="190601" y="244195"/>
                  </a:lnTo>
                  <a:lnTo>
                    <a:pt x="190792" y="243408"/>
                  </a:lnTo>
                  <a:lnTo>
                    <a:pt x="190881" y="238252"/>
                  </a:lnTo>
                  <a:close/>
                </a:path>
                <a:path w="219709" h="363219">
                  <a:moveTo>
                    <a:pt x="194589" y="43573"/>
                  </a:moveTo>
                  <a:lnTo>
                    <a:pt x="192125" y="43573"/>
                  </a:lnTo>
                  <a:lnTo>
                    <a:pt x="192125" y="52616"/>
                  </a:lnTo>
                  <a:lnTo>
                    <a:pt x="191985" y="53568"/>
                  </a:lnTo>
                  <a:lnTo>
                    <a:pt x="191452" y="54876"/>
                  </a:lnTo>
                  <a:lnTo>
                    <a:pt x="191008" y="55384"/>
                  </a:lnTo>
                  <a:lnTo>
                    <a:pt x="189687" y="56146"/>
                  </a:lnTo>
                  <a:lnTo>
                    <a:pt x="189014" y="56311"/>
                  </a:lnTo>
                  <a:lnTo>
                    <a:pt x="187528" y="56311"/>
                  </a:lnTo>
                  <a:lnTo>
                    <a:pt x="185293" y="52920"/>
                  </a:lnTo>
                  <a:lnTo>
                    <a:pt x="185293" y="43573"/>
                  </a:lnTo>
                  <a:lnTo>
                    <a:pt x="182829" y="43573"/>
                  </a:lnTo>
                  <a:lnTo>
                    <a:pt x="182829" y="52590"/>
                  </a:lnTo>
                  <a:lnTo>
                    <a:pt x="182854" y="54406"/>
                  </a:lnTo>
                  <a:lnTo>
                    <a:pt x="182968" y="54876"/>
                  </a:lnTo>
                  <a:lnTo>
                    <a:pt x="183108" y="55613"/>
                  </a:lnTo>
                  <a:lnTo>
                    <a:pt x="186918" y="58407"/>
                  </a:lnTo>
                  <a:lnTo>
                    <a:pt x="189712" y="58407"/>
                  </a:lnTo>
                  <a:lnTo>
                    <a:pt x="191262" y="57594"/>
                  </a:lnTo>
                  <a:lnTo>
                    <a:pt x="192405" y="55968"/>
                  </a:lnTo>
                  <a:lnTo>
                    <a:pt x="192405" y="58102"/>
                  </a:lnTo>
                  <a:lnTo>
                    <a:pt x="194589" y="58102"/>
                  </a:lnTo>
                  <a:lnTo>
                    <a:pt x="194589" y="43573"/>
                  </a:lnTo>
                  <a:close/>
                </a:path>
                <a:path w="219709" h="363219">
                  <a:moveTo>
                    <a:pt x="194614" y="157734"/>
                  </a:moveTo>
                  <a:lnTo>
                    <a:pt x="192151" y="157734"/>
                  </a:lnTo>
                  <a:lnTo>
                    <a:pt x="192151" y="166776"/>
                  </a:lnTo>
                  <a:lnTo>
                    <a:pt x="192011" y="167728"/>
                  </a:lnTo>
                  <a:lnTo>
                    <a:pt x="191477" y="169037"/>
                  </a:lnTo>
                  <a:lnTo>
                    <a:pt x="191033" y="169545"/>
                  </a:lnTo>
                  <a:lnTo>
                    <a:pt x="189712" y="170307"/>
                  </a:lnTo>
                  <a:lnTo>
                    <a:pt x="189039" y="170472"/>
                  </a:lnTo>
                  <a:lnTo>
                    <a:pt x="187553" y="170472"/>
                  </a:lnTo>
                  <a:lnTo>
                    <a:pt x="185318" y="167081"/>
                  </a:lnTo>
                  <a:lnTo>
                    <a:pt x="185318" y="157734"/>
                  </a:lnTo>
                  <a:lnTo>
                    <a:pt x="182854" y="157734"/>
                  </a:lnTo>
                  <a:lnTo>
                    <a:pt x="182854" y="166751"/>
                  </a:lnTo>
                  <a:lnTo>
                    <a:pt x="182880" y="168567"/>
                  </a:lnTo>
                  <a:lnTo>
                    <a:pt x="182994" y="169037"/>
                  </a:lnTo>
                  <a:lnTo>
                    <a:pt x="183134" y="169773"/>
                  </a:lnTo>
                  <a:lnTo>
                    <a:pt x="186944" y="172567"/>
                  </a:lnTo>
                  <a:lnTo>
                    <a:pt x="189738" y="172567"/>
                  </a:lnTo>
                  <a:lnTo>
                    <a:pt x="191287" y="171754"/>
                  </a:lnTo>
                  <a:lnTo>
                    <a:pt x="192430" y="170129"/>
                  </a:lnTo>
                  <a:lnTo>
                    <a:pt x="192430" y="172262"/>
                  </a:lnTo>
                  <a:lnTo>
                    <a:pt x="194614" y="172262"/>
                  </a:lnTo>
                  <a:lnTo>
                    <a:pt x="194614" y="157734"/>
                  </a:lnTo>
                  <a:close/>
                </a:path>
                <a:path w="219709" h="363219">
                  <a:moveTo>
                    <a:pt x="195440" y="286410"/>
                  </a:moveTo>
                  <a:lnTo>
                    <a:pt x="195173" y="285965"/>
                  </a:lnTo>
                  <a:lnTo>
                    <a:pt x="194957" y="285407"/>
                  </a:lnTo>
                  <a:lnTo>
                    <a:pt x="194691" y="284060"/>
                  </a:lnTo>
                  <a:lnTo>
                    <a:pt x="194640" y="279133"/>
                  </a:lnTo>
                  <a:lnTo>
                    <a:pt x="194538" y="274853"/>
                  </a:lnTo>
                  <a:lnTo>
                    <a:pt x="194487" y="274624"/>
                  </a:lnTo>
                  <a:lnTo>
                    <a:pt x="194398" y="274180"/>
                  </a:lnTo>
                  <a:lnTo>
                    <a:pt x="194132" y="273583"/>
                  </a:lnTo>
                  <a:lnTo>
                    <a:pt x="193408" y="272669"/>
                  </a:lnTo>
                  <a:lnTo>
                    <a:pt x="193001" y="272415"/>
                  </a:lnTo>
                  <a:lnTo>
                    <a:pt x="193154" y="272415"/>
                  </a:lnTo>
                  <a:lnTo>
                    <a:pt x="191274" y="271741"/>
                  </a:lnTo>
                  <a:lnTo>
                    <a:pt x="190271" y="271576"/>
                  </a:lnTo>
                  <a:lnTo>
                    <a:pt x="187769" y="271576"/>
                  </a:lnTo>
                  <a:lnTo>
                    <a:pt x="182486" y="276021"/>
                  </a:lnTo>
                  <a:lnTo>
                    <a:pt x="184886" y="276364"/>
                  </a:lnTo>
                  <a:lnTo>
                    <a:pt x="184962" y="276021"/>
                  </a:lnTo>
                  <a:lnTo>
                    <a:pt x="185089" y="275551"/>
                  </a:lnTo>
                  <a:lnTo>
                    <a:pt x="185204" y="275209"/>
                  </a:lnTo>
                  <a:lnTo>
                    <a:pt x="185318" y="275018"/>
                  </a:lnTo>
                  <a:lnTo>
                    <a:pt x="185407" y="274853"/>
                  </a:lnTo>
                  <a:lnTo>
                    <a:pt x="185534" y="274624"/>
                  </a:lnTo>
                  <a:lnTo>
                    <a:pt x="186575" y="273862"/>
                  </a:lnTo>
                  <a:lnTo>
                    <a:pt x="187490" y="273583"/>
                  </a:lnTo>
                  <a:lnTo>
                    <a:pt x="189903" y="273583"/>
                  </a:lnTo>
                  <a:lnTo>
                    <a:pt x="190855" y="273862"/>
                  </a:lnTo>
                  <a:lnTo>
                    <a:pt x="191947" y="274853"/>
                  </a:lnTo>
                  <a:lnTo>
                    <a:pt x="192062" y="275209"/>
                  </a:lnTo>
                  <a:lnTo>
                    <a:pt x="192176" y="277202"/>
                  </a:lnTo>
                  <a:lnTo>
                    <a:pt x="192176" y="279133"/>
                  </a:lnTo>
                  <a:lnTo>
                    <a:pt x="189052" y="284810"/>
                  </a:lnTo>
                  <a:lnTo>
                    <a:pt x="186131" y="284810"/>
                  </a:lnTo>
                  <a:lnTo>
                    <a:pt x="185013" y="283806"/>
                  </a:lnTo>
                  <a:lnTo>
                    <a:pt x="184696" y="283222"/>
                  </a:lnTo>
                  <a:lnTo>
                    <a:pt x="184810" y="281711"/>
                  </a:lnTo>
                  <a:lnTo>
                    <a:pt x="189928" y="279806"/>
                  </a:lnTo>
                  <a:lnTo>
                    <a:pt x="190931" y="279577"/>
                  </a:lnTo>
                  <a:lnTo>
                    <a:pt x="191084" y="279577"/>
                  </a:lnTo>
                  <a:lnTo>
                    <a:pt x="192176" y="279133"/>
                  </a:lnTo>
                  <a:lnTo>
                    <a:pt x="192176" y="277202"/>
                  </a:lnTo>
                  <a:lnTo>
                    <a:pt x="191223" y="277533"/>
                  </a:lnTo>
                  <a:lnTo>
                    <a:pt x="189763" y="277812"/>
                  </a:lnTo>
                  <a:lnTo>
                    <a:pt x="187769" y="278041"/>
                  </a:lnTo>
                  <a:lnTo>
                    <a:pt x="185293" y="278409"/>
                  </a:lnTo>
                  <a:lnTo>
                    <a:pt x="185585" y="278409"/>
                  </a:lnTo>
                  <a:lnTo>
                    <a:pt x="184924" y="278599"/>
                  </a:lnTo>
                  <a:lnTo>
                    <a:pt x="182168" y="284060"/>
                  </a:lnTo>
                  <a:lnTo>
                    <a:pt x="182511" y="284810"/>
                  </a:lnTo>
                  <a:lnTo>
                    <a:pt x="183756" y="285965"/>
                  </a:lnTo>
                  <a:lnTo>
                    <a:pt x="184353" y="286410"/>
                  </a:lnTo>
                  <a:lnTo>
                    <a:pt x="185420" y="286715"/>
                  </a:lnTo>
                  <a:lnTo>
                    <a:pt x="187972" y="286715"/>
                  </a:lnTo>
                  <a:lnTo>
                    <a:pt x="188899" y="286550"/>
                  </a:lnTo>
                  <a:lnTo>
                    <a:pt x="190576" y="285965"/>
                  </a:lnTo>
                  <a:lnTo>
                    <a:pt x="191439" y="285407"/>
                  </a:lnTo>
                  <a:lnTo>
                    <a:pt x="192138" y="284810"/>
                  </a:lnTo>
                  <a:lnTo>
                    <a:pt x="192379" y="284810"/>
                  </a:lnTo>
                  <a:lnTo>
                    <a:pt x="192443" y="285407"/>
                  </a:lnTo>
                  <a:lnTo>
                    <a:pt x="192620" y="285965"/>
                  </a:lnTo>
                  <a:lnTo>
                    <a:pt x="192874" y="286410"/>
                  </a:lnTo>
                  <a:lnTo>
                    <a:pt x="195440" y="286410"/>
                  </a:lnTo>
                  <a:close/>
                </a:path>
                <a:path w="219709" h="363219">
                  <a:moveTo>
                    <a:pt x="196227" y="195770"/>
                  </a:moveTo>
                  <a:lnTo>
                    <a:pt x="193763" y="195770"/>
                  </a:lnTo>
                  <a:lnTo>
                    <a:pt x="193763" y="210299"/>
                  </a:lnTo>
                  <a:lnTo>
                    <a:pt x="196227" y="210299"/>
                  </a:lnTo>
                  <a:lnTo>
                    <a:pt x="196227" y="195770"/>
                  </a:lnTo>
                  <a:close/>
                </a:path>
                <a:path w="219709" h="363219">
                  <a:moveTo>
                    <a:pt x="196227" y="190258"/>
                  </a:moveTo>
                  <a:lnTo>
                    <a:pt x="193763" y="190258"/>
                  </a:lnTo>
                  <a:lnTo>
                    <a:pt x="193763" y="193090"/>
                  </a:lnTo>
                  <a:lnTo>
                    <a:pt x="196227" y="193090"/>
                  </a:lnTo>
                  <a:lnTo>
                    <a:pt x="196227" y="190258"/>
                  </a:lnTo>
                  <a:close/>
                </a:path>
                <a:path w="219709" h="363219">
                  <a:moveTo>
                    <a:pt x="196951" y="10109"/>
                  </a:moveTo>
                  <a:lnTo>
                    <a:pt x="196430" y="8636"/>
                  </a:lnTo>
                  <a:lnTo>
                    <a:pt x="196380" y="8483"/>
                  </a:lnTo>
                  <a:lnTo>
                    <a:pt x="195173" y="7226"/>
                  </a:lnTo>
                  <a:lnTo>
                    <a:pt x="194500" y="6553"/>
                  </a:lnTo>
                  <a:lnTo>
                    <a:pt x="194500" y="10947"/>
                  </a:lnTo>
                  <a:lnTo>
                    <a:pt x="194487" y="14655"/>
                  </a:lnTo>
                  <a:lnTo>
                    <a:pt x="194081" y="16052"/>
                  </a:lnTo>
                  <a:lnTo>
                    <a:pt x="192455" y="17894"/>
                  </a:lnTo>
                  <a:lnTo>
                    <a:pt x="191287" y="18427"/>
                  </a:lnTo>
                  <a:lnTo>
                    <a:pt x="189166" y="18427"/>
                  </a:lnTo>
                  <a:lnTo>
                    <a:pt x="187947" y="17894"/>
                  </a:lnTo>
                  <a:lnTo>
                    <a:pt x="186359" y="16052"/>
                  </a:lnTo>
                  <a:lnTo>
                    <a:pt x="185966" y="14655"/>
                  </a:lnTo>
                  <a:lnTo>
                    <a:pt x="185966" y="10947"/>
                  </a:lnTo>
                  <a:lnTo>
                    <a:pt x="186347" y="9575"/>
                  </a:lnTo>
                  <a:lnTo>
                    <a:pt x="187947" y="7708"/>
                  </a:lnTo>
                  <a:lnTo>
                    <a:pt x="188988" y="7226"/>
                  </a:lnTo>
                  <a:lnTo>
                    <a:pt x="191427" y="7226"/>
                  </a:lnTo>
                  <a:lnTo>
                    <a:pt x="192430" y="7708"/>
                  </a:lnTo>
                  <a:lnTo>
                    <a:pt x="193268" y="8636"/>
                  </a:lnTo>
                  <a:lnTo>
                    <a:pt x="194081" y="9575"/>
                  </a:lnTo>
                  <a:lnTo>
                    <a:pt x="194500" y="10947"/>
                  </a:lnTo>
                  <a:lnTo>
                    <a:pt x="194500" y="6553"/>
                  </a:lnTo>
                  <a:lnTo>
                    <a:pt x="193827" y="5880"/>
                  </a:lnTo>
                  <a:lnTo>
                    <a:pt x="192201" y="5219"/>
                  </a:lnTo>
                  <a:lnTo>
                    <a:pt x="188429" y="5219"/>
                  </a:lnTo>
                  <a:lnTo>
                    <a:pt x="186880" y="5740"/>
                  </a:lnTo>
                  <a:lnTo>
                    <a:pt x="184137" y="8128"/>
                  </a:lnTo>
                  <a:lnTo>
                    <a:pt x="183413" y="10109"/>
                  </a:lnTo>
                  <a:lnTo>
                    <a:pt x="183413" y="15265"/>
                  </a:lnTo>
                  <a:lnTo>
                    <a:pt x="184035" y="17145"/>
                  </a:lnTo>
                  <a:lnTo>
                    <a:pt x="185293" y="18427"/>
                  </a:lnTo>
                  <a:lnTo>
                    <a:pt x="186524" y="19723"/>
                  </a:lnTo>
                  <a:lnTo>
                    <a:pt x="188175" y="20358"/>
                  </a:lnTo>
                  <a:lnTo>
                    <a:pt x="191477" y="20358"/>
                  </a:lnTo>
                  <a:lnTo>
                    <a:pt x="192659" y="20053"/>
                  </a:lnTo>
                  <a:lnTo>
                    <a:pt x="194779" y="18910"/>
                  </a:lnTo>
                  <a:lnTo>
                    <a:pt x="195249" y="18427"/>
                  </a:lnTo>
                  <a:lnTo>
                    <a:pt x="195618" y="18059"/>
                  </a:lnTo>
                  <a:lnTo>
                    <a:pt x="196672" y="16052"/>
                  </a:lnTo>
                  <a:lnTo>
                    <a:pt x="196862" y="15265"/>
                  </a:lnTo>
                  <a:lnTo>
                    <a:pt x="196951" y="10109"/>
                  </a:lnTo>
                  <a:close/>
                </a:path>
                <a:path w="219709" h="363219">
                  <a:moveTo>
                    <a:pt x="202577" y="84531"/>
                  </a:moveTo>
                  <a:lnTo>
                    <a:pt x="202184" y="83299"/>
                  </a:lnTo>
                  <a:lnTo>
                    <a:pt x="200621" y="81737"/>
                  </a:lnTo>
                  <a:lnTo>
                    <a:pt x="199529" y="81318"/>
                  </a:lnTo>
                  <a:lnTo>
                    <a:pt x="196215" y="81318"/>
                  </a:lnTo>
                  <a:lnTo>
                    <a:pt x="194741" y="82181"/>
                  </a:lnTo>
                  <a:lnTo>
                    <a:pt x="193586" y="83858"/>
                  </a:lnTo>
                  <a:lnTo>
                    <a:pt x="193306" y="83070"/>
                  </a:lnTo>
                  <a:lnTo>
                    <a:pt x="192798" y="82435"/>
                  </a:lnTo>
                  <a:lnTo>
                    <a:pt x="191427" y="81534"/>
                  </a:lnTo>
                  <a:lnTo>
                    <a:pt x="190563" y="81318"/>
                  </a:lnTo>
                  <a:lnTo>
                    <a:pt x="188518" y="81318"/>
                  </a:lnTo>
                  <a:lnTo>
                    <a:pt x="187655" y="81534"/>
                  </a:lnTo>
                  <a:lnTo>
                    <a:pt x="186143" y="82410"/>
                  </a:lnTo>
                  <a:lnTo>
                    <a:pt x="185547" y="82969"/>
                  </a:lnTo>
                  <a:lnTo>
                    <a:pt x="185102" y="83667"/>
                  </a:lnTo>
                  <a:lnTo>
                    <a:pt x="185102" y="81622"/>
                  </a:lnTo>
                  <a:lnTo>
                    <a:pt x="182892" y="81622"/>
                  </a:lnTo>
                  <a:lnTo>
                    <a:pt x="182892" y="96151"/>
                  </a:lnTo>
                  <a:lnTo>
                    <a:pt x="185356" y="96151"/>
                  </a:lnTo>
                  <a:lnTo>
                    <a:pt x="185356" y="87299"/>
                  </a:lnTo>
                  <a:lnTo>
                    <a:pt x="185470" y="86296"/>
                  </a:lnTo>
                  <a:lnTo>
                    <a:pt x="186004" y="84899"/>
                  </a:lnTo>
                  <a:lnTo>
                    <a:pt x="186423" y="84366"/>
                  </a:lnTo>
                  <a:lnTo>
                    <a:pt x="187591" y="83642"/>
                  </a:lnTo>
                  <a:lnTo>
                    <a:pt x="188239" y="83439"/>
                  </a:lnTo>
                  <a:lnTo>
                    <a:pt x="189839" y="83439"/>
                  </a:lnTo>
                  <a:lnTo>
                    <a:pt x="190512" y="83718"/>
                  </a:lnTo>
                  <a:lnTo>
                    <a:pt x="191287" y="84810"/>
                  </a:lnTo>
                  <a:lnTo>
                    <a:pt x="191516" y="85623"/>
                  </a:lnTo>
                  <a:lnTo>
                    <a:pt x="191516" y="96151"/>
                  </a:lnTo>
                  <a:lnTo>
                    <a:pt x="193979" y="96151"/>
                  </a:lnTo>
                  <a:lnTo>
                    <a:pt x="193979" y="86245"/>
                  </a:lnTo>
                  <a:lnTo>
                    <a:pt x="194310" y="85153"/>
                  </a:lnTo>
                  <a:lnTo>
                    <a:pt x="195656" y="83807"/>
                  </a:lnTo>
                  <a:lnTo>
                    <a:pt x="196494" y="83439"/>
                  </a:lnTo>
                  <a:lnTo>
                    <a:pt x="198094" y="83439"/>
                  </a:lnTo>
                  <a:lnTo>
                    <a:pt x="200113" y="86042"/>
                  </a:lnTo>
                  <a:lnTo>
                    <a:pt x="200113" y="96151"/>
                  </a:lnTo>
                  <a:lnTo>
                    <a:pt x="202577" y="96151"/>
                  </a:lnTo>
                  <a:lnTo>
                    <a:pt x="202577" y="84531"/>
                  </a:lnTo>
                  <a:close/>
                </a:path>
                <a:path w="219709" h="363219">
                  <a:moveTo>
                    <a:pt x="204076" y="129197"/>
                  </a:moveTo>
                  <a:lnTo>
                    <a:pt x="201637" y="128892"/>
                  </a:lnTo>
                  <a:lnTo>
                    <a:pt x="201472" y="130124"/>
                  </a:lnTo>
                  <a:lnTo>
                    <a:pt x="201053" y="131051"/>
                  </a:lnTo>
                  <a:lnTo>
                    <a:pt x="199758" y="132219"/>
                  </a:lnTo>
                  <a:lnTo>
                    <a:pt x="198945" y="132499"/>
                  </a:lnTo>
                  <a:lnTo>
                    <a:pt x="196761" y="132499"/>
                  </a:lnTo>
                  <a:lnTo>
                    <a:pt x="195783" y="132080"/>
                  </a:lnTo>
                  <a:lnTo>
                    <a:pt x="195059" y="131191"/>
                  </a:lnTo>
                  <a:lnTo>
                    <a:pt x="194297" y="130314"/>
                  </a:lnTo>
                  <a:lnTo>
                    <a:pt x="193941" y="128892"/>
                  </a:lnTo>
                  <a:lnTo>
                    <a:pt x="193941" y="125031"/>
                  </a:lnTo>
                  <a:lnTo>
                    <a:pt x="194297" y="123634"/>
                  </a:lnTo>
                  <a:lnTo>
                    <a:pt x="195872" y="121831"/>
                  </a:lnTo>
                  <a:lnTo>
                    <a:pt x="196875" y="121386"/>
                  </a:lnTo>
                  <a:lnTo>
                    <a:pt x="198945" y="121386"/>
                  </a:lnTo>
                  <a:lnTo>
                    <a:pt x="199644" y="121640"/>
                  </a:lnTo>
                  <a:lnTo>
                    <a:pt x="200799" y="122643"/>
                  </a:lnTo>
                  <a:lnTo>
                    <a:pt x="201218" y="123380"/>
                  </a:lnTo>
                  <a:lnTo>
                    <a:pt x="201447" y="124333"/>
                  </a:lnTo>
                  <a:lnTo>
                    <a:pt x="203822" y="123964"/>
                  </a:lnTo>
                  <a:lnTo>
                    <a:pt x="203542" y="122504"/>
                  </a:lnTo>
                  <a:lnTo>
                    <a:pt x="202895" y="121361"/>
                  </a:lnTo>
                  <a:lnTo>
                    <a:pt x="200875" y="119786"/>
                  </a:lnTo>
                  <a:lnTo>
                    <a:pt x="199593" y="119367"/>
                  </a:lnTo>
                  <a:lnTo>
                    <a:pt x="196761" y="119367"/>
                  </a:lnTo>
                  <a:lnTo>
                    <a:pt x="191414" y="125450"/>
                  </a:lnTo>
                  <a:lnTo>
                    <a:pt x="191414" y="129451"/>
                  </a:lnTo>
                  <a:lnTo>
                    <a:pt x="192011" y="131305"/>
                  </a:lnTo>
                  <a:lnTo>
                    <a:pt x="194411" y="133870"/>
                  </a:lnTo>
                  <a:lnTo>
                    <a:pt x="196011" y="134518"/>
                  </a:lnTo>
                  <a:lnTo>
                    <a:pt x="199593" y="134518"/>
                  </a:lnTo>
                  <a:lnTo>
                    <a:pt x="200939" y="134073"/>
                  </a:lnTo>
                  <a:lnTo>
                    <a:pt x="203123" y="132194"/>
                  </a:lnTo>
                  <a:lnTo>
                    <a:pt x="203796" y="130886"/>
                  </a:lnTo>
                  <a:lnTo>
                    <a:pt x="204076" y="129197"/>
                  </a:lnTo>
                  <a:close/>
                </a:path>
                <a:path w="219709" h="363219">
                  <a:moveTo>
                    <a:pt x="205727" y="210286"/>
                  </a:moveTo>
                  <a:lnTo>
                    <a:pt x="205359" y="208102"/>
                  </a:lnTo>
                  <a:lnTo>
                    <a:pt x="204914" y="208191"/>
                  </a:lnTo>
                  <a:lnTo>
                    <a:pt x="203898" y="208216"/>
                  </a:lnTo>
                  <a:lnTo>
                    <a:pt x="203619" y="208153"/>
                  </a:lnTo>
                  <a:lnTo>
                    <a:pt x="203225" y="207937"/>
                  </a:lnTo>
                  <a:lnTo>
                    <a:pt x="203085" y="207772"/>
                  </a:lnTo>
                  <a:lnTo>
                    <a:pt x="203009" y="207568"/>
                  </a:lnTo>
                  <a:lnTo>
                    <a:pt x="202895" y="207378"/>
                  </a:lnTo>
                  <a:lnTo>
                    <a:pt x="202869" y="206921"/>
                  </a:lnTo>
                  <a:lnTo>
                    <a:pt x="202869" y="197713"/>
                  </a:lnTo>
                  <a:lnTo>
                    <a:pt x="205359" y="197713"/>
                  </a:lnTo>
                  <a:lnTo>
                    <a:pt x="205359" y="195783"/>
                  </a:lnTo>
                  <a:lnTo>
                    <a:pt x="202869" y="195783"/>
                  </a:lnTo>
                  <a:lnTo>
                    <a:pt x="202869" y="190715"/>
                  </a:lnTo>
                  <a:lnTo>
                    <a:pt x="200431" y="192201"/>
                  </a:lnTo>
                  <a:lnTo>
                    <a:pt x="200431" y="195783"/>
                  </a:lnTo>
                  <a:lnTo>
                    <a:pt x="198640" y="195783"/>
                  </a:lnTo>
                  <a:lnTo>
                    <a:pt x="198640" y="197713"/>
                  </a:lnTo>
                  <a:lnTo>
                    <a:pt x="200431" y="197713"/>
                  </a:lnTo>
                  <a:lnTo>
                    <a:pt x="200431" y="207543"/>
                  </a:lnTo>
                  <a:lnTo>
                    <a:pt x="200520" y="208521"/>
                  </a:lnTo>
                  <a:lnTo>
                    <a:pt x="200939" y="209448"/>
                  </a:lnTo>
                  <a:lnTo>
                    <a:pt x="201269" y="209804"/>
                  </a:lnTo>
                  <a:lnTo>
                    <a:pt x="202247" y="210337"/>
                  </a:lnTo>
                  <a:lnTo>
                    <a:pt x="202946" y="210477"/>
                  </a:lnTo>
                  <a:lnTo>
                    <a:pt x="204381" y="210477"/>
                  </a:lnTo>
                  <a:lnTo>
                    <a:pt x="205727" y="210286"/>
                  </a:lnTo>
                  <a:close/>
                </a:path>
                <a:path w="219709" h="363219">
                  <a:moveTo>
                    <a:pt x="205740" y="233667"/>
                  </a:moveTo>
                  <a:lnTo>
                    <a:pt x="203276" y="233667"/>
                  </a:lnTo>
                  <a:lnTo>
                    <a:pt x="199771" y="243217"/>
                  </a:lnTo>
                  <a:lnTo>
                    <a:pt x="199440" y="244335"/>
                  </a:lnTo>
                  <a:lnTo>
                    <a:pt x="199161" y="245452"/>
                  </a:lnTo>
                  <a:lnTo>
                    <a:pt x="198513" y="243154"/>
                  </a:lnTo>
                  <a:lnTo>
                    <a:pt x="195097" y="233667"/>
                  </a:lnTo>
                  <a:lnTo>
                    <a:pt x="192443" y="233667"/>
                  </a:lnTo>
                  <a:lnTo>
                    <a:pt x="197954" y="248196"/>
                  </a:lnTo>
                  <a:lnTo>
                    <a:pt x="197840" y="248450"/>
                  </a:lnTo>
                  <a:lnTo>
                    <a:pt x="195402" y="251675"/>
                  </a:lnTo>
                  <a:lnTo>
                    <a:pt x="194449" y="251675"/>
                  </a:lnTo>
                  <a:lnTo>
                    <a:pt x="193446" y="251447"/>
                  </a:lnTo>
                  <a:lnTo>
                    <a:pt x="193725" y="253771"/>
                  </a:lnTo>
                  <a:lnTo>
                    <a:pt x="194284" y="253936"/>
                  </a:lnTo>
                  <a:lnTo>
                    <a:pt x="194818" y="254050"/>
                  </a:lnTo>
                  <a:lnTo>
                    <a:pt x="196100" y="254050"/>
                  </a:lnTo>
                  <a:lnTo>
                    <a:pt x="200215" y="248424"/>
                  </a:lnTo>
                  <a:lnTo>
                    <a:pt x="205740" y="233667"/>
                  </a:lnTo>
                  <a:close/>
                </a:path>
                <a:path w="219709" h="363219">
                  <a:moveTo>
                    <a:pt x="206260" y="324459"/>
                  </a:moveTo>
                  <a:lnTo>
                    <a:pt x="205994" y="324015"/>
                  </a:lnTo>
                  <a:lnTo>
                    <a:pt x="205778" y="323456"/>
                  </a:lnTo>
                  <a:lnTo>
                    <a:pt x="205511" y="322110"/>
                  </a:lnTo>
                  <a:lnTo>
                    <a:pt x="205460" y="317182"/>
                  </a:lnTo>
                  <a:lnTo>
                    <a:pt x="205359" y="312902"/>
                  </a:lnTo>
                  <a:lnTo>
                    <a:pt x="203835" y="310464"/>
                  </a:lnTo>
                  <a:lnTo>
                    <a:pt x="203974" y="310464"/>
                  </a:lnTo>
                  <a:lnTo>
                    <a:pt x="202095" y="309791"/>
                  </a:lnTo>
                  <a:lnTo>
                    <a:pt x="201091" y="309626"/>
                  </a:lnTo>
                  <a:lnTo>
                    <a:pt x="198589" y="309626"/>
                  </a:lnTo>
                  <a:lnTo>
                    <a:pt x="193700" y="312674"/>
                  </a:lnTo>
                  <a:lnTo>
                    <a:pt x="193598" y="312902"/>
                  </a:lnTo>
                  <a:lnTo>
                    <a:pt x="193522" y="313067"/>
                  </a:lnTo>
                  <a:lnTo>
                    <a:pt x="193408" y="313601"/>
                  </a:lnTo>
                  <a:lnTo>
                    <a:pt x="193306" y="314071"/>
                  </a:lnTo>
                  <a:lnTo>
                    <a:pt x="195707" y="314413"/>
                  </a:lnTo>
                  <a:lnTo>
                    <a:pt x="195795" y="314071"/>
                  </a:lnTo>
                  <a:lnTo>
                    <a:pt x="195910" y="313601"/>
                  </a:lnTo>
                  <a:lnTo>
                    <a:pt x="196037" y="313258"/>
                  </a:lnTo>
                  <a:lnTo>
                    <a:pt x="198310" y="311632"/>
                  </a:lnTo>
                  <a:lnTo>
                    <a:pt x="200723" y="311632"/>
                  </a:lnTo>
                  <a:lnTo>
                    <a:pt x="201676" y="311912"/>
                  </a:lnTo>
                  <a:lnTo>
                    <a:pt x="202768" y="312902"/>
                  </a:lnTo>
                  <a:lnTo>
                    <a:pt x="202882" y="313258"/>
                  </a:lnTo>
                  <a:lnTo>
                    <a:pt x="202996" y="315252"/>
                  </a:lnTo>
                  <a:lnTo>
                    <a:pt x="202996" y="317182"/>
                  </a:lnTo>
                  <a:lnTo>
                    <a:pt x="199885" y="322859"/>
                  </a:lnTo>
                  <a:lnTo>
                    <a:pt x="196964" y="322859"/>
                  </a:lnTo>
                  <a:lnTo>
                    <a:pt x="195846" y="321856"/>
                  </a:lnTo>
                  <a:lnTo>
                    <a:pt x="195529" y="321271"/>
                  </a:lnTo>
                  <a:lnTo>
                    <a:pt x="195630" y="319760"/>
                  </a:lnTo>
                  <a:lnTo>
                    <a:pt x="200748" y="317855"/>
                  </a:lnTo>
                  <a:lnTo>
                    <a:pt x="201764" y="317627"/>
                  </a:lnTo>
                  <a:lnTo>
                    <a:pt x="201904" y="317627"/>
                  </a:lnTo>
                  <a:lnTo>
                    <a:pt x="202996" y="317182"/>
                  </a:lnTo>
                  <a:lnTo>
                    <a:pt x="202996" y="315252"/>
                  </a:lnTo>
                  <a:lnTo>
                    <a:pt x="202044" y="315582"/>
                  </a:lnTo>
                  <a:lnTo>
                    <a:pt x="200583" y="315861"/>
                  </a:lnTo>
                  <a:lnTo>
                    <a:pt x="198589" y="316090"/>
                  </a:lnTo>
                  <a:lnTo>
                    <a:pt x="196126" y="316458"/>
                  </a:lnTo>
                  <a:lnTo>
                    <a:pt x="196405" y="316458"/>
                  </a:lnTo>
                  <a:lnTo>
                    <a:pt x="195745" y="316649"/>
                  </a:lnTo>
                  <a:lnTo>
                    <a:pt x="193001" y="319392"/>
                  </a:lnTo>
                  <a:lnTo>
                    <a:pt x="193001" y="322110"/>
                  </a:lnTo>
                  <a:lnTo>
                    <a:pt x="193332" y="322859"/>
                  </a:lnTo>
                  <a:lnTo>
                    <a:pt x="194589" y="324015"/>
                  </a:lnTo>
                  <a:lnTo>
                    <a:pt x="195186" y="324459"/>
                  </a:lnTo>
                  <a:lnTo>
                    <a:pt x="196240" y="324764"/>
                  </a:lnTo>
                  <a:lnTo>
                    <a:pt x="198793" y="324764"/>
                  </a:lnTo>
                  <a:lnTo>
                    <a:pt x="199720" y="324599"/>
                  </a:lnTo>
                  <a:lnTo>
                    <a:pt x="201396" y="324015"/>
                  </a:lnTo>
                  <a:lnTo>
                    <a:pt x="202260" y="323456"/>
                  </a:lnTo>
                  <a:lnTo>
                    <a:pt x="202958" y="322859"/>
                  </a:lnTo>
                  <a:lnTo>
                    <a:pt x="203200" y="322859"/>
                  </a:lnTo>
                  <a:lnTo>
                    <a:pt x="203263" y="323456"/>
                  </a:lnTo>
                  <a:lnTo>
                    <a:pt x="203454" y="324015"/>
                  </a:lnTo>
                  <a:lnTo>
                    <a:pt x="203695" y="324459"/>
                  </a:lnTo>
                  <a:lnTo>
                    <a:pt x="206260" y="324459"/>
                  </a:lnTo>
                  <a:close/>
                </a:path>
                <a:path w="219709" h="363219">
                  <a:moveTo>
                    <a:pt x="206336" y="272351"/>
                  </a:moveTo>
                  <a:lnTo>
                    <a:pt x="205460" y="271856"/>
                  </a:lnTo>
                  <a:lnTo>
                    <a:pt x="204622" y="271576"/>
                  </a:lnTo>
                  <a:lnTo>
                    <a:pt x="203225" y="271576"/>
                  </a:lnTo>
                  <a:lnTo>
                    <a:pt x="202692" y="271741"/>
                  </a:lnTo>
                  <a:lnTo>
                    <a:pt x="201714" y="272415"/>
                  </a:lnTo>
                  <a:lnTo>
                    <a:pt x="201206" y="273088"/>
                  </a:lnTo>
                  <a:lnTo>
                    <a:pt x="200647" y="274091"/>
                  </a:lnTo>
                  <a:lnTo>
                    <a:pt x="200647" y="271881"/>
                  </a:lnTo>
                  <a:lnTo>
                    <a:pt x="198437" y="271881"/>
                  </a:lnTo>
                  <a:lnTo>
                    <a:pt x="198437" y="286410"/>
                  </a:lnTo>
                  <a:lnTo>
                    <a:pt x="200901" y="286410"/>
                  </a:lnTo>
                  <a:lnTo>
                    <a:pt x="200901" y="277787"/>
                  </a:lnTo>
                  <a:lnTo>
                    <a:pt x="201015" y="276834"/>
                  </a:lnTo>
                  <a:lnTo>
                    <a:pt x="201460" y="275374"/>
                  </a:lnTo>
                  <a:lnTo>
                    <a:pt x="201764" y="274929"/>
                  </a:lnTo>
                  <a:lnTo>
                    <a:pt x="202641" y="274281"/>
                  </a:lnTo>
                  <a:lnTo>
                    <a:pt x="203111" y="274116"/>
                  </a:lnTo>
                  <a:lnTo>
                    <a:pt x="204266" y="274116"/>
                  </a:lnTo>
                  <a:lnTo>
                    <a:pt x="204851" y="274320"/>
                  </a:lnTo>
                  <a:lnTo>
                    <a:pt x="205460" y="274650"/>
                  </a:lnTo>
                  <a:lnTo>
                    <a:pt x="206336" y="272351"/>
                  </a:lnTo>
                  <a:close/>
                </a:path>
                <a:path w="219709" h="363219">
                  <a:moveTo>
                    <a:pt x="211696" y="304393"/>
                  </a:moveTo>
                  <a:lnTo>
                    <a:pt x="209245" y="304393"/>
                  </a:lnTo>
                  <a:lnTo>
                    <a:pt x="209245" y="324446"/>
                  </a:lnTo>
                  <a:lnTo>
                    <a:pt x="211696" y="324446"/>
                  </a:lnTo>
                  <a:lnTo>
                    <a:pt x="211696" y="304393"/>
                  </a:lnTo>
                  <a:close/>
                </a:path>
                <a:path w="219709" h="363219">
                  <a:moveTo>
                    <a:pt x="212521" y="10109"/>
                  </a:moveTo>
                  <a:lnTo>
                    <a:pt x="212001" y="8636"/>
                  </a:lnTo>
                  <a:lnTo>
                    <a:pt x="211950" y="8483"/>
                  </a:lnTo>
                  <a:lnTo>
                    <a:pt x="210743" y="7226"/>
                  </a:lnTo>
                  <a:lnTo>
                    <a:pt x="210070" y="6553"/>
                  </a:lnTo>
                  <a:lnTo>
                    <a:pt x="210070" y="10947"/>
                  </a:lnTo>
                  <a:lnTo>
                    <a:pt x="210058" y="14655"/>
                  </a:lnTo>
                  <a:lnTo>
                    <a:pt x="209651" y="16052"/>
                  </a:lnTo>
                  <a:lnTo>
                    <a:pt x="208026" y="17894"/>
                  </a:lnTo>
                  <a:lnTo>
                    <a:pt x="206857" y="18427"/>
                  </a:lnTo>
                  <a:lnTo>
                    <a:pt x="204724" y="18427"/>
                  </a:lnTo>
                  <a:lnTo>
                    <a:pt x="203517" y="17894"/>
                  </a:lnTo>
                  <a:lnTo>
                    <a:pt x="201930" y="16052"/>
                  </a:lnTo>
                  <a:lnTo>
                    <a:pt x="201536" y="14655"/>
                  </a:lnTo>
                  <a:lnTo>
                    <a:pt x="201536" y="10947"/>
                  </a:lnTo>
                  <a:lnTo>
                    <a:pt x="201917" y="9575"/>
                  </a:lnTo>
                  <a:lnTo>
                    <a:pt x="203517" y="7708"/>
                  </a:lnTo>
                  <a:lnTo>
                    <a:pt x="204558" y="7226"/>
                  </a:lnTo>
                  <a:lnTo>
                    <a:pt x="206997" y="7226"/>
                  </a:lnTo>
                  <a:lnTo>
                    <a:pt x="208000" y="7708"/>
                  </a:lnTo>
                  <a:lnTo>
                    <a:pt x="208838" y="8636"/>
                  </a:lnTo>
                  <a:lnTo>
                    <a:pt x="209651" y="9575"/>
                  </a:lnTo>
                  <a:lnTo>
                    <a:pt x="210070" y="10947"/>
                  </a:lnTo>
                  <a:lnTo>
                    <a:pt x="210070" y="6553"/>
                  </a:lnTo>
                  <a:lnTo>
                    <a:pt x="209397" y="5880"/>
                  </a:lnTo>
                  <a:lnTo>
                    <a:pt x="207772" y="5219"/>
                  </a:lnTo>
                  <a:lnTo>
                    <a:pt x="204000" y="5219"/>
                  </a:lnTo>
                  <a:lnTo>
                    <a:pt x="202450" y="5740"/>
                  </a:lnTo>
                  <a:lnTo>
                    <a:pt x="199707" y="8128"/>
                  </a:lnTo>
                  <a:lnTo>
                    <a:pt x="198983" y="10109"/>
                  </a:lnTo>
                  <a:lnTo>
                    <a:pt x="198983" y="15265"/>
                  </a:lnTo>
                  <a:lnTo>
                    <a:pt x="199605" y="17145"/>
                  </a:lnTo>
                  <a:lnTo>
                    <a:pt x="200863" y="18427"/>
                  </a:lnTo>
                  <a:lnTo>
                    <a:pt x="202095" y="19723"/>
                  </a:lnTo>
                  <a:lnTo>
                    <a:pt x="203746" y="20358"/>
                  </a:lnTo>
                  <a:lnTo>
                    <a:pt x="207048" y="20358"/>
                  </a:lnTo>
                  <a:lnTo>
                    <a:pt x="208229" y="20053"/>
                  </a:lnTo>
                  <a:lnTo>
                    <a:pt x="210350" y="18910"/>
                  </a:lnTo>
                  <a:lnTo>
                    <a:pt x="210820" y="18427"/>
                  </a:lnTo>
                  <a:lnTo>
                    <a:pt x="211188" y="18059"/>
                  </a:lnTo>
                  <a:lnTo>
                    <a:pt x="212242" y="16052"/>
                  </a:lnTo>
                  <a:lnTo>
                    <a:pt x="212432" y="15265"/>
                  </a:lnTo>
                  <a:lnTo>
                    <a:pt x="212521" y="10109"/>
                  </a:lnTo>
                  <a:close/>
                </a:path>
                <a:path w="219709" h="363219">
                  <a:moveTo>
                    <a:pt x="217881" y="0"/>
                  </a:moveTo>
                  <a:lnTo>
                    <a:pt x="215430" y="0"/>
                  </a:lnTo>
                  <a:lnTo>
                    <a:pt x="215430" y="20053"/>
                  </a:lnTo>
                  <a:lnTo>
                    <a:pt x="217881" y="20053"/>
                  </a:lnTo>
                  <a:lnTo>
                    <a:pt x="217881" y="0"/>
                  </a:lnTo>
                  <a:close/>
                </a:path>
                <a:path w="219709" h="363219">
                  <a:moveTo>
                    <a:pt x="217919" y="304393"/>
                  </a:moveTo>
                  <a:lnTo>
                    <a:pt x="215455" y="304393"/>
                  </a:lnTo>
                  <a:lnTo>
                    <a:pt x="215455" y="324446"/>
                  </a:lnTo>
                  <a:lnTo>
                    <a:pt x="217919" y="324446"/>
                  </a:lnTo>
                  <a:lnTo>
                    <a:pt x="217919" y="304393"/>
                  </a:lnTo>
                  <a:close/>
                </a:path>
                <a:path w="219709" h="363219">
                  <a:moveTo>
                    <a:pt x="218135" y="46482"/>
                  </a:moveTo>
                  <a:lnTo>
                    <a:pt x="217741" y="45250"/>
                  </a:lnTo>
                  <a:lnTo>
                    <a:pt x="216179" y="43688"/>
                  </a:lnTo>
                  <a:lnTo>
                    <a:pt x="215087" y="43268"/>
                  </a:lnTo>
                  <a:lnTo>
                    <a:pt x="211772" y="43268"/>
                  </a:lnTo>
                  <a:lnTo>
                    <a:pt x="210299" y="44132"/>
                  </a:lnTo>
                  <a:lnTo>
                    <a:pt x="209143" y="45808"/>
                  </a:lnTo>
                  <a:lnTo>
                    <a:pt x="208864" y="45021"/>
                  </a:lnTo>
                  <a:lnTo>
                    <a:pt x="208356" y="44386"/>
                  </a:lnTo>
                  <a:lnTo>
                    <a:pt x="206984" y="43484"/>
                  </a:lnTo>
                  <a:lnTo>
                    <a:pt x="206121" y="43268"/>
                  </a:lnTo>
                  <a:lnTo>
                    <a:pt x="204076" y="43268"/>
                  </a:lnTo>
                  <a:lnTo>
                    <a:pt x="203212" y="43484"/>
                  </a:lnTo>
                  <a:lnTo>
                    <a:pt x="201701" y="44361"/>
                  </a:lnTo>
                  <a:lnTo>
                    <a:pt x="201104" y="44919"/>
                  </a:lnTo>
                  <a:lnTo>
                    <a:pt x="200660" y="45618"/>
                  </a:lnTo>
                  <a:lnTo>
                    <a:pt x="200660" y="43573"/>
                  </a:lnTo>
                  <a:lnTo>
                    <a:pt x="198450" y="43573"/>
                  </a:lnTo>
                  <a:lnTo>
                    <a:pt x="198450" y="58102"/>
                  </a:lnTo>
                  <a:lnTo>
                    <a:pt x="200914" y="58102"/>
                  </a:lnTo>
                  <a:lnTo>
                    <a:pt x="200914" y="49250"/>
                  </a:lnTo>
                  <a:lnTo>
                    <a:pt x="201028" y="48247"/>
                  </a:lnTo>
                  <a:lnTo>
                    <a:pt x="201561" y="46850"/>
                  </a:lnTo>
                  <a:lnTo>
                    <a:pt x="201980" y="46316"/>
                  </a:lnTo>
                  <a:lnTo>
                    <a:pt x="203149" y="45593"/>
                  </a:lnTo>
                  <a:lnTo>
                    <a:pt x="203796" y="45389"/>
                  </a:lnTo>
                  <a:lnTo>
                    <a:pt x="205397" y="45389"/>
                  </a:lnTo>
                  <a:lnTo>
                    <a:pt x="206070" y="45669"/>
                  </a:lnTo>
                  <a:lnTo>
                    <a:pt x="206844" y="46761"/>
                  </a:lnTo>
                  <a:lnTo>
                    <a:pt x="207073" y="47574"/>
                  </a:lnTo>
                  <a:lnTo>
                    <a:pt x="207073" y="58102"/>
                  </a:lnTo>
                  <a:lnTo>
                    <a:pt x="209537" y="58102"/>
                  </a:lnTo>
                  <a:lnTo>
                    <a:pt x="209537" y="48196"/>
                  </a:lnTo>
                  <a:lnTo>
                    <a:pt x="209867" y="47104"/>
                  </a:lnTo>
                  <a:lnTo>
                    <a:pt x="211213" y="45758"/>
                  </a:lnTo>
                  <a:lnTo>
                    <a:pt x="212051" y="45389"/>
                  </a:lnTo>
                  <a:lnTo>
                    <a:pt x="213652" y="45389"/>
                  </a:lnTo>
                  <a:lnTo>
                    <a:pt x="215671" y="47993"/>
                  </a:lnTo>
                  <a:lnTo>
                    <a:pt x="215671" y="58102"/>
                  </a:lnTo>
                  <a:lnTo>
                    <a:pt x="218135" y="58102"/>
                  </a:lnTo>
                  <a:lnTo>
                    <a:pt x="218135" y="46482"/>
                  </a:lnTo>
                  <a:close/>
                </a:path>
                <a:path w="219709" h="363219">
                  <a:moveTo>
                    <a:pt x="218173" y="160642"/>
                  </a:moveTo>
                  <a:lnTo>
                    <a:pt x="217779" y="159410"/>
                  </a:lnTo>
                  <a:lnTo>
                    <a:pt x="216217" y="157848"/>
                  </a:lnTo>
                  <a:lnTo>
                    <a:pt x="215125" y="157429"/>
                  </a:lnTo>
                  <a:lnTo>
                    <a:pt x="211810" y="157429"/>
                  </a:lnTo>
                  <a:lnTo>
                    <a:pt x="210337" y="158292"/>
                  </a:lnTo>
                  <a:lnTo>
                    <a:pt x="209181" y="159969"/>
                  </a:lnTo>
                  <a:lnTo>
                    <a:pt x="208902" y="159181"/>
                  </a:lnTo>
                  <a:lnTo>
                    <a:pt x="208394" y="158546"/>
                  </a:lnTo>
                  <a:lnTo>
                    <a:pt x="207022" y="157645"/>
                  </a:lnTo>
                  <a:lnTo>
                    <a:pt x="206159" y="157429"/>
                  </a:lnTo>
                  <a:lnTo>
                    <a:pt x="204114" y="157429"/>
                  </a:lnTo>
                  <a:lnTo>
                    <a:pt x="203250" y="157645"/>
                  </a:lnTo>
                  <a:lnTo>
                    <a:pt x="201739" y="158521"/>
                  </a:lnTo>
                  <a:lnTo>
                    <a:pt x="201142" y="159080"/>
                  </a:lnTo>
                  <a:lnTo>
                    <a:pt x="200698" y="159778"/>
                  </a:lnTo>
                  <a:lnTo>
                    <a:pt x="200698" y="157734"/>
                  </a:lnTo>
                  <a:lnTo>
                    <a:pt x="198488" y="157734"/>
                  </a:lnTo>
                  <a:lnTo>
                    <a:pt x="198488" y="172262"/>
                  </a:lnTo>
                  <a:lnTo>
                    <a:pt x="200952" y="172262"/>
                  </a:lnTo>
                  <a:lnTo>
                    <a:pt x="200952" y="163410"/>
                  </a:lnTo>
                  <a:lnTo>
                    <a:pt x="201066" y="162407"/>
                  </a:lnTo>
                  <a:lnTo>
                    <a:pt x="201599" y="161010"/>
                  </a:lnTo>
                  <a:lnTo>
                    <a:pt x="202018" y="160477"/>
                  </a:lnTo>
                  <a:lnTo>
                    <a:pt x="203187" y="159753"/>
                  </a:lnTo>
                  <a:lnTo>
                    <a:pt x="203835" y="159550"/>
                  </a:lnTo>
                  <a:lnTo>
                    <a:pt x="205435" y="159550"/>
                  </a:lnTo>
                  <a:lnTo>
                    <a:pt x="206108" y="159829"/>
                  </a:lnTo>
                  <a:lnTo>
                    <a:pt x="206883" y="160921"/>
                  </a:lnTo>
                  <a:lnTo>
                    <a:pt x="207111" y="161734"/>
                  </a:lnTo>
                  <a:lnTo>
                    <a:pt x="207111" y="172262"/>
                  </a:lnTo>
                  <a:lnTo>
                    <a:pt x="209575" y="172262"/>
                  </a:lnTo>
                  <a:lnTo>
                    <a:pt x="209575" y="162356"/>
                  </a:lnTo>
                  <a:lnTo>
                    <a:pt x="209905" y="161264"/>
                  </a:lnTo>
                  <a:lnTo>
                    <a:pt x="211251" y="159918"/>
                  </a:lnTo>
                  <a:lnTo>
                    <a:pt x="212090" y="159550"/>
                  </a:lnTo>
                  <a:lnTo>
                    <a:pt x="213690" y="159550"/>
                  </a:lnTo>
                  <a:lnTo>
                    <a:pt x="215709" y="162153"/>
                  </a:lnTo>
                  <a:lnTo>
                    <a:pt x="215709" y="172262"/>
                  </a:lnTo>
                  <a:lnTo>
                    <a:pt x="218173" y="172262"/>
                  </a:lnTo>
                  <a:lnTo>
                    <a:pt x="218173" y="160642"/>
                  </a:lnTo>
                  <a:close/>
                </a:path>
                <a:path w="219709" h="363219">
                  <a:moveTo>
                    <a:pt x="218732" y="125552"/>
                  </a:moveTo>
                  <a:lnTo>
                    <a:pt x="218681" y="124320"/>
                  </a:lnTo>
                  <a:lnTo>
                    <a:pt x="218147" y="122720"/>
                  </a:lnTo>
                  <a:lnTo>
                    <a:pt x="216916" y="121373"/>
                  </a:lnTo>
                  <a:lnTo>
                    <a:pt x="216141" y="120548"/>
                  </a:lnTo>
                  <a:lnTo>
                    <a:pt x="216141" y="125552"/>
                  </a:lnTo>
                  <a:lnTo>
                    <a:pt x="208026" y="125552"/>
                  </a:lnTo>
                  <a:lnTo>
                    <a:pt x="211023" y="121373"/>
                  </a:lnTo>
                  <a:lnTo>
                    <a:pt x="213398" y="121373"/>
                  </a:lnTo>
                  <a:lnTo>
                    <a:pt x="216141" y="125552"/>
                  </a:lnTo>
                  <a:lnTo>
                    <a:pt x="216141" y="120548"/>
                  </a:lnTo>
                  <a:lnTo>
                    <a:pt x="215671" y="120040"/>
                  </a:lnTo>
                  <a:lnTo>
                    <a:pt x="214071" y="119367"/>
                  </a:lnTo>
                  <a:lnTo>
                    <a:pt x="210121" y="119367"/>
                  </a:lnTo>
                  <a:lnTo>
                    <a:pt x="208470" y="120040"/>
                  </a:lnTo>
                  <a:lnTo>
                    <a:pt x="205981" y="122720"/>
                  </a:lnTo>
                  <a:lnTo>
                    <a:pt x="205460" y="124320"/>
                  </a:lnTo>
                  <a:lnTo>
                    <a:pt x="205486" y="129832"/>
                  </a:lnTo>
                  <a:lnTo>
                    <a:pt x="206032" y="131343"/>
                  </a:lnTo>
                  <a:lnTo>
                    <a:pt x="208445" y="133870"/>
                  </a:lnTo>
                  <a:lnTo>
                    <a:pt x="210146" y="134505"/>
                  </a:lnTo>
                  <a:lnTo>
                    <a:pt x="213956" y="134505"/>
                  </a:lnTo>
                  <a:lnTo>
                    <a:pt x="215328" y="134124"/>
                  </a:lnTo>
                  <a:lnTo>
                    <a:pt x="217487" y="132499"/>
                  </a:lnTo>
                  <a:lnTo>
                    <a:pt x="218249" y="131343"/>
                  </a:lnTo>
                  <a:lnTo>
                    <a:pt x="218668" y="129832"/>
                  </a:lnTo>
                  <a:lnTo>
                    <a:pt x="216115" y="129527"/>
                  </a:lnTo>
                  <a:lnTo>
                    <a:pt x="215798" y="130390"/>
                  </a:lnTo>
                  <a:lnTo>
                    <a:pt x="215722" y="130594"/>
                  </a:lnTo>
                  <a:lnTo>
                    <a:pt x="215214" y="131343"/>
                  </a:lnTo>
                  <a:lnTo>
                    <a:pt x="213956" y="132270"/>
                  </a:lnTo>
                  <a:lnTo>
                    <a:pt x="213169" y="132499"/>
                  </a:lnTo>
                  <a:lnTo>
                    <a:pt x="211048" y="132499"/>
                  </a:lnTo>
                  <a:lnTo>
                    <a:pt x="210045" y="132080"/>
                  </a:lnTo>
                  <a:lnTo>
                    <a:pt x="208419" y="130390"/>
                  </a:lnTo>
                  <a:lnTo>
                    <a:pt x="208203" y="129832"/>
                  </a:lnTo>
                  <a:lnTo>
                    <a:pt x="208089" y="129527"/>
                  </a:lnTo>
                  <a:lnTo>
                    <a:pt x="207962" y="129197"/>
                  </a:lnTo>
                  <a:lnTo>
                    <a:pt x="207886" y="127571"/>
                  </a:lnTo>
                  <a:lnTo>
                    <a:pt x="218719" y="127571"/>
                  </a:lnTo>
                  <a:lnTo>
                    <a:pt x="218732" y="125552"/>
                  </a:lnTo>
                  <a:close/>
                </a:path>
                <a:path w="219709" h="363219">
                  <a:moveTo>
                    <a:pt x="218757" y="96151"/>
                  </a:moveTo>
                  <a:lnTo>
                    <a:pt x="218490" y="95707"/>
                  </a:lnTo>
                  <a:lnTo>
                    <a:pt x="218274" y="95148"/>
                  </a:lnTo>
                  <a:lnTo>
                    <a:pt x="218008" y="93802"/>
                  </a:lnTo>
                  <a:lnTo>
                    <a:pt x="217957" y="88874"/>
                  </a:lnTo>
                  <a:lnTo>
                    <a:pt x="217855" y="84594"/>
                  </a:lnTo>
                  <a:lnTo>
                    <a:pt x="216331" y="82156"/>
                  </a:lnTo>
                  <a:lnTo>
                    <a:pt x="216471" y="82156"/>
                  </a:lnTo>
                  <a:lnTo>
                    <a:pt x="214591" y="81483"/>
                  </a:lnTo>
                  <a:lnTo>
                    <a:pt x="213588" y="81318"/>
                  </a:lnTo>
                  <a:lnTo>
                    <a:pt x="211086" y="81318"/>
                  </a:lnTo>
                  <a:lnTo>
                    <a:pt x="206197" y="84366"/>
                  </a:lnTo>
                  <a:lnTo>
                    <a:pt x="206095" y="84594"/>
                  </a:lnTo>
                  <a:lnTo>
                    <a:pt x="206019" y="84759"/>
                  </a:lnTo>
                  <a:lnTo>
                    <a:pt x="205905" y="85293"/>
                  </a:lnTo>
                  <a:lnTo>
                    <a:pt x="205803" y="85763"/>
                  </a:lnTo>
                  <a:lnTo>
                    <a:pt x="208203" y="86106"/>
                  </a:lnTo>
                  <a:lnTo>
                    <a:pt x="208292" y="85763"/>
                  </a:lnTo>
                  <a:lnTo>
                    <a:pt x="208407" y="85293"/>
                  </a:lnTo>
                  <a:lnTo>
                    <a:pt x="208534" y="84950"/>
                  </a:lnTo>
                  <a:lnTo>
                    <a:pt x="210807" y="83324"/>
                  </a:lnTo>
                  <a:lnTo>
                    <a:pt x="213220" y="83324"/>
                  </a:lnTo>
                  <a:lnTo>
                    <a:pt x="214172" y="83604"/>
                  </a:lnTo>
                  <a:lnTo>
                    <a:pt x="215265" y="84594"/>
                  </a:lnTo>
                  <a:lnTo>
                    <a:pt x="215379" y="84950"/>
                  </a:lnTo>
                  <a:lnTo>
                    <a:pt x="215493" y="86944"/>
                  </a:lnTo>
                  <a:lnTo>
                    <a:pt x="215493" y="88874"/>
                  </a:lnTo>
                  <a:lnTo>
                    <a:pt x="212382" y="94551"/>
                  </a:lnTo>
                  <a:lnTo>
                    <a:pt x="209461" y="94551"/>
                  </a:lnTo>
                  <a:lnTo>
                    <a:pt x="208343" y="93548"/>
                  </a:lnTo>
                  <a:lnTo>
                    <a:pt x="208026" y="92964"/>
                  </a:lnTo>
                  <a:lnTo>
                    <a:pt x="208127" y="91452"/>
                  </a:lnTo>
                  <a:lnTo>
                    <a:pt x="213245" y="89547"/>
                  </a:lnTo>
                  <a:lnTo>
                    <a:pt x="214261" y="89319"/>
                  </a:lnTo>
                  <a:lnTo>
                    <a:pt x="214401" y="89319"/>
                  </a:lnTo>
                  <a:lnTo>
                    <a:pt x="215493" y="88874"/>
                  </a:lnTo>
                  <a:lnTo>
                    <a:pt x="215493" y="86944"/>
                  </a:lnTo>
                  <a:lnTo>
                    <a:pt x="214541" y="87274"/>
                  </a:lnTo>
                  <a:lnTo>
                    <a:pt x="213080" y="87553"/>
                  </a:lnTo>
                  <a:lnTo>
                    <a:pt x="211086" y="87782"/>
                  </a:lnTo>
                  <a:lnTo>
                    <a:pt x="208622" y="88150"/>
                  </a:lnTo>
                  <a:lnTo>
                    <a:pt x="208902" y="88150"/>
                  </a:lnTo>
                  <a:lnTo>
                    <a:pt x="208241" y="88341"/>
                  </a:lnTo>
                  <a:lnTo>
                    <a:pt x="205498" y="91084"/>
                  </a:lnTo>
                  <a:lnTo>
                    <a:pt x="205498" y="93802"/>
                  </a:lnTo>
                  <a:lnTo>
                    <a:pt x="205828" y="94551"/>
                  </a:lnTo>
                  <a:lnTo>
                    <a:pt x="207086" y="95707"/>
                  </a:lnTo>
                  <a:lnTo>
                    <a:pt x="207683" y="96151"/>
                  </a:lnTo>
                  <a:lnTo>
                    <a:pt x="208737" y="96456"/>
                  </a:lnTo>
                  <a:lnTo>
                    <a:pt x="211289" y="96456"/>
                  </a:lnTo>
                  <a:lnTo>
                    <a:pt x="212217" y="96291"/>
                  </a:lnTo>
                  <a:lnTo>
                    <a:pt x="213893" y="95707"/>
                  </a:lnTo>
                  <a:lnTo>
                    <a:pt x="214757" y="95148"/>
                  </a:lnTo>
                  <a:lnTo>
                    <a:pt x="215455" y="94551"/>
                  </a:lnTo>
                  <a:lnTo>
                    <a:pt x="215696" y="94551"/>
                  </a:lnTo>
                  <a:lnTo>
                    <a:pt x="215760" y="95148"/>
                  </a:lnTo>
                  <a:lnTo>
                    <a:pt x="215950" y="95707"/>
                  </a:lnTo>
                  <a:lnTo>
                    <a:pt x="216192" y="96151"/>
                  </a:lnTo>
                  <a:lnTo>
                    <a:pt x="218757" y="96151"/>
                  </a:lnTo>
                  <a:close/>
                </a:path>
                <a:path w="219709" h="363219">
                  <a:moveTo>
                    <a:pt x="218897" y="243090"/>
                  </a:moveTo>
                  <a:lnTo>
                    <a:pt x="211112" y="238874"/>
                  </a:lnTo>
                  <a:lnTo>
                    <a:pt x="210883" y="238760"/>
                  </a:lnTo>
                  <a:lnTo>
                    <a:pt x="210439" y="238594"/>
                  </a:lnTo>
                  <a:lnTo>
                    <a:pt x="210134" y="238391"/>
                  </a:lnTo>
                  <a:lnTo>
                    <a:pt x="209715" y="237858"/>
                  </a:lnTo>
                  <a:lnTo>
                    <a:pt x="209626" y="237578"/>
                  </a:lnTo>
                  <a:lnTo>
                    <a:pt x="209626" y="236740"/>
                  </a:lnTo>
                  <a:lnTo>
                    <a:pt x="209854" y="236321"/>
                  </a:lnTo>
                  <a:lnTo>
                    <a:pt x="210832" y="235559"/>
                  </a:lnTo>
                  <a:lnTo>
                    <a:pt x="211645" y="235369"/>
                  </a:lnTo>
                  <a:lnTo>
                    <a:pt x="213741" y="235369"/>
                  </a:lnTo>
                  <a:lnTo>
                    <a:pt x="214477" y="235597"/>
                  </a:lnTo>
                  <a:lnTo>
                    <a:pt x="215506" y="236435"/>
                  </a:lnTo>
                  <a:lnTo>
                    <a:pt x="215849" y="237020"/>
                  </a:lnTo>
                  <a:lnTo>
                    <a:pt x="215950" y="237744"/>
                  </a:lnTo>
                  <a:lnTo>
                    <a:pt x="218363" y="237413"/>
                  </a:lnTo>
                  <a:lnTo>
                    <a:pt x="213715" y="233349"/>
                  </a:lnTo>
                  <a:lnTo>
                    <a:pt x="211836" y="233349"/>
                  </a:lnTo>
                  <a:lnTo>
                    <a:pt x="207251" y="236880"/>
                  </a:lnTo>
                  <a:lnTo>
                    <a:pt x="207251" y="238252"/>
                  </a:lnTo>
                  <a:lnTo>
                    <a:pt x="214477" y="242366"/>
                  </a:lnTo>
                  <a:lnTo>
                    <a:pt x="215315" y="242646"/>
                  </a:lnTo>
                  <a:lnTo>
                    <a:pt x="216128" y="243205"/>
                  </a:lnTo>
                  <a:lnTo>
                    <a:pt x="216382" y="243624"/>
                  </a:lnTo>
                  <a:lnTo>
                    <a:pt x="216382" y="244805"/>
                  </a:lnTo>
                  <a:lnTo>
                    <a:pt x="216103" y="245364"/>
                  </a:lnTo>
                  <a:lnTo>
                    <a:pt x="215011" y="246265"/>
                  </a:lnTo>
                  <a:lnTo>
                    <a:pt x="214160" y="246481"/>
                  </a:lnTo>
                  <a:lnTo>
                    <a:pt x="211924" y="246481"/>
                  </a:lnTo>
                  <a:lnTo>
                    <a:pt x="211023" y="246227"/>
                  </a:lnTo>
                  <a:lnTo>
                    <a:pt x="209791" y="245224"/>
                  </a:lnTo>
                  <a:lnTo>
                    <a:pt x="209410" y="244475"/>
                  </a:lnTo>
                  <a:lnTo>
                    <a:pt x="209296" y="243484"/>
                  </a:lnTo>
                  <a:lnTo>
                    <a:pt x="206857" y="243852"/>
                  </a:lnTo>
                  <a:lnTo>
                    <a:pt x="207111" y="245414"/>
                  </a:lnTo>
                  <a:lnTo>
                    <a:pt x="207721" y="246570"/>
                  </a:lnTo>
                  <a:lnTo>
                    <a:pt x="209715" y="248132"/>
                  </a:lnTo>
                  <a:lnTo>
                    <a:pt x="211137" y="248500"/>
                  </a:lnTo>
                  <a:lnTo>
                    <a:pt x="214160" y="248500"/>
                  </a:lnTo>
                  <a:lnTo>
                    <a:pt x="218897" y="244779"/>
                  </a:lnTo>
                  <a:lnTo>
                    <a:pt x="218897" y="243090"/>
                  </a:lnTo>
                  <a:close/>
                </a:path>
                <a:path w="219709" h="363219">
                  <a:moveTo>
                    <a:pt x="219659" y="195783"/>
                  </a:moveTo>
                  <a:lnTo>
                    <a:pt x="217195" y="195783"/>
                  </a:lnTo>
                  <a:lnTo>
                    <a:pt x="213690" y="205333"/>
                  </a:lnTo>
                  <a:lnTo>
                    <a:pt x="213360" y="206451"/>
                  </a:lnTo>
                  <a:lnTo>
                    <a:pt x="213080" y="207568"/>
                  </a:lnTo>
                  <a:lnTo>
                    <a:pt x="212432" y="205270"/>
                  </a:lnTo>
                  <a:lnTo>
                    <a:pt x="209016" y="195783"/>
                  </a:lnTo>
                  <a:lnTo>
                    <a:pt x="206362" y="195783"/>
                  </a:lnTo>
                  <a:lnTo>
                    <a:pt x="211874" y="210312"/>
                  </a:lnTo>
                  <a:lnTo>
                    <a:pt x="211759" y="210566"/>
                  </a:lnTo>
                  <a:lnTo>
                    <a:pt x="209321" y="213791"/>
                  </a:lnTo>
                  <a:lnTo>
                    <a:pt x="208368" y="213791"/>
                  </a:lnTo>
                  <a:lnTo>
                    <a:pt x="207365" y="213563"/>
                  </a:lnTo>
                  <a:lnTo>
                    <a:pt x="207645" y="215887"/>
                  </a:lnTo>
                  <a:lnTo>
                    <a:pt x="208203" y="216052"/>
                  </a:lnTo>
                  <a:lnTo>
                    <a:pt x="208737" y="216166"/>
                  </a:lnTo>
                  <a:lnTo>
                    <a:pt x="210019" y="216166"/>
                  </a:lnTo>
                  <a:lnTo>
                    <a:pt x="214134" y="210540"/>
                  </a:lnTo>
                  <a:lnTo>
                    <a:pt x="219659" y="195783"/>
                  </a:lnTo>
                  <a:close/>
                </a:path>
                <a:path w="219709" h="363219">
                  <a:moveTo>
                    <a:pt x="219684" y="271881"/>
                  </a:moveTo>
                  <a:lnTo>
                    <a:pt x="217220" y="271881"/>
                  </a:lnTo>
                  <a:lnTo>
                    <a:pt x="213715" y="281432"/>
                  </a:lnTo>
                  <a:lnTo>
                    <a:pt x="213385" y="282549"/>
                  </a:lnTo>
                  <a:lnTo>
                    <a:pt x="213106" y="283667"/>
                  </a:lnTo>
                  <a:lnTo>
                    <a:pt x="212458" y="281368"/>
                  </a:lnTo>
                  <a:lnTo>
                    <a:pt x="209042" y="271881"/>
                  </a:lnTo>
                  <a:lnTo>
                    <a:pt x="206387" y="271881"/>
                  </a:lnTo>
                  <a:lnTo>
                    <a:pt x="211899" y="286410"/>
                  </a:lnTo>
                  <a:lnTo>
                    <a:pt x="211785" y="286664"/>
                  </a:lnTo>
                  <a:lnTo>
                    <a:pt x="209346" y="289890"/>
                  </a:lnTo>
                  <a:lnTo>
                    <a:pt x="208394" y="289890"/>
                  </a:lnTo>
                  <a:lnTo>
                    <a:pt x="207391" y="289661"/>
                  </a:lnTo>
                  <a:lnTo>
                    <a:pt x="207670" y="291985"/>
                  </a:lnTo>
                  <a:lnTo>
                    <a:pt x="208229" y="292150"/>
                  </a:lnTo>
                  <a:lnTo>
                    <a:pt x="208762" y="292265"/>
                  </a:lnTo>
                  <a:lnTo>
                    <a:pt x="210045" y="292265"/>
                  </a:lnTo>
                  <a:lnTo>
                    <a:pt x="214160" y="286639"/>
                  </a:lnTo>
                  <a:lnTo>
                    <a:pt x="219684" y="271881"/>
                  </a:lnTo>
                  <a:close/>
                </a:path>
              </a:pathLst>
            </a:custGeom>
            <a:solidFill>
              <a:srgbClr val="262626"/>
            </a:solidFill>
          </p:spPr>
          <p:txBody>
            <a:bodyPr wrap="square" lIns="0" tIns="0" rIns="0" bIns="0" rtlCol="0"/>
            <a:lstStyle/>
            <a:p>
              <a:endParaRPr/>
            </a:p>
          </p:txBody>
        </p:sp>
        <p:sp>
          <p:nvSpPr>
            <p:cNvPr id="15" name="object 22">
              <a:extLst>
                <a:ext uri="{FF2B5EF4-FFF2-40B4-BE49-F238E27FC236}">
                  <a16:creationId xmlns:a16="http://schemas.microsoft.com/office/drawing/2014/main" id="{58B2D68D-3A16-B2E1-5E0A-82F30284F7F7}"/>
                </a:ext>
              </a:extLst>
            </p:cNvPr>
            <p:cNvSpPr/>
            <p:nvPr/>
          </p:nvSpPr>
          <p:spPr>
            <a:xfrm>
              <a:off x="9889439" y="1962937"/>
              <a:ext cx="132715" cy="325120"/>
            </a:xfrm>
            <a:custGeom>
              <a:avLst/>
              <a:gdLst/>
              <a:ahLst/>
              <a:cxnLst/>
              <a:rect l="l" t="t" r="r" b="b"/>
              <a:pathLst>
                <a:path w="132715" h="325119">
                  <a:moveTo>
                    <a:pt x="12255" y="304317"/>
                  </a:moveTo>
                  <a:lnTo>
                    <a:pt x="11417" y="304152"/>
                  </a:lnTo>
                  <a:lnTo>
                    <a:pt x="10629" y="304063"/>
                  </a:lnTo>
                  <a:lnTo>
                    <a:pt x="8864" y="304063"/>
                  </a:lnTo>
                  <a:lnTo>
                    <a:pt x="5930" y="307428"/>
                  </a:lnTo>
                  <a:lnTo>
                    <a:pt x="5930" y="309918"/>
                  </a:lnTo>
                  <a:lnTo>
                    <a:pt x="3746" y="309918"/>
                  </a:lnTo>
                  <a:lnTo>
                    <a:pt x="3746" y="311848"/>
                  </a:lnTo>
                  <a:lnTo>
                    <a:pt x="5930" y="311848"/>
                  </a:lnTo>
                  <a:lnTo>
                    <a:pt x="5930" y="324446"/>
                  </a:lnTo>
                  <a:lnTo>
                    <a:pt x="8369" y="324446"/>
                  </a:lnTo>
                  <a:lnTo>
                    <a:pt x="8369" y="311848"/>
                  </a:lnTo>
                  <a:lnTo>
                    <a:pt x="11188" y="311848"/>
                  </a:lnTo>
                  <a:lnTo>
                    <a:pt x="11188" y="309918"/>
                  </a:lnTo>
                  <a:lnTo>
                    <a:pt x="8369" y="309918"/>
                  </a:lnTo>
                  <a:lnTo>
                    <a:pt x="8369" y="307733"/>
                  </a:lnTo>
                  <a:lnTo>
                    <a:pt x="8509" y="307149"/>
                  </a:lnTo>
                  <a:lnTo>
                    <a:pt x="9144" y="306501"/>
                  </a:lnTo>
                  <a:lnTo>
                    <a:pt x="9677" y="306336"/>
                  </a:lnTo>
                  <a:lnTo>
                    <a:pt x="10883" y="306336"/>
                  </a:lnTo>
                  <a:lnTo>
                    <a:pt x="11861" y="306438"/>
                  </a:lnTo>
                  <a:lnTo>
                    <a:pt x="12255" y="304317"/>
                  </a:lnTo>
                  <a:close/>
                </a:path>
                <a:path w="132715" h="325119">
                  <a:moveTo>
                    <a:pt x="13284" y="125552"/>
                  </a:moveTo>
                  <a:lnTo>
                    <a:pt x="13233" y="124320"/>
                  </a:lnTo>
                  <a:lnTo>
                    <a:pt x="12700" y="122720"/>
                  </a:lnTo>
                  <a:lnTo>
                    <a:pt x="11468" y="121373"/>
                  </a:lnTo>
                  <a:lnTo>
                    <a:pt x="10693" y="120548"/>
                  </a:lnTo>
                  <a:lnTo>
                    <a:pt x="10693" y="125552"/>
                  </a:lnTo>
                  <a:lnTo>
                    <a:pt x="2578" y="125552"/>
                  </a:lnTo>
                  <a:lnTo>
                    <a:pt x="5575" y="121373"/>
                  </a:lnTo>
                  <a:lnTo>
                    <a:pt x="7950" y="121373"/>
                  </a:lnTo>
                  <a:lnTo>
                    <a:pt x="10693" y="125552"/>
                  </a:lnTo>
                  <a:lnTo>
                    <a:pt x="10693" y="120548"/>
                  </a:lnTo>
                  <a:lnTo>
                    <a:pt x="10223" y="120040"/>
                  </a:lnTo>
                  <a:lnTo>
                    <a:pt x="8623" y="119367"/>
                  </a:lnTo>
                  <a:lnTo>
                    <a:pt x="4673" y="119367"/>
                  </a:lnTo>
                  <a:lnTo>
                    <a:pt x="3022" y="120040"/>
                  </a:lnTo>
                  <a:lnTo>
                    <a:pt x="533" y="122720"/>
                  </a:lnTo>
                  <a:lnTo>
                    <a:pt x="0" y="124320"/>
                  </a:lnTo>
                  <a:lnTo>
                    <a:pt x="38" y="129832"/>
                  </a:lnTo>
                  <a:lnTo>
                    <a:pt x="571" y="131343"/>
                  </a:lnTo>
                  <a:lnTo>
                    <a:pt x="2997" y="133870"/>
                  </a:lnTo>
                  <a:lnTo>
                    <a:pt x="4699" y="134505"/>
                  </a:lnTo>
                  <a:lnTo>
                    <a:pt x="8509" y="134505"/>
                  </a:lnTo>
                  <a:lnTo>
                    <a:pt x="9880" y="134124"/>
                  </a:lnTo>
                  <a:lnTo>
                    <a:pt x="12039" y="132499"/>
                  </a:lnTo>
                  <a:lnTo>
                    <a:pt x="12801" y="131343"/>
                  </a:lnTo>
                  <a:lnTo>
                    <a:pt x="13220" y="129832"/>
                  </a:lnTo>
                  <a:lnTo>
                    <a:pt x="10668" y="129527"/>
                  </a:lnTo>
                  <a:lnTo>
                    <a:pt x="10350" y="130390"/>
                  </a:lnTo>
                  <a:lnTo>
                    <a:pt x="10274" y="130594"/>
                  </a:lnTo>
                  <a:lnTo>
                    <a:pt x="9766" y="131343"/>
                  </a:lnTo>
                  <a:lnTo>
                    <a:pt x="8509" y="132270"/>
                  </a:lnTo>
                  <a:lnTo>
                    <a:pt x="7721" y="132499"/>
                  </a:lnTo>
                  <a:lnTo>
                    <a:pt x="5600" y="132499"/>
                  </a:lnTo>
                  <a:lnTo>
                    <a:pt x="4597" y="132080"/>
                  </a:lnTo>
                  <a:lnTo>
                    <a:pt x="2971" y="130390"/>
                  </a:lnTo>
                  <a:lnTo>
                    <a:pt x="2755" y="129832"/>
                  </a:lnTo>
                  <a:lnTo>
                    <a:pt x="2641" y="129527"/>
                  </a:lnTo>
                  <a:lnTo>
                    <a:pt x="2514" y="129197"/>
                  </a:lnTo>
                  <a:lnTo>
                    <a:pt x="2438" y="127571"/>
                  </a:lnTo>
                  <a:lnTo>
                    <a:pt x="13271" y="127571"/>
                  </a:lnTo>
                  <a:lnTo>
                    <a:pt x="13284" y="125552"/>
                  </a:lnTo>
                  <a:close/>
                </a:path>
                <a:path w="132715" h="325119">
                  <a:moveTo>
                    <a:pt x="14122" y="271894"/>
                  </a:moveTo>
                  <a:lnTo>
                    <a:pt x="11849" y="271894"/>
                  </a:lnTo>
                  <a:lnTo>
                    <a:pt x="11849" y="273634"/>
                  </a:lnTo>
                  <a:lnTo>
                    <a:pt x="11823" y="277190"/>
                  </a:lnTo>
                  <a:lnTo>
                    <a:pt x="11760" y="281089"/>
                  </a:lnTo>
                  <a:lnTo>
                    <a:pt x="11430" y="282206"/>
                  </a:lnTo>
                  <a:lnTo>
                    <a:pt x="10680" y="283070"/>
                  </a:lnTo>
                  <a:lnTo>
                    <a:pt x="9893" y="283933"/>
                  </a:lnTo>
                  <a:lnTo>
                    <a:pt x="8966" y="284353"/>
                  </a:lnTo>
                  <a:lnTo>
                    <a:pt x="6705" y="284353"/>
                  </a:lnTo>
                  <a:lnTo>
                    <a:pt x="5753" y="283933"/>
                  </a:lnTo>
                  <a:lnTo>
                    <a:pt x="4279" y="282206"/>
                  </a:lnTo>
                  <a:lnTo>
                    <a:pt x="3962" y="281089"/>
                  </a:lnTo>
                  <a:lnTo>
                    <a:pt x="3873" y="277190"/>
                  </a:lnTo>
                  <a:lnTo>
                    <a:pt x="4241" y="275844"/>
                  </a:lnTo>
                  <a:lnTo>
                    <a:pt x="11823" y="277190"/>
                  </a:lnTo>
                  <a:lnTo>
                    <a:pt x="11823" y="273608"/>
                  </a:lnTo>
                  <a:lnTo>
                    <a:pt x="10731" y="272262"/>
                  </a:lnTo>
                  <a:lnTo>
                    <a:pt x="9334" y="271564"/>
                  </a:lnTo>
                  <a:lnTo>
                    <a:pt x="6337" y="271564"/>
                  </a:lnTo>
                  <a:lnTo>
                    <a:pt x="1320" y="281089"/>
                  </a:lnTo>
                  <a:lnTo>
                    <a:pt x="1854" y="282816"/>
                  </a:lnTo>
                  <a:lnTo>
                    <a:pt x="4114" y="285788"/>
                  </a:lnTo>
                  <a:lnTo>
                    <a:pt x="4241" y="285788"/>
                  </a:lnTo>
                  <a:lnTo>
                    <a:pt x="5575" y="286397"/>
                  </a:lnTo>
                  <a:lnTo>
                    <a:pt x="9194" y="286397"/>
                  </a:lnTo>
                  <a:lnTo>
                    <a:pt x="10541" y="285788"/>
                  </a:lnTo>
                  <a:lnTo>
                    <a:pt x="11633" y="284505"/>
                  </a:lnTo>
                  <a:lnTo>
                    <a:pt x="11582" y="286677"/>
                  </a:lnTo>
                  <a:lnTo>
                    <a:pt x="11455" y="287629"/>
                  </a:lnTo>
                  <a:lnTo>
                    <a:pt x="11379" y="287947"/>
                  </a:lnTo>
                  <a:lnTo>
                    <a:pt x="11290" y="288251"/>
                  </a:lnTo>
                  <a:lnTo>
                    <a:pt x="11239" y="288442"/>
                  </a:lnTo>
                  <a:lnTo>
                    <a:pt x="11087" y="288671"/>
                  </a:lnTo>
                  <a:lnTo>
                    <a:pt x="10642" y="289204"/>
                  </a:lnTo>
                  <a:lnTo>
                    <a:pt x="9550" y="289991"/>
                  </a:lnTo>
                  <a:lnTo>
                    <a:pt x="8432" y="290296"/>
                  </a:lnTo>
                  <a:lnTo>
                    <a:pt x="6692" y="290296"/>
                  </a:lnTo>
                  <a:lnTo>
                    <a:pt x="5664" y="289991"/>
                  </a:lnTo>
                  <a:lnTo>
                    <a:pt x="4597" y="289204"/>
                  </a:lnTo>
                  <a:lnTo>
                    <a:pt x="4318" y="288671"/>
                  </a:lnTo>
                  <a:lnTo>
                    <a:pt x="4203" y="287947"/>
                  </a:lnTo>
                  <a:lnTo>
                    <a:pt x="2159" y="287629"/>
                  </a:lnTo>
                  <a:lnTo>
                    <a:pt x="1828" y="287629"/>
                  </a:lnTo>
                  <a:lnTo>
                    <a:pt x="1816" y="289204"/>
                  </a:lnTo>
                  <a:lnTo>
                    <a:pt x="2298" y="290296"/>
                  </a:lnTo>
                  <a:lnTo>
                    <a:pt x="4597" y="291973"/>
                  </a:lnTo>
                  <a:lnTo>
                    <a:pt x="4838" y="291973"/>
                  </a:lnTo>
                  <a:lnTo>
                    <a:pt x="5829" y="292252"/>
                  </a:lnTo>
                  <a:lnTo>
                    <a:pt x="9029" y="292252"/>
                  </a:lnTo>
                  <a:lnTo>
                    <a:pt x="10223" y="291973"/>
                  </a:lnTo>
                  <a:lnTo>
                    <a:pt x="11239" y="291439"/>
                  </a:lnTo>
                  <a:lnTo>
                    <a:pt x="12242" y="290880"/>
                  </a:lnTo>
                  <a:lnTo>
                    <a:pt x="12827" y="290296"/>
                  </a:lnTo>
                  <a:lnTo>
                    <a:pt x="13677" y="288671"/>
                  </a:lnTo>
                  <a:lnTo>
                    <a:pt x="13779" y="288442"/>
                  </a:lnTo>
                  <a:lnTo>
                    <a:pt x="13868" y="288251"/>
                  </a:lnTo>
                  <a:lnTo>
                    <a:pt x="13970" y="287629"/>
                  </a:lnTo>
                  <a:lnTo>
                    <a:pt x="14058" y="287134"/>
                  </a:lnTo>
                  <a:lnTo>
                    <a:pt x="14122" y="284505"/>
                  </a:lnTo>
                  <a:lnTo>
                    <a:pt x="14122" y="284353"/>
                  </a:lnTo>
                  <a:lnTo>
                    <a:pt x="14122" y="271894"/>
                  </a:lnTo>
                  <a:close/>
                </a:path>
                <a:path w="132715" h="325119">
                  <a:moveTo>
                    <a:pt x="15582" y="309905"/>
                  </a:moveTo>
                  <a:lnTo>
                    <a:pt x="13131" y="309905"/>
                  </a:lnTo>
                  <a:lnTo>
                    <a:pt x="13131" y="324446"/>
                  </a:lnTo>
                  <a:lnTo>
                    <a:pt x="15582" y="324446"/>
                  </a:lnTo>
                  <a:lnTo>
                    <a:pt x="15582" y="309905"/>
                  </a:lnTo>
                  <a:close/>
                </a:path>
                <a:path w="132715" h="325119">
                  <a:moveTo>
                    <a:pt x="15582" y="304406"/>
                  </a:moveTo>
                  <a:lnTo>
                    <a:pt x="13131" y="304406"/>
                  </a:lnTo>
                  <a:lnTo>
                    <a:pt x="13131" y="307225"/>
                  </a:lnTo>
                  <a:lnTo>
                    <a:pt x="15582" y="307225"/>
                  </a:lnTo>
                  <a:lnTo>
                    <a:pt x="15582" y="304406"/>
                  </a:lnTo>
                  <a:close/>
                </a:path>
                <a:path w="132715" h="325119">
                  <a:moveTo>
                    <a:pt x="17119" y="9994"/>
                  </a:moveTo>
                  <a:lnTo>
                    <a:pt x="13030" y="5207"/>
                  </a:lnTo>
                  <a:lnTo>
                    <a:pt x="10147" y="5207"/>
                  </a:lnTo>
                  <a:lnTo>
                    <a:pt x="8610" y="6007"/>
                  </a:lnTo>
                  <a:lnTo>
                    <a:pt x="7543" y="7581"/>
                  </a:lnTo>
                  <a:lnTo>
                    <a:pt x="7543" y="5511"/>
                  </a:lnTo>
                  <a:lnTo>
                    <a:pt x="5334" y="5511"/>
                  </a:lnTo>
                  <a:lnTo>
                    <a:pt x="5334" y="20040"/>
                  </a:lnTo>
                  <a:lnTo>
                    <a:pt x="7797" y="20040"/>
                  </a:lnTo>
                  <a:lnTo>
                    <a:pt x="7797" y="10274"/>
                  </a:lnTo>
                  <a:lnTo>
                    <a:pt x="8166" y="9004"/>
                  </a:lnTo>
                  <a:lnTo>
                    <a:pt x="9677" y="7670"/>
                  </a:lnTo>
                  <a:lnTo>
                    <a:pt x="10591" y="7327"/>
                  </a:lnTo>
                  <a:lnTo>
                    <a:pt x="12306" y="7327"/>
                  </a:lnTo>
                  <a:lnTo>
                    <a:pt x="14655" y="10210"/>
                  </a:lnTo>
                  <a:lnTo>
                    <a:pt x="14655" y="20040"/>
                  </a:lnTo>
                  <a:lnTo>
                    <a:pt x="17119" y="20040"/>
                  </a:lnTo>
                  <a:lnTo>
                    <a:pt x="17119" y="9994"/>
                  </a:lnTo>
                  <a:close/>
                </a:path>
                <a:path w="132715" h="325119">
                  <a:moveTo>
                    <a:pt x="18694" y="114147"/>
                  </a:moveTo>
                  <a:lnTo>
                    <a:pt x="16243" y="114147"/>
                  </a:lnTo>
                  <a:lnTo>
                    <a:pt x="16243" y="134200"/>
                  </a:lnTo>
                  <a:lnTo>
                    <a:pt x="18694" y="134200"/>
                  </a:lnTo>
                  <a:lnTo>
                    <a:pt x="18694" y="114147"/>
                  </a:lnTo>
                  <a:close/>
                </a:path>
                <a:path w="132715" h="325119">
                  <a:moveTo>
                    <a:pt x="23368" y="5499"/>
                  </a:moveTo>
                  <a:lnTo>
                    <a:pt x="20904" y="5499"/>
                  </a:lnTo>
                  <a:lnTo>
                    <a:pt x="20904" y="20027"/>
                  </a:lnTo>
                  <a:lnTo>
                    <a:pt x="23368" y="20027"/>
                  </a:lnTo>
                  <a:lnTo>
                    <a:pt x="23368" y="5499"/>
                  </a:lnTo>
                  <a:close/>
                </a:path>
                <a:path w="132715" h="325119">
                  <a:moveTo>
                    <a:pt x="23368" y="0"/>
                  </a:moveTo>
                  <a:lnTo>
                    <a:pt x="20904" y="0"/>
                  </a:lnTo>
                  <a:lnTo>
                    <a:pt x="20904" y="2819"/>
                  </a:lnTo>
                  <a:lnTo>
                    <a:pt x="23368" y="2819"/>
                  </a:lnTo>
                  <a:lnTo>
                    <a:pt x="23368" y="0"/>
                  </a:lnTo>
                  <a:close/>
                </a:path>
                <a:path w="132715" h="325119">
                  <a:moveTo>
                    <a:pt x="25717" y="272338"/>
                  </a:moveTo>
                  <a:lnTo>
                    <a:pt x="24841" y="271843"/>
                  </a:lnTo>
                  <a:lnTo>
                    <a:pt x="24003" y="271564"/>
                  </a:lnTo>
                  <a:lnTo>
                    <a:pt x="22606" y="271564"/>
                  </a:lnTo>
                  <a:lnTo>
                    <a:pt x="22072" y="271729"/>
                  </a:lnTo>
                  <a:lnTo>
                    <a:pt x="21094" y="272402"/>
                  </a:lnTo>
                  <a:lnTo>
                    <a:pt x="20586" y="273075"/>
                  </a:lnTo>
                  <a:lnTo>
                    <a:pt x="20027" y="274078"/>
                  </a:lnTo>
                  <a:lnTo>
                    <a:pt x="20027" y="271868"/>
                  </a:lnTo>
                  <a:lnTo>
                    <a:pt x="17818" y="271868"/>
                  </a:lnTo>
                  <a:lnTo>
                    <a:pt x="17818" y="286397"/>
                  </a:lnTo>
                  <a:lnTo>
                    <a:pt x="20281" y="286397"/>
                  </a:lnTo>
                  <a:lnTo>
                    <a:pt x="20281" y="277774"/>
                  </a:lnTo>
                  <a:lnTo>
                    <a:pt x="20396" y="276821"/>
                  </a:lnTo>
                  <a:lnTo>
                    <a:pt x="20840" y="275361"/>
                  </a:lnTo>
                  <a:lnTo>
                    <a:pt x="21145" y="274916"/>
                  </a:lnTo>
                  <a:lnTo>
                    <a:pt x="22021" y="274269"/>
                  </a:lnTo>
                  <a:lnTo>
                    <a:pt x="22491" y="274104"/>
                  </a:lnTo>
                  <a:lnTo>
                    <a:pt x="23647" y="274104"/>
                  </a:lnTo>
                  <a:lnTo>
                    <a:pt x="24231" y="274307"/>
                  </a:lnTo>
                  <a:lnTo>
                    <a:pt x="24841" y="274637"/>
                  </a:lnTo>
                  <a:lnTo>
                    <a:pt x="25717" y="272338"/>
                  </a:lnTo>
                  <a:close/>
                </a:path>
                <a:path w="132715" h="325119">
                  <a:moveTo>
                    <a:pt x="27216" y="310388"/>
                  </a:moveTo>
                  <a:lnTo>
                    <a:pt x="26339" y="309892"/>
                  </a:lnTo>
                  <a:lnTo>
                    <a:pt x="25501" y="309613"/>
                  </a:lnTo>
                  <a:lnTo>
                    <a:pt x="24104" y="309613"/>
                  </a:lnTo>
                  <a:lnTo>
                    <a:pt x="23571" y="309778"/>
                  </a:lnTo>
                  <a:lnTo>
                    <a:pt x="22593" y="310451"/>
                  </a:lnTo>
                  <a:lnTo>
                    <a:pt x="22085" y="311124"/>
                  </a:lnTo>
                  <a:lnTo>
                    <a:pt x="21526" y="312127"/>
                  </a:lnTo>
                  <a:lnTo>
                    <a:pt x="21526" y="309918"/>
                  </a:lnTo>
                  <a:lnTo>
                    <a:pt x="19316" y="309918"/>
                  </a:lnTo>
                  <a:lnTo>
                    <a:pt x="19316" y="324446"/>
                  </a:lnTo>
                  <a:lnTo>
                    <a:pt x="21780" y="324446"/>
                  </a:lnTo>
                  <a:lnTo>
                    <a:pt x="21780" y="315823"/>
                  </a:lnTo>
                  <a:lnTo>
                    <a:pt x="21894" y="314871"/>
                  </a:lnTo>
                  <a:lnTo>
                    <a:pt x="22339" y="313410"/>
                  </a:lnTo>
                  <a:lnTo>
                    <a:pt x="22644" y="312966"/>
                  </a:lnTo>
                  <a:lnTo>
                    <a:pt x="23520" y="312318"/>
                  </a:lnTo>
                  <a:lnTo>
                    <a:pt x="23990" y="312153"/>
                  </a:lnTo>
                  <a:lnTo>
                    <a:pt x="25146" y="312153"/>
                  </a:lnTo>
                  <a:lnTo>
                    <a:pt x="25730" y="312356"/>
                  </a:lnTo>
                  <a:lnTo>
                    <a:pt x="26339" y="312686"/>
                  </a:lnTo>
                  <a:lnTo>
                    <a:pt x="27216" y="310388"/>
                  </a:lnTo>
                  <a:close/>
                </a:path>
                <a:path w="132715" h="325119">
                  <a:moveTo>
                    <a:pt x="32867" y="20015"/>
                  </a:moveTo>
                  <a:lnTo>
                    <a:pt x="32499" y="17830"/>
                  </a:lnTo>
                  <a:lnTo>
                    <a:pt x="32054" y="17919"/>
                  </a:lnTo>
                  <a:lnTo>
                    <a:pt x="31038" y="17945"/>
                  </a:lnTo>
                  <a:lnTo>
                    <a:pt x="30759" y="17881"/>
                  </a:lnTo>
                  <a:lnTo>
                    <a:pt x="30365" y="17665"/>
                  </a:lnTo>
                  <a:lnTo>
                    <a:pt x="30226" y="17500"/>
                  </a:lnTo>
                  <a:lnTo>
                    <a:pt x="30149" y="17297"/>
                  </a:lnTo>
                  <a:lnTo>
                    <a:pt x="30035" y="17106"/>
                  </a:lnTo>
                  <a:lnTo>
                    <a:pt x="30010" y="16649"/>
                  </a:lnTo>
                  <a:lnTo>
                    <a:pt x="30010" y="7442"/>
                  </a:lnTo>
                  <a:lnTo>
                    <a:pt x="32499" y="7442"/>
                  </a:lnTo>
                  <a:lnTo>
                    <a:pt x="32499" y="5511"/>
                  </a:lnTo>
                  <a:lnTo>
                    <a:pt x="30010" y="5511"/>
                  </a:lnTo>
                  <a:lnTo>
                    <a:pt x="30010" y="444"/>
                  </a:lnTo>
                  <a:lnTo>
                    <a:pt x="27571" y="1930"/>
                  </a:lnTo>
                  <a:lnTo>
                    <a:pt x="27571" y="5511"/>
                  </a:lnTo>
                  <a:lnTo>
                    <a:pt x="25781" y="5511"/>
                  </a:lnTo>
                  <a:lnTo>
                    <a:pt x="25781" y="7442"/>
                  </a:lnTo>
                  <a:lnTo>
                    <a:pt x="27571" y="7442"/>
                  </a:lnTo>
                  <a:lnTo>
                    <a:pt x="27571" y="17272"/>
                  </a:lnTo>
                  <a:lnTo>
                    <a:pt x="27660" y="18249"/>
                  </a:lnTo>
                  <a:lnTo>
                    <a:pt x="28079" y="19177"/>
                  </a:lnTo>
                  <a:lnTo>
                    <a:pt x="28409" y="19532"/>
                  </a:lnTo>
                  <a:lnTo>
                    <a:pt x="29387" y="20066"/>
                  </a:lnTo>
                  <a:lnTo>
                    <a:pt x="30086" y="20205"/>
                  </a:lnTo>
                  <a:lnTo>
                    <a:pt x="31521" y="20205"/>
                  </a:lnTo>
                  <a:lnTo>
                    <a:pt x="32867" y="20015"/>
                  </a:lnTo>
                  <a:close/>
                </a:path>
                <a:path w="132715" h="325119">
                  <a:moveTo>
                    <a:pt x="35064" y="125552"/>
                  </a:moveTo>
                  <a:lnTo>
                    <a:pt x="35013" y="124320"/>
                  </a:lnTo>
                  <a:lnTo>
                    <a:pt x="34480" y="122720"/>
                  </a:lnTo>
                  <a:lnTo>
                    <a:pt x="33248" y="121373"/>
                  </a:lnTo>
                  <a:lnTo>
                    <a:pt x="32473" y="120548"/>
                  </a:lnTo>
                  <a:lnTo>
                    <a:pt x="32473" y="125552"/>
                  </a:lnTo>
                  <a:lnTo>
                    <a:pt x="24358" y="125552"/>
                  </a:lnTo>
                  <a:lnTo>
                    <a:pt x="27355" y="121373"/>
                  </a:lnTo>
                  <a:lnTo>
                    <a:pt x="29730" y="121373"/>
                  </a:lnTo>
                  <a:lnTo>
                    <a:pt x="32473" y="125552"/>
                  </a:lnTo>
                  <a:lnTo>
                    <a:pt x="32473" y="120548"/>
                  </a:lnTo>
                  <a:lnTo>
                    <a:pt x="32004" y="120040"/>
                  </a:lnTo>
                  <a:lnTo>
                    <a:pt x="30403" y="119367"/>
                  </a:lnTo>
                  <a:lnTo>
                    <a:pt x="26454" y="119367"/>
                  </a:lnTo>
                  <a:lnTo>
                    <a:pt x="24803" y="120040"/>
                  </a:lnTo>
                  <a:lnTo>
                    <a:pt x="22313" y="122720"/>
                  </a:lnTo>
                  <a:lnTo>
                    <a:pt x="21793" y="124320"/>
                  </a:lnTo>
                  <a:lnTo>
                    <a:pt x="21818" y="129832"/>
                  </a:lnTo>
                  <a:lnTo>
                    <a:pt x="22364" y="131343"/>
                  </a:lnTo>
                  <a:lnTo>
                    <a:pt x="24777" y="133870"/>
                  </a:lnTo>
                  <a:lnTo>
                    <a:pt x="26479" y="134505"/>
                  </a:lnTo>
                  <a:lnTo>
                    <a:pt x="30289" y="134505"/>
                  </a:lnTo>
                  <a:lnTo>
                    <a:pt x="31661" y="134124"/>
                  </a:lnTo>
                  <a:lnTo>
                    <a:pt x="33820" y="132499"/>
                  </a:lnTo>
                  <a:lnTo>
                    <a:pt x="34582" y="131343"/>
                  </a:lnTo>
                  <a:lnTo>
                    <a:pt x="35001" y="129832"/>
                  </a:lnTo>
                  <a:lnTo>
                    <a:pt x="32448" y="129527"/>
                  </a:lnTo>
                  <a:lnTo>
                    <a:pt x="32131" y="130390"/>
                  </a:lnTo>
                  <a:lnTo>
                    <a:pt x="32054" y="130594"/>
                  </a:lnTo>
                  <a:lnTo>
                    <a:pt x="31546" y="131343"/>
                  </a:lnTo>
                  <a:lnTo>
                    <a:pt x="30289" y="132270"/>
                  </a:lnTo>
                  <a:lnTo>
                    <a:pt x="29502" y="132499"/>
                  </a:lnTo>
                  <a:lnTo>
                    <a:pt x="27381" y="132499"/>
                  </a:lnTo>
                  <a:lnTo>
                    <a:pt x="26377" y="132080"/>
                  </a:lnTo>
                  <a:lnTo>
                    <a:pt x="24752" y="130390"/>
                  </a:lnTo>
                  <a:lnTo>
                    <a:pt x="24536" y="129832"/>
                  </a:lnTo>
                  <a:lnTo>
                    <a:pt x="24422" y="129527"/>
                  </a:lnTo>
                  <a:lnTo>
                    <a:pt x="24295" y="129197"/>
                  </a:lnTo>
                  <a:lnTo>
                    <a:pt x="24218" y="127571"/>
                  </a:lnTo>
                  <a:lnTo>
                    <a:pt x="35052" y="127571"/>
                  </a:lnTo>
                  <a:lnTo>
                    <a:pt x="35064" y="125552"/>
                  </a:lnTo>
                  <a:close/>
                </a:path>
                <a:path w="132715" h="325119">
                  <a:moveTo>
                    <a:pt x="38747" y="228219"/>
                  </a:moveTo>
                  <a:lnTo>
                    <a:pt x="37909" y="228053"/>
                  </a:lnTo>
                  <a:lnTo>
                    <a:pt x="37122" y="227965"/>
                  </a:lnTo>
                  <a:lnTo>
                    <a:pt x="35356" y="227965"/>
                  </a:lnTo>
                  <a:lnTo>
                    <a:pt x="32423" y="231330"/>
                  </a:lnTo>
                  <a:lnTo>
                    <a:pt x="32423" y="233819"/>
                  </a:lnTo>
                  <a:lnTo>
                    <a:pt x="30238" y="233819"/>
                  </a:lnTo>
                  <a:lnTo>
                    <a:pt x="30238" y="235750"/>
                  </a:lnTo>
                  <a:lnTo>
                    <a:pt x="32423" y="235750"/>
                  </a:lnTo>
                  <a:lnTo>
                    <a:pt x="32423" y="248348"/>
                  </a:lnTo>
                  <a:lnTo>
                    <a:pt x="34861" y="248348"/>
                  </a:lnTo>
                  <a:lnTo>
                    <a:pt x="34861" y="235750"/>
                  </a:lnTo>
                  <a:lnTo>
                    <a:pt x="37680" y="235750"/>
                  </a:lnTo>
                  <a:lnTo>
                    <a:pt x="37680" y="233819"/>
                  </a:lnTo>
                  <a:lnTo>
                    <a:pt x="34861" y="233819"/>
                  </a:lnTo>
                  <a:lnTo>
                    <a:pt x="34861" y="231635"/>
                  </a:lnTo>
                  <a:lnTo>
                    <a:pt x="35001" y="231051"/>
                  </a:lnTo>
                  <a:lnTo>
                    <a:pt x="35636" y="230403"/>
                  </a:lnTo>
                  <a:lnTo>
                    <a:pt x="36169" y="230238"/>
                  </a:lnTo>
                  <a:lnTo>
                    <a:pt x="37376" y="230238"/>
                  </a:lnTo>
                  <a:lnTo>
                    <a:pt x="38354" y="230339"/>
                  </a:lnTo>
                  <a:lnTo>
                    <a:pt x="38747" y="228219"/>
                  </a:lnTo>
                  <a:close/>
                </a:path>
                <a:path w="132715" h="325119">
                  <a:moveTo>
                    <a:pt x="39712" y="286397"/>
                  </a:moveTo>
                  <a:lnTo>
                    <a:pt x="39446" y="285953"/>
                  </a:lnTo>
                  <a:lnTo>
                    <a:pt x="39230" y="285394"/>
                  </a:lnTo>
                  <a:lnTo>
                    <a:pt x="38963" y="284048"/>
                  </a:lnTo>
                  <a:lnTo>
                    <a:pt x="38912" y="279120"/>
                  </a:lnTo>
                  <a:lnTo>
                    <a:pt x="38811" y="274840"/>
                  </a:lnTo>
                  <a:lnTo>
                    <a:pt x="37287" y="272402"/>
                  </a:lnTo>
                  <a:lnTo>
                    <a:pt x="37426" y="272402"/>
                  </a:lnTo>
                  <a:lnTo>
                    <a:pt x="35547" y="271729"/>
                  </a:lnTo>
                  <a:lnTo>
                    <a:pt x="34544" y="271564"/>
                  </a:lnTo>
                  <a:lnTo>
                    <a:pt x="32042" y="271564"/>
                  </a:lnTo>
                  <a:lnTo>
                    <a:pt x="27051" y="274840"/>
                  </a:lnTo>
                  <a:lnTo>
                    <a:pt x="26974" y="275005"/>
                  </a:lnTo>
                  <a:lnTo>
                    <a:pt x="26860" y="275539"/>
                  </a:lnTo>
                  <a:lnTo>
                    <a:pt x="26758" y="276009"/>
                  </a:lnTo>
                  <a:lnTo>
                    <a:pt x="29159" y="276352"/>
                  </a:lnTo>
                  <a:lnTo>
                    <a:pt x="29248" y="276009"/>
                  </a:lnTo>
                  <a:lnTo>
                    <a:pt x="29362" y="275539"/>
                  </a:lnTo>
                  <a:lnTo>
                    <a:pt x="29489" y="275196"/>
                  </a:lnTo>
                  <a:lnTo>
                    <a:pt x="31762" y="273570"/>
                  </a:lnTo>
                  <a:lnTo>
                    <a:pt x="34175" y="273570"/>
                  </a:lnTo>
                  <a:lnTo>
                    <a:pt x="35128" y="273850"/>
                  </a:lnTo>
                  <a:lnTo>
                    <a:pt x="36220" y="274840"/>
                  </a:lnTo>
                  <a:lnTo>
                    <a:pt x="36334" y="275196"/>
                  </a:lnTo>
                  <a:lnTo>
                    <a:pt x="36449" y="277190"/>
                  </a:lnTo>
                  <a:lnTo>
                    <a:pt x="36449" y="279120"/>
                  </a:lnTo>
                  <a:lnTo>
                    <a:pt x="33337" y="284797"/>
                  </a:lnTo>
                  <a:lnTo>
                    <a:pt x="30403" y="284797"/>
                  </a:lnTo>
                  <a:lnTo>
                    <a:pt x="29298" y="283794"/>
                  </a:lnTo>
                  <a:lnTo>
                    <a:pt x="28981" y="283210"/>
                  </a:lnTo>
                  <a:lnTo>
                    <a:pt x="29083" y="281698"/>
                  </a:lnTo>
                  <a:lnTo>
                    <a:pt x="34201" y="279793"/>
                  </a:lnTo>
                  <a:lnTo>
                    <a:pt x="35204" y="279565"/>
                  </a:lnTo>
                  <a:lnTo>
                    <a:pt x="35356" y="279565"/>
                  </a:lnTo>
                  <a:lnTo>
                    <a:pt x="36449" y="279120"/>
                  </a:lnTo>
                  <a:lnTo>
                    <a:pt x="36449" y="277190"/>
                  </a:lnTo>
                  <a:lnTo>
                    <a:pt x="35496" y="277520"/>
                  </a:lnTo>
                  <a:lnTo>
                    <a:pt x="34036" y="277799"/>
                  </a:lnTo>
                  <a:lnTo>
                    <a:pt x="32042" y="278028"/>
                  </a:lnTo>
                  <a:lnTo>
                    <a:pt x="29578" y="278396"/>
                  </a:lnTo>
                  <a:lnTo>
                    <a:pt x="29857" y="278396"/>
                  </a:lnTo>
                  <a:lnTo>
                    <a:pt x="29197" y="278587"/>
                  </a:lnTo>
                  <a:lnTo>
                    <a:pt x="26441" y="284048"/>
                  </a:lnTo>
                  <a:lnTo>
                    <a:pt x="26784" y="284797"/>
                  </a:lnTo>
                  <a:lnTo>
                    <a:pt x="28028" y="285953"/>
                  </a:lnTo>
                  <a:lnTo>
                    <a:pt x="28638" y="286397"/>
                  </a:lnTo>
                  <a:lnTo>
                    <a:pt x="29692" y="286702"/>
                  </a:lnTo>
                  <a:lnTo>
                    <a:pt x="32245" y="286702"/>
                  </a:lnTo>
                  <a:lnTo>
                    <a:pt x="33172" y="286537"/>
                  </a:lnTo>
                  <a:lnTo>
                    <a:pt x="34848" y="285953"/>
                  </a:lnTo>
                  <a:lnTo>
                    <a:pt x="35712" y="285394"/>
                  </a:lnTo>
                  <a:lnTo>
                    <a:pt x="36410" y="284797"/>
                  </a:lnTo>
                  <a:lnTo>
                    <a:pt x="36652" y="284797"/>
                  </a:lnTo>
                  <a:lnTo>
                    <a:pt x="36715" y="285394"/>
                  </a:lnTo>
                  <a:lnTo>
                    <a:pt x="36906" y="285953"/>
                  </a:lnTo>
                  <a:lnTo>
                    <a:pt x="37147" y="286397"/>
                  </a:lnTo>
                  <a:lnTo>
                    <a:pt x="39712" y="286397"/>
                  </a:lnTo>
                  <a:close/>
                </a:path>
                <a:path w="132715" h="325119">
                  <a:moveTo>
                    <a:pt x="41224" y="315798"/>
                  </a:moveTo>
                  <a:lnTo>
                    <a:pt x="41173" y="314566"/>
                  </a:lnTo>
                  <a:lnTo>
                    <a:pt x="40640" y="312966"/>
                  </a:lnTo>
                  <a:lnTo>
                    <a:pt x="39408" y="311619"/>
                  </a:lnTo>
                  <a:lnTo>
                    <a:pt x="38633" y="310794"/>
                  </a:lnTo>
                  <a:lnTo>
                    <a:pt x="38633" y="315798"/>
                  </a:lnTo>
                  <a:lnTo>
                    <a:pt x="30518" y="315798"/>
                  </a:lnTo>
                  <a:lnTo>
                    <a:pt x="33515" y="311619"/>
                  </a:lnTo>
                  <a:lnTo>
                    <a:pt x="35890" y="311619"/>
                  </a:lnTo>
                  <a:lnTo>
                    <a:pt x="38633" y="315798"/>
                  </a:lnTo>
                  <a:lnTo>
                    <a:pt x="38633" y="310794"/>
                  </a:lnTo>
                  <a:lnTo>
                    <a:pt x="38163" y="310286"/>
                  </a:lnTo>
                  <a:lnTo>
                    <a:pt x="36563" y="309613"/>
                  </a:lnTo>
                  <a:lnTo>
                    <a:pt x="32613" y="309613"/>
                  </a:lnTo>
                  <a:lnTo>
                    <a:pt x="30962" y="310286"/>
                  </a:lnTo>
                  <a:lnTo>
                    <a:pt x="28473" y="312966"/>
                  </a:lnTo>
                  <a:lnTo>
                    <a:pt x="27952" y="314566"/>
                  </a:lnTo>
                  <a:lnTo>
                    <a:pt x="27978" y="320078"/>
                  </a:lnTo>
                  <a:lnTo>
                    <a:pt x="28524" y="321589"/>
                  </a:lnTo>
                  <a:lnTo>
                    <a:pt x="30937" y="324116"/>
                  </a:lnTo>
                  <a:lnTo>
                    <a:pt x="32639" y="324751"/>
                  </a:lnTo>
                  <a:lnTo>
                    <a:pt x="36449" y="324751"/>
                  </a:lnTo>
                  <a:lnTo>
                    <a:pt x="37820" y="324370"/>
                  </a:lnTo>
                  <a:lnTo>
                    <a:pt x="39979" y="322745"/>
                  </a:lnTo>
                  <a:lnTo>
                    <a:pt x="40741" y="321589"/>
                  </a:lnTo>
                  <a:lnTo>
                    <a:pt x="41160" y="320078"/>
                  </a:lnTo>
                  <a:lnTo>
                    <a:pt x="38608" y="319773"/>
                  </a:lnTo>
                  <a:lnTo>
                    <a:pt x="38290" y="320636"/>
                  </a:lnTo>
                  <a:lnTo>
                    <a:pt x="38214" y="320840"/>
                  </a:lnTo>
                  <a:lnTo>
                    <a:pt x="37706" y="321589"/>
                  </a:lnTo>
                  <a:lnTo>
                    <a:pt x="36449" y="322516"/>
                  </a:lnTo>
                  <a:lnTo>
                    <a:pt x="35661" y="322745"/>
                  </a:lnTo>
                  <a:lnTo>
                    <a:pt x="33540" y="322745"/>
                  </a:lnTo>
                  <a:lnTo>
                    <a:pt x="32537" y="322326"/>
                  </a:lnTo>
                  <a:lnTo>
                    <a:pt x="30911" y="320636"/>
                  </a:lnTo>
                  <a:lnTo>
                    <a:pt x="30695" y="320078"/>
                  </a:lnTo>
                  <a:lnTo>
                    <a:pt x="30581" y="319773"/>
                  </a:lnTo>
                  <a:lnTo>
                    <a:pt x="30454" y="319443"/>
                  </a:lnTo>
                  <a:lnTo>
                    <a:pt x="30378" y="317817"/>
                  </a:lnTo>
                  <a:lnTo>
                    <a:pt x="41211" y="317817"/>
                  </a:lnTo>
                  <a:lnTo>
                    <a:pt x="41224" y="315798"/>
                  </a:lnTo>
                  <a:close/>
                </a:path>
                <a:path w="132715" h="325119">
                  <a:moveTo>
                    <a:pt x="46799" y="5511"/>
                  </a:moveTo>
                  <a:lnTo>
                    <a:pt x="44335" y="5511"/>
                  </a:lnTo>
                  <a:lnTo>
                    <a:pt x="40830" y="15062"/>
                  </a:lnTo>
                  <a:lnTo>
                    <a:pt x="40500" y="16179"/>
                  </a:lnTo>
                  <a:lnTo>
                    <a:pt x="40220" y="17297"/>
                  </a:lnTo>
                  <a:lnTo>
                    <a:pt x="39573" y="14998"/>
                  </a:lnTo>
                  <a:lnTo>
                    <a:pt x="36156" y="5511"/>
                  </a:lnTo>
                  <a:lnTo>
                    <a:pt x="33502" y="5511"/>
                  </a:lnTo>
                  <a:lnTo>
                    <a:pt x="39014" y="20040"/>
                  </a:lnTo>
                  <a:lnTo>
                    <a:pt x="38900" y="20294"/>
                  </a:lnTo>
                  <a:lnTo>
                    <a:pt x="36461" y="23520"/>
                  </a:lnTo>
                  <a:lnTo>
                    <a:pt x="35509" y="23520"/>
                  </a:lnTo>
                  <a:lnTo>
                    <a:pt x="34505" y="23291"/>
                  </a:lnTo>
                  <a:lnTo>
                    <a:pt x="34785" y="25615"/>
                  </a:lnTo>
                  <a:lnTo>
                    <a:pt x="35344" y="25781"/>
                  </a:lnTo>
                  <a:lnTo>
                    <a:pt x="35877" y="25895"/>
                  </a:lnTo>
                  <a:lnTo>
                    <a:pt x="37160" y="25895"/>
                  </a:lnTo>
                  <a:lnTo>
                    <a:pt x="41275" y="20269"/>
                  </a:lnTo>
                  <a:lnTo>
                    <a:pt x="46799" y="5511"/>
                  </a:lnTo>
                  <a:close/>
                </a:path>
                <a:path w="132715" h="325119">
                  <a:moveTo>
                    <a:pt x="49974" y="129184"/>
                  </a:moveTo>
                  <a:lnTo>
                    <a:pt x="47536" y="128879"/>
                  </a:lnTo>
                  <a:lnTo>
                    <a:pt x="47371" y="130111"/>
                  </a:lnTo>
                  <a:lnTo>
                    <a:pt x="46951" y="131038"/>
                  </a:lnTo>
                  <a:lnTo>
                    <a:pt x="45656" y="132207"/>
                  </a:lnTo>
                  <a:lnTo>
                    <a:pt x="44843" y="132486"/>
                  </a:lnTo>
                  <a:lnTo>
                    <a:pt x="42659" y="132486"/>
                  </a:lnTo>
                  <a:lnTo>
                    <a:pt x="41681" y="132067"/>
                  </a:lnTo>
                  <a:lnTo>
                    <a:pt x="40957" y="131178"/>
                  </a:lnTo>
                  <a:lnTo>
                    <a:pt x="40195" y="130302"/>
                  </a:lnTo>
                  <a:lnTo>
                    <a:pt x="39839" y="128879"/>
                  </a:lnTo>
                  <a:lnTo>
                    <a:pt x="39839" y="125018"/>
                  </a:lnTo>
                  <a:lnTo>
                    <a:pt x="40195" y="123621"/>
                  </a:lnTo>
                  <a:lnTo>
                    <a:pt x="41770" y="121818"/>
                  </a:lnTo>
                  <a:lnTo>
                    <a:pt x="42773" y="121373"/>
                  </a:lnTo>
                  <a:lnTo>
                    <a:pt x="44843" y="121373"/>
                  </a:lnTo>
                  <a:lnTo>
                    <a:pt x="45542" y="121627"/>
                  </a:lnTo>
                  <a:lnTo>
                    <a:pt x="46697" y="122631"/>
                  </a:lnTo>
                  <a:lnTo>
                    <a:pt x="47117" y="123367"/>
                  </a:lnTo>
                  <a:lnTo>
                    <a:pt x="47345" y="124320"/>
                  </a:lnTo>
                  <a:lnTo>
                    <a:pt x="49720" y="123952"/>
                  </a:lnTo>
                  <a:lnTo>
                    <a:pt x="49441" y="122491"/>
                  </a:lnTo>
                  <a:lnTo>
                    <a:pt x="48793" y="121348"/>
                  </a:lnTo>
                  <a:lnTo>
                    <a:pt x="46774" y="119773"/>
                  </a:lnTo>
                  <a:lnTo>
                    <a:pt x="45491" y="119354"/>
                  </a:lnTo>
                  <a:lnTo>
                    <a:pt x="42659" y="119354"/>
                  </a:lnTo>
                  <a:lnTo>
                    <a:pt x="37312" y="125437"/>
                  </a:lnTo>
                  <a:lnTo>
                    <a:pt x="37312" y="129438"/>
                  </a:lnTo>
                  <a:lnTo>
                    <a:pt x="37909" y="131292"/>
                  </a:lnTo>
                  <a:lnTo>
                    <a:pt x="40309" y="133858"/>
                  </a:lnTo>
                  <a:lnTo>
                    <a:pt x="41910" y="134505"/>
                  </a:lnTo>
                  <a:lnTo>
                    <a:pt x="45491" y="134505"/>
                  </a:lnTo>
                  <a:lnTo>
                    <a:pt x="46837" y="134061"/>
                  </a:lnTo>
                  <a:lnTo>
                    <a:pt x="49022" y="132181"/>
                  </a:lnTo>
                  <a:lnTo>
                    <a:pt x="49695" y="130873"/>
                  </a:lnTo>
                  <a:lnTo>
                    <a:pt x="49974" y="129184"/>
                  </a:lnTo>
                  <a:close/>
                </a:path>
                <a:path w="132715" h="325119">
                  <a:moveTo>
                    <a:pt x="51333" y="233819"/>
                  </a:moveTo>
                  <a:lnTo>
                    <a:pt x="48869" y="233819"/>
                  </a:lnTo>
                  <a:lnTo>
                    <a:pt x="48869" y="242862"/>
                  </a:lnTo>
                  <a:lnTo>
                    <a:pt x="48729" y="243814"/>
                  </a:lnTo>
                  <a:lnTo>
                    <a:pt x="48196" y="245122"/>
                  </a:lnTo>
                  <a:lnTo>
                    <a:pt x="47752" y="245630"/>
                  </a:lnTo>
                  <a:lnTo>
                    <a:pt x="46431" y="246392"/>
                  </a:lnTo>
                  <a:lnTo>
                    <a:pt x="45758" y="246557"/>
                  </a:lnTo>
                  <a:lnTo>
                    <a:pt x="44272" y="246557"/>
                  </a:lnTo>
                  <a:lnTo>
                    <a:pt x="42037" y="243166"/>
                  </a:lnTo>
                  <a:lnTo>
                    <a:pt x="42037" y="233819"/>
                  </a:lnTo>
                  <a:lnTo>
                    <a:pt x="39573" y="233819"/>
                  </a:lnTo>
                  <a:lnTo>
                    <a:pt x="39573" y="242836"/>
                  </a:lnTo>
                  <a:lnTo>
                    <a:pt x="39598" y="244652"/>
                  </a:lnTo>
                  <a:lnTo>
                    <a:pt x="39712" y="245122"/>
                  </a:lnTo>
                  <a:lnTo>
                    <a:pt x="39852" y="245859"/>
                  </a:lnTo>
                  <a:lnTo>
                    <a:pt x="43662" y="248653"/>
                  </a:lnTo>
                  <a:lnTo>
                    <a:pt x="46456" y="248653"/>
                  </a:lnTo>
                  <a:lnTo>
                    <a:pt x="48006" y="247840"/>
                  </a:lnTo>
                  <a:lnTo>
                    <a:pt x="49149" y="246214"/>
                  </a:lnTo>
                  <a:lnTo>
                    <a:pt x="49149" y="248348"/>
                  </a:lnTo>
                  <a:lnTo>
                    <a:pt x="51333" y="248348"/>
                  </a:lnTo>
                  <a:lnTo>
                    <a:pt x="51333" y="233819"/>
                  </a:lnTo>
                  <a:close/>
                </a:path>
                <a:path w="132715" h="325119">
                  <a:moveTo>
                    <a:pt x="54559" y="271868"/>
                  </a:moveTo>
                  <a:lnTo>
                    <a:pt x="52031" y="271868"/>
                  </a:lnTo>
                  <a:lnTo>
                    <a:pt x="48425" y="281800"/>
                  </a:lnTo>
                  <a:lnTo>
                    <a:pt x="47891" y="283489"/>
                  </a:lnTo>
                  <a:lnTo>
                    <a:pt x="47612" y="282473"/>
                  </a:lnTo>
                  <a:lnTo>
                    <a:pt x="47307" y="281520"/>
                  </a:lnTo>
                  <a:lnTo>
                    <a:pt x="43840" y="271868"/>
                  </a:lnTo>
                  <a:lnTo>
                    <a:pt x="41262" y="271868"/>
                  </a:lnTo>
                  <a:lnTo>
                    <a:pt x="46774" y="286397"/>
                  </a:lnTo>
                  <a:lnTo>
                    <a:pt x="49072" y="286397"/>
                  </a:lnTo>
                  <a:lnTo>
                    <a:pt x="54559" y="271868"/>
                  </a:lnTo>
                  <a:close/>
                </a:path>
                <a:path w="132715" h="325119">
                  <a:moveTo>
                    <a:pt x="57823" y="134175"/>
                  </a:moveTo>
                  <a:lnTo>
                    <a:pt x="57454" y="131991"/>
                  </a:lnTo>
                  <a:lnTo>
                    <a:pt x="57010" y="132080"/>
                  </a:lnTo>
                  <a:lnTo>
                    <a:pt x="55994" y="132105"/>
                  </a:lnTo>
                  <a:lnTo>
                    <a:pt x="55714" y="132041"/>
                  </a:lnTo>
                  <a:lnTo>
                    <a:pt x="55321" y="131826"/>
                  </a:lnTo>
                  <a:lnTo>
                    <a:pt x="55181" y="131660"/>
                  </a:lnTo>
                  <a:lnTo>
                    <a:pt x="55105" y="131457"/>
                  </a:lnTo>
                  <a:lnTo>
                    <a:pt x="54991" y="131267"/>
                  </a:lnTo>
                  <a:lnTo>
                    <a:pt x="54965" y="130810"/>
                  </a:lnTo>
                  <a:lnTo>
                    <a:pt x="54965" y="121602"/>
                  </a:lnTo>
                  <a:lnTo>
                    <a:pt x="57454" y="121602"/>
                  </a:lnTo>
                  <a:lnTo>
                    <a:pt x="57454" y="119672"/>
                  </a:lnTo>
                  <a:lnTo>
                    <a:pt x="54965" y="119672"/>
                  </a:lnTo>
                  <a:lnTo>
                    <a:pt x="54965" y="114604"/>
                  </a:lnTo>
                  <a:lnTo>
                    <a:pt x="52527" y="116090"/>
                  </a:lnTo>
                  <a:lnTo>
                    <a:pt x="52527" y="119672"/>
                  </a:lnTo>
                  <a:lnTo>
                    <a:pt x="50736" y="119672"/>
                  </a:lnTo>
                  <a:lnTo>
                    <a:pt x="50736" y="121602"/>
                  </a:lnTo>
                  <a:lnTo>
                    <a:pt x="52527" y="121602"/>
                  </a:lnTo>
                  <a:lnTo>
                    <a:pt x="52527" y="131432"/>
                  </a:lnTo>
                  <a:lnTo>
                    <a:pt x="52616" y="132410"/>
                  </a:lnTo>
                  <a:lnTo>
                    <a:pt x="53035" y="133337"/>
                  </a:lnTo>
                  <a:lnTo>
                    <a:pt x="53365" y="133692"/>
                  </a:lnTo>
                  <a:lnTo>
                    <a:pt x="54343" y="134226"/>
                  </a:lnTo>
                  <a:lnTo>
                    <a:pt x="55041" y="134366"/>
                  </a:lnTo>
                  <a:lnTo>
                    <a:pt x="56476" y="134366"/>
                  </a:lnTo>
                  <a:lnTo>
                    <a:pt x="57823" y="134175"/>
                  </a:lnTo>
                  <a:close/>
                </a:path>
                <a:path w="132715" h="325119">
                  <a:moveTo>
                    <a:pt x="61582" y="167271"/>
                  </a:moveTo>
                  <a:lnTo>
                    <a:pt x="59067" y="158546"/>
                  </a:lnTo>
                  <a:lnTo>
                    <a:pt x="59067" y="166814"/>
                  </a:lnTo>
                  <a:lnTo>
                    <a:pt x="58762" y="167881"/>
                  </a:lnTo>
                  <a:lnTo>
                    <a:pt x="58674" y="168224"/>
                  </a:lnTo>
                  <a:lnTo>
                    <a:pt x="57835" y="169202"/>
                  </a:lnTo>
                  <a:lnTo>
                    <a:pt x="57111" y="170091"/>
                  </a:lnTo>
                  <a:lnTo>
                    <a:pt x="56184" y="170548"/>
                  </a:lnTo>
                  <a:lnTo>
                    <a:pt x="53771" y="170548"/>
                  </a:lnTo>
                  <a:lnTo>
                    <a:pt x="52743" y="169926"/>
                  </a:lnTo>
                  <a:lnTo>
                    <a:pt x="51473" y="167881"/>
                  </a:lnTo>
                  <a:lnTo>
                    <a:pt x="51358" y="162763"/>
                  </a:lnTo>
                  <a:lnTo>
                    <a:pt x="51650" y="161772"/>
                  </a:lnTo>
                  <a:lnTo>
                    <a:pt x="52349" y="160909"/>
                  </a:lnTo>
                  <a:lnTo>
                    <a:pt x="53213" y="159905"/>
                  </a:lnTo>
                  <a:lnTo>
                    <a:pt x="54140" y="159423"/>
                  </a:lnTo>
                  <a:lnTo>
                    <a:pt x="56299" y="159423"/>
                  </a:lnTo>
                  <a:lnTo>
                    <a:pt x="59067" y="166814"/>
                  </a:lnTo>
                  <a:lnTo>
                    <a:pt x="59067" y="158546"/>
                  </a:lnTo>
                  <a:lnTo>
                    <a:pt x="58762" y="158305"/>
                  </a:lnTo>
                  <a:lnTo>
                    <a:pt x="57975" y="157937"/>
                  </a:lnTo>
                  <a:lnTo>
                    <a:pt x="57162" y="157607"/>
                  </a:lnTo>
                  <a:lnTo>
                    <a:pt x="56324" y="157416"/>
                  </a:lnTo>
                  <a:lnTo>
                    <a:pt x="53797" y="157416"/>
                  </a:lnTo>
                  <a:lnTo>
                    <a:pt x="52489" y="158076"/>
                  </a:lnTo>
                  <a:lnTo>
                    <a:pt x="51447" y="159385"/>
                  </a:lnTo>
                  <a:lnTo>
                    <a:pt x="51447" y="152196"/>
                  </a:lnTo>
                  <a:lnTo>
                    <a:pt x="48983" y="152196"/>
                  </a:lnTo>
                  <a:lnTo>
                    <a:pt x="48983" y="172250"/>
                  </a:lnTo>
                  <a:lnTo>
                    <a:pt x="51282" y="172250"/>
                  </a:lnTo>
                  <a:lnTo>
                    <a:pt x="51282" y="170548"/>
                  </a:lnTo>
                  <a:lnTo>
                    <a:pt x="52285" y="171881"/>
                  </a:lnTo>
                  <a:lnTo>
                    <a:pt x="53581" y="172554"/>
                  </a:lnTo>
                  <a:lnTo>
                    <a:pt x="57023" y="172554"/>
                  </a:lnTo>
                  <a:lnTo>
                    <a:pt x="58508" y="171881"/>
                  </a:lnTo>
                  <a:lnTo>
                    <a:pt x="60972" y="169202"/>
                  </a:lnTo>
                  <a:lnTo>
                    <a:pt x="61582" y="167271"/>
                  </a:lnTo>
                  <a:close/>
                </a:path>
                <a:path w="132715" h="325119">
                  <a:moveTo>
                    <a:pt x="63068" y="234289"/>
                  </a:moveTo>
                  <a:lnTo>
                    <a:pt x="62191" y="233794"/>
                  </a:lnTo>
                  <a:lnTo>
                    <a:pt x="61353" y="233514"/>
                  </a:lnTo>
                  <a:lnTo>
                    <a:pt x="59956" y="233514"/>
                  </a:lnTo>
                  <a:lnTo>
                    <a:pt x="59423" y="233680"/>
                  </a:lnTo>
                  <a:lnTo>
                    <a:pt x="58445" y="234353"/>
                  </a:lnTo>
                  <a:lnTo>
                    <a:pt x="57937" y="235026"/>
                  </a:lnTo>
                  <a:lnTo>
                    <a:pt x="57378" y="236029"/>
                  </a:lnTo>
                  <a:lnTo>
                    <a:pt x="57378" y="233819"/>
                  </a:lnTo>
                  <a:lnTo>
                    <a:pt x="55168" y="233819"/>
                  </a:lnTo>
                  <a:lnTo>
                    <a:pt x="55168" y="248348"/>
                  </a:lnTo>
                  <a:lnTo>
                    <a:pt x="57632" y="248348"/>
                  </a:lnTo>
                  <a:lnTo>
                    <a:pt x="57632" y="239725"/>
                  </a:lnTo>
                  <a:lnTo>
                    <a:pt x="57746" y="238772"/>
                  </a:lnTo>
                  <a:lnTo>
                    <a:pt x="58191" y="237312"/>
                  </a:lnTo>
                  <a:lnTo>
                    <a:pt x="58496" y="236867"/>
                  </a:lnTo>
                  <a:lnTo>
                    <a:pt x="59372" y="236220"/>
                  </a:lnTo>
                  <a:lnTo>
                    <a:pt x="59842" y="236054"/>
                  </a:lnTo>
                  <a:lnTo>
                    <a:pt x="60998" y="236054"/>
                  </a:lnTo>
                  <a:lnTo>
                    <a:pt x="61582" y="236258"/>
                  </a:lnTo>
                  <a:lnTo>
                    <a:pt x="62191" y="236588"/>
                  </a:lnTo>
                  <a:lnTo>
                    <a:pt x="63068" y="234289"/>
                  </a:lnTo>
                  <a:close/>
                </a:path>
                <a:path w="132715" h="325119">
                  <a:moveTo>
                    <a:pt x="63080" y="319354"/>
                  </a:moveTo>
                  <a:lnTo>
                    <a:pt x="55295" y="315137"/>
                  </a:lnTo>
                  <a:lnTo>
                    <a:pt x="55067" y="315023"/>
                  </a:lnTo>
                  <a:lnTo>
                    <a:pt x="54622" y="314858"/>
                  </a:lnTo>
                  <a:lnTo>
                    <a:pt x="54317" y="314655"/>
                  </a:lnTo>
                  <a:lnTo>
                    <a:pt x="53898" y="314121"/>
                  </a:lnTo>
                  <a:lnTo>
                    <a:pt x="53809" y="313842"/>
                  </a:lnTo>
                  <a:lnTo>
                    <a:pt x="53809" y="313004"/>
                  </a:lnTo>
                  <a:lnTo>
                    <a:pt x="54038" y="312585"/>
                  </a:lnTo>
                  <a:lnTo>
                    <a:pt x="55016" y="311823"/>
                  </a:lnTo>
                  <a:lnTo>
                    <a:pt x="55829" y="311632"/>
                  </a:lnTo>
                  <a:lnTo>
                    <a:pt x="57924" y="311632"/>
                  </a:lnTo>
                  <a:lnTo>
                    <a:pt x="58661" y="311861"/>
                  </a:lnTo>
                  <a:lnTo>
                    <a:pt x="59690" y="312699"/>
                  </a:lnTo>
                  <a:lnTo>
                    <a:pt x="60032" y="313283"/>
                  </a:lnTo>
                  <a:lnTo>
                    <a:pt x="60134" y="314007"/>
                  </a:lnTo>
                  <a:lnTo>
                    <a:pt x="62547" y="313677"/>
                  </a:lnTo>
                  <a:lnTo>
                    <a:pt x="57899" y="309613"/>
                  </a:lnTo>
                  <a:lnTo>
                    <a:pt x="56019" y="309613"/>
                  </a:lnTo>
                  <a:lnTo>
                    <a:pt x="51435" y="313143"/>
                  </a:lnTo>
                  <a:lnTo>
                    <a:pt x="51435" y="314515"/>
                  </a:lnTo>
                  <a:lnTo>
                    <a:pt x="58661" y="318630"/>
                  </a:lnTo>
                  <a:lnTo>
                    <a:pt x="59499" y="318909"/>
                  </a:lnTo>
                  <a:lnTo>
                    <a:pt x="60312" y="319468"/>
                  </a:lnTo>
                  <a:lnTo>
                    <a:pt x="60566" y="319887"/>
                  </a:lnTo>
                  <a:lnTo>
                    <a:pt x="60566" y="321068"/>
                  </a:lnTo>
                  <a:lnTo>
                    <a:pt x="60286" y="321627"/>
                  </a:lnTo>
                  <a:lnTo>
                    <a:pt x="59194" y="322529"/>
                  </a:lnTo>
                  <a:lnTo>
                    <a:pt x="58343" y="322745"/>
                  </a:lnTo>
                  <a:lnTo>
                    <a:pt x="56108" y="322745"/>
                  </a:lnTo>
                  <a:lnTo>
                    <a:pt x="55206" y="322491"/>
                  </a:lnTo>
                  <a:lnTo>
                    <a:pt x="53975" y="321487"/>
                  </a:lnTo>
                  <a:lnTo>
                    <a:pt x="53594" y="320738"/>
                  </a:lnTo>
                  <a:lnTo>
                    <a:pt x="53479" y="319747"/>
                  </a:lnTo>
                  <a:lnTo>
                    <a:pt x="51041" y="320116"/>
                  </a:lnTo>
                  <a:lnTo>
                    <a:pt x="51295" y="321678"/>
                  </a:lnTo>
                  <a:lnTo>
                    <a:pt x="51904" y="322834"/>
                  </a:lnTo>
                  <a:lnTo>
                    <a:pt x="53898" y="324396"/>
                  </a:lnTo>
                  <a:lnTo>
                    <a:pt x="55321" y="324764"/>
                  </a:lnTo>
                  <a:lnTo>
                    <a:pt x="58343" y="324764"/>
                  </a:lnTo>
                  <a:lnTo>
                    <a:pt x="63080" y="321043"/>
                  </a:lnTo>
                  <a:lnTo>
                    <a:pt x="63080" y="319354"/>
                  </a:lnTo>
                  <a:close/>
                </a:path>
                <a:path w="132715" h="325119">
                  <a:moveTo>
                    <a:pt x="63944" y="81635"/>
                  </a:moveTo>
                  <a:lnTo>
                    <a:pt x="61671" y="81635"/>
                  </a:lnTo>
                  <a:lnTo>
                    <a:pt x="61671" y="83375"/>
                  </a:lnTo>
                  <a:lnTo>
                    <a:pt x="61645" y="86931"/>
                  </a:lnTo>
                  <a:lnTo>
                    <a:pt x="61569" y="90830"/>
                  </a:lnTo>
                  <a:lnTo>
                    <a:pt x="61252" y="91948"/>
                  </a:lnTo>
                  <a:lnTo>
                    <a:pt x="60502" y="92811"/>
                  </a:lnTo>
                  <a:lnTo>
                    <a:pt x="59715" y="93675"/>
                  </a:lnTo>
                  <a:lnTo>
                    <a:pt x="58788" y="94094"/>
                  </a:lnTo>
                  <a:lnTo>
                    <a:pt x="56527" y="94094"/>
                  </a:lnTo>
                  <a:lnTo>
                    <a:pt x="55575" y="93675"/>
                  </a:lnTo>
                  <a:lnTo>
                    <a:pt x="54102" y="91948"/>
                  </a:lnTo>
                  <a:lnTo>
                    <a:pt x="53784" y="90830"/>
                  </a:lnTo>
                  <a:lnTo>
                    <a:pt x="53695" y="86931"/>
                  </a:lnTo>
                  <a:lnTo>
                    <a:pt x="54063" y="85585"/>
                  </a:lnTo>
                  <a:lnTo>
                    <a:pt x="61645" y="86931"/>
                  </a:lnTo>
                  <a:lnTo>
                    <a:pt x="61645" y="83350"/>
                  </a:lnTo>
                  <a:lnTo>
                    <a:pt x="60553" y="82003"/>
                  </a:lnTo>
                  <a:lnTo>
                    <a:pt x="59156" y="81305"/>
                  </a:lnTo>
                  <a:lnTo>
                    <a:pt x="56159" y="81305"/>
                  </a:lnTo>
                  <a:lnTo>
                    <a:pt x="51142" y="90830"/>
                  </a:lnTo>
                  <a:lnTo>
                    <a:pt x="51676" y="92557"/>
                  </a:lnTo>
                  <a:lnTo>
                    <a:pt x="53936" y="95529"/>
                  </a:lnTo>
                  <a:lnTo>
                    <a:pt x="54063" y="95529"/>
                  </a:lnTo>
                  <a:lnTo>
                    <a:pt x="55397" y="96139"/>
                  </a:lnTo>
                  <a:lnTo>
                    <a:pt x="59016" y="96139"/>
                  </a:lnTo>
                  <a:lnTo>
                    <a:pt x="60363" y="95529"/>
                  </a:lnTo>
                  <a:lnTo>
                    <a:pt x="61455" y="94246"/>
                  </a:lnTo>
                  <a:lnTo>
                    <a:pt x="61404" y="96418"/>
                  </a:lnTo>
                  <a:lnTo>
                    <a:pt x="61277" y="97370"/>
                  </a:lnTo>
                  <a:lnTo>
                    <a:pt x="61201" y="97688"/>
                  </a:lnTo>
                  <a:lnTo>
                    <a:pt x="61112" y="97993"/>
                  </a:lnTo>
                  <a:lnTo>
                    <a:pt x="61061" y="98183"/>
                  </a:lnTo>
                  <a:lnTo>
                    <a:pt x="60909" y="98412"/>
                  </a:lnTo>
                  <a:lnTo>
                    <a:pt x="60464" y="98945"/>
                  </a:lnTo>
                  <a:lnTo>
                    <a:pt x="59372" y="99733"/>
                  </a:lnTo>
                  <a:lnTo>
                    <a:pt x="58254" y="100037"/>
                  </a:lnTo>
                  <a:lnTo>
                    <a:pt x="56515" y="100037"/>
                  </a:lnTo>
                  <a:lnTo>
                    <a:pt x="55486" y="99733"/>
                  </a:lnTo>
                  <a:lnTo>
                    <a:pt x="54419" y="98945"/>
                  </a:lnTo>
                  <a:lnTo>
                    <a:pt x="54140" y="98412"/>
                  </a:lnTo>
                  <a:lnTo>
                    <a:pt x="54025" y="97688"/>
                  </a:lnTo>
                  <a:lnTo>
                    <a:pt x="51981" y="97370"/>
                  </a:lnTo>
                  <a:lnTo>
                    <a:pt x="51650" y="97370"/>
                  </a:lnTo>
                  <a:lnTo>
                    <a:pt x="51625" y="98945"/>
                  </a:lnTo>
                  <a:lnTo>
                    <a:pt x="52120" y="100037"/>
                  </a:lnTo>
                  <a:lnTo>
                    <a:pt x="54406" y="101714"/>
                  </a:lnTo>
                  <a:lnTo>
                    <a:pt x="54660" y="101714"/>
                  </a:lnTo>
                  <a:lnTo>
                    <a:pt x="55651" y="101993"/>
                  </a:lnTo>
                  <a:lnTo>
                    <a:pt x="58851" y="101993"/>
                  </a:lnTo>
                  <a:lnTo>
                    <a:pt x="60045" y="101714"/>
                  </a:lnTo>
                  <a:lnTo>
                    <a:pt x="61061" y="101180"/>
                  </a:lnTo>
                  <a:lnTo>
                    <a:pt x="62064" y="100622"/>
                  </a:lnTo>
                  <a:lnTo>
                    <a:pt x="62649" y="100037"/>
                  </a:lnTo>
                  <a:lnTo>
                    <a:pt x="63500" y="98412"/>
                  </a:lnTo>
                  <a:lnTo>
                    <a:pt x="63601" y="98183"/>
                  </a:lnTo>
                  <a:lnTo>
                    <a:pt x="63690" y="97993"/>
                  </a:lnTo>
                  <a:lnTo>
                    <a:pt x="63792" y="97370"/>
                  </a:lnTo>
                  <a:lnTo>
                    <a:pt x="63868" y="96875"/>
                  </a:lnTo>
                  <a:lnTo>
                    <a:pt x="63944" y="94246"/>
                  </a:lnTo>
                  <a:lnTo>
                    <a:pt x="63944" y="94094"/>
                  </a:lnTo>
                  <a:lnTo>
                    <a:pt x="63944" y="81635"/>
                  </a:lnTo>
                  <a:close/>
                </a:path>
                <a:path w="132715" h="325119">
                  <a:moveTo>
                    <a:pt x="67030" y="157708"/>
                  </a:moveTo>
                  <a:lnTo>
                    <a:pt x="64579" y="157708"/>
                  </a:lnTo>
                  <a:lnTo>
                    <a:pt x="64579" y="172250"/>
                  </a:lnTo>
                  <a:lnTo>
                    <a:pt x="67030" y="172250"/>
                  </a:lnTo>
                  <a:lnTo>
                    <a:pt x="67030" y="157708"/>
                  </a:lnTo>
                  <a:close/>
                </a:path>
                <a:path w="132715" h="325119">
                  <a:moveTo>
                    <a:pt x="67030" y="152196"/>
                  </a:moveTo>
                  <a:lnTo>
                    <a:pt x="64579" y="152196"/>
                  </a:lnTo>
                  <a:lnTo>
                    <a:pt x="64579" y="155016"/>
                  </a:lnTo>
                  <a:lnTo>
                    <a:pt x="67030" y="155016"/>
                  </a:lnTo>
                  <a:lnTo>
                    <a:pt x="67030" y="152196"/>
                  </a:lnTo>
                  <a:close/>
                </a:path>
                <a:path w="132715" h="325119">
                  <a:moveTo>
                    <a:pt x="67729" y="120142"/>
                  </a:moveTo>
                  <a:lnTo>
                    <a:pt x="66852" y="119646"/>
                  </a:lnTo>
                  <a:lnTo>
                    <a:pt x="66014" y="119367"/>
                  </a:lnTo>
                  <a:lnTo>
                    <a:pt x="64617" y="119367"/>
                  </a:lnTo>
                  <a:lnTo>
                    <a:pt x="64084" y="119532"/>
                  </a:lnTo>
                  <a:lnTo>
                    <a:pt x="63106" y="120205"/>
                  </a:lnTo>
                  <a:lnTo>
                    <a:pt x="62598" y="120878"/>
                  </a:lnTo>
                  <a:lnTo>
                    <a:pt x="62039" y="121881"/>
                  </a:lnTo>
                  <a:lnTo>
                    <a:pt x="62039" y="119672"/>
                  </a:lnTo>
                  <a:lnTo>
                    <a:pt x="59829" y="119672"/>
                  </a:lnTo>
                  <a:lnTo>
                    <a:pt x="59829" y="134200"/>
                  </a:lnTo>
                  <a:lnTo>
                    <a:pt x="62293" y="134200"/>
                  </a:lnTo>
                  <a:lnTo>
                    <a:pt x="62293" y="125577"/>
                  </a:lnTo>
                  <a:lnTo>
                    <a:pt x="62407" y="124625"/>
                  </a:lnTo>
                  <a:lnTo>
                    <a:pt x="62852" y="123164"/>
                  </a:lnTo>
                  <a:lnTo>
                    <a:pt x="63157" y="122720"/>
                  </a:lnTo>
                  <a:lnTo>
                    <a:pt x="64033" y="122072"/>
                  </a:lnTo>
                  <a:lnTo>
                    <a:pt x="64503" y="121907"/>
                  </a:lnTo>
                  <a:lnTo>
                    <a:pt x="65659" y="121907"/>
                  </a:lnTo>
                  <a:lnTo>
                    <a:pt x="66243" y="122110"/>
                  </a:lnTo>
                  <a:lnTo>
                    <a:pt x="66852" y="122440"/>
                  </a:lnTo>
                  <a:lnTo>
                    <a:pt x="67729" y="120142"/>
                  </a:lnTo>
                  <a:close/>
                </a:path>
                <a:path w="132715" h="325119">
                  <a:moveTo>
                    <a:pt x="68592" y="15024"/>
                  </a:moveTo>
                  <a:lnTo>
                    <a:pt x="66154" y="14719"/>
                  </a:lnTo>
                  <a:lnTo>
                    <a:pt x="65989" y="15951"/>
                  </a:lnTo>
                  <a:lnTo>
                    <a:pt x="65570" y="16878"/>
                  </a:lnTo>
                  <a:lnTo>
                    <a:pt x="64274" y="18046"/>
                  </a:lnTo>
                  <a:lnTo>
                    <a:pt x="63461" y="18326"/>
                  </a:lnTo>
                  <a:lnTo>
                    <a:pt x="61277" y="18326"/>
                  </a:lnTo>
                  <a:lnTo>
                    <a:pt x="60299" y="17907"/>
                  </a:lnTo>
                  <a:lnTo>
                    <a:pt x="59575" y="17018"/>
                  </a:lnTo>
                  <a:lnTo>
                    <a:pt x="58813" y="16141"/>
                  </a:lnTo>
                  <a:lnTo>
                    <a:pt x="58458" y="14719"/>
                  </a:lnTo>
                  <a:lnTo>
                    <a:pt x="58458" y="10858"/>
                  </a:lnTo>
                  <a:lnTo>
                    <a:pt x="58813" y="9461"/>
                  </a:lnTo>
                  <a:lnTo>
                    <a:pt x="60388" y="7658"/>
                  </a:lnTo>
                  <a:lnTo>
                    <a:pt x="61391" y="7213"/>
                  </a:lnTo>
                  <a:lnTo>
                    <a:pt x="63461" y="7213"/>
                  </a:lnTo>
                  <a:lnTo>
                    <a:pt x="64160" y="7467"/>
                  </a:lnTo>
                  <a:lnTo>
                    <a:pt x="65316" y="8470"/>
                  </a:lnTo>
                  <a:lnTo>
                    <a:pt x="65735" y="9207"/>
                  </a:lnTo>
                  <a:lnTo>
                    <a:pt x="65963" y="10160"/>
                  </a:lnTo>
                  <a:lnTo>
                    <a:pt x="68338" y="9791"/>
                  </a:lnTo>
                  <a:lnTo>
                    <a:pt x="68059" y="8331"/>
                  </a:lnTo>
                  <a:lnTo>
                    <a:pt x="67411" y="7188"/>
                  </a:lnTo>
                  <a:lnTo>
                    <a:pt x="65392" y="5613"/>
                  </a:lnTo>
                  <a:lnTo>
                    <a:pt x="64109" y="5194"/>
                  </a:lnTo>
                  <a:lnTo>
                    <a:pt x="61277" y="5194"/>
                  </a:lnTo>
                  <a:lnTo>
                    <a:pt x="55930" y="11277"/>
                  </a:lnTo>
                  <a:lnTo>
                    <a:pt x="55930" y="15278"/>
                  </a:lnTo>
                  <a:lnTo>
                    <a:pt x="56527" y="17132"/>
                  </a:lnTo>
                  <a:lnTo>
                    <a:pt x="58928" y="19697"/>
                  </a:lnTo>
                  <a:lnTo>
                    <a:pt x="60528" y="20345"/>
                  </a:lnTo>
                  <a:lnTo>
                    <a:pt x="64109" y="20345"/>
                  </a:lnTo>
                  <a:lnTo>
                    <a:pt x="65455" y="19900"/>
                  </a:lnTo>
                  <a:lnTo>
                    <a:pt x="67640" y="18021"/>
                  </a:lnTo>
                  <a:lnTo>
                    <a:pt x="68313" y="16713"/>
                  </a:lnTo>
                  <a:lnTo>
                    <a:pt x="68592" y="15024"/>
                  </a:lnTo>
                  <a:close/>
                </a:path>
                <a:path w="132715" h="325119">
                  <a:moveTo>
                    <a:pt x="69303" y="277749"/>
                  </a:moveTo>
                  <a:lnTo>
                    <a:pt x="69240" y="276517"/>
                  </a:lnTo>
                  <a:lnTo>
                    <a:pt x="68719" y="274916"/>
                  </a:lnTo>
                  <a:lnTo>
                    <a:pt x="67487" y="273570"/>
                  </a:lnTo>
                  <a:lnTo>
                    <a:pt x="66700" y="272745"/>
                  </a:lnTo>
                  <a:lnTo>
                    <a:pt x="66700" y="277749"/>
                  </a:lnTo>
                  <a:lnTo>
                    <a:pt x="58585" y="277749"/>
                  </a:lnTo>
                  <a:lnTo>
                    <a:pt x="58661" y="276517"/>
                  </a:lnTo>
                  <a:lnTo>
                    <a:pt x="59042" y="275615"/>
                  </a:lnTo>
                  <a:lnTo>
                    <a:pt x="59093" y="275475"/>
                  </a:lnTo>
                  <a:lnTo>
                    <a:pt x="60540" y="274053"/>
                  </a:lnTo>
                  <a:lnTo>
                    <a:pt x="61582" y="273570"/>
                  </a:lnTo>
                  <a:lnTo>
                    <a:pt x="63957" y="273570"/>
                  </a:lnTo>
                  <a:lnTo>
                    <a:pt x="66700" y="277749"/>
                  </a:lnTo>
                  <a:lnTo>
                    <a:pt x="66700" y="272745"/>
                  </a:lnTo>
                  <a:lnTo>
                    <a:pt x="66230" y="272237"/>
                  </a:lnTo>
                  <a:lnTo>
                    <a:pt x="64630" y="271564"/>
                  </a:lnTo>
                  <a:lnTo>
                    <a:pt x="60680" y="271564"/>
                  </a:lnTo>
                  <a:lnTo>
                    <a:pt x="59029" y="272237"/>
                  </a:lnTo>
                  <a:lnTo>
                    <a:pt x="56540" y="274916"/>
                  </a:lnTo>
                  <a:lnTo>
                    <a:pt x="56019" y="276517"/>
                  </a:lnTo>
                  <a:lnTo>
                    <a:pt x="56057" y="282028"/>
                  </a:lnTo>
                  <a:lnTo>
                    <a:pt x="56591" y="283540"/>
                  </a:lnTo>
                  <a:lnTo>
                    <a:pt x="59004" y="286067"/>
                  </a:lnTo>
                  <a:lnTo>
                    <a:pt x="60706" y="286702"/>
                  </a:lnTo>
                  <a:lnTo>
                    <a:pt x="64516" y="286702"/>
                  </a:lnTo>
                  <a:lnTo>
                    <a:pt x="65887" y="286321"/>
                  </a:lnTo>
                  <a:lnTo>
                    <a:pt x="68046" y="284695"/>
                  </a:lnTo>
                  <a:lnTo>
                    <a:pt x="68808" y="283540"/>
                  </a:lnTo>
                  <a:lnTo>
                    <a:pt x="69227" y="282028"/>
                  </a:lnTo>
                  <a:lnTo>
                    <a:pt x="66675" y="281724"/>
                  </a:lnTo>
                  <a:lnTo>
                    <a:pt x="66357" y="282587"/>
                  </a:lnTo>
                  <a:lnTo>
                    <a:pt x="66281" y="282790"/>
                  </a:lnTo>
                  <a:lnTo>
                    <a:pt x="65773" y="283540"/>
                  </a:lnTo>
                  <a:lnTo>
                    <a:pt x="64516" y="284467"/>
                  </a:lnTo>
                  <a:lnTo>
                    <a:pt x="63728" y="284695"/>
                  </a:lnTo>
                  <a:lnTo>
                    <a:pt x="61607" y="284695"/>
                  </a:lnTo>
                  <a:lnTo>
                    <a:pt x="60604" y="284276"/>
                  </a:lnTo>
                  <a:lnTo>
                    <a:pt x="58978" y="282587"/>
                  </a:lnTo>
                  <a:lnTo>
                    <a:pt x="58775" y="282028"/>
                  </a:lnTo>
                  <a:lnTo>
                    <a:pt x="58648" y="281724"/>
                  </a:lnTo>
                  <a:lnTo>
                    <a:pt x="58521" y="281393"/>
                  </a:lnTo>
                  <a:lnTo>
                    <a:pt x="58445" y="279768"/>
                  </a:lnTo>
                  <a:lnTo>
                    <a:pt x="69278" y="279768"/>
                  </a:lnTo>
                  <a:lnTo>
                    <a:pt x="69303" y="277749"/>
                  </a:lnTo>
                  <a:close/>
                </a:path>
                <a:path w="132715" h="325119">
                  <a:moveTo>
                    <a:pt x="71767" y="324421"/>
                  </a:moveTo>
                  <a:lnTo>
                    <a:pt x="71399" y="322237"/>
                  </a:lnTo>
                  <a:lnTo>
                    <a:pt x="70954" y="322326"/>
                  </a:lnTo>
                  <a:lnTo>
                    <a:pt x="69938" y="322351"/>
                  </a:lnTo>
                  <a:lnTo>
                    <a:pt x="69659" y="322287"/>
                  </a:lnTo>
                  <a:lnTo>
                    <a:pt x="69265" y="322072"/>
                  </a:lnTo>
                  <a:lnTo>
                    <a:pt x="69126" y="321906"/>
                  </a:lnTo>
                  <a:lnTo>
                    <a:pt x="69049" y="321703"/>
                  </a:lnTo>
                  <a:lnTo>
                    <a:pt x="68935" y="321513"/>
                  </a:lnTo>
                  <a:lnTo>
                    <a:pt x="68910" y="321056"/>
                  </a:lnTo>
                  <a:lnTo>
                    <a:pt x="68910" y="311848"/>
                  </a:lnTo>
                  <a:lnTo>
                    <a:pt x="71399" y="311848"/>
                  </a:lnTo>
                  <a:lnTo>
                    <a:pt x="71399" y="309918"/>
                  </a:lnTo>
                  <a:lnTo>
                    <a:pt x="68910" y="309918"/>
                  </a:lnTo>
                  <a:lnTo>
                    <a:pt x="68910" y="304850"/>
                  </a:lnTo>
                  <a:lnTo>
                    <a:pt x="66471" y="306336"/>
                  </a:lnTo>
                  <a:lnTo>
                    <a:pt x="66471" y="309918"/>
                  </a:lnTo>
                  <a:lnTo>
                    <a:pt x="64681" y="309918"/>
                  </a:lnTo>
                  <a:lnTo>
                    <a:pt x="64681" y="311848"/>
                  </a:lnTo>
                  <a:lnTo>
                    <a:pt x="66471" y="311848"/>
                  </a:lnTo>
                  <a:lnTo>
                    <a:pt x="66471" y="321678"/>
                  </a:lnTo>
                  <a:lnTo>
                    <a:pt x="66560" y="322656"/>
                  </a:lnTo>
                  <a:lnTo>
                    <a:pt x="66979" y="323583"/>
                  </a:lnTo>
                  <a:lnTo>
                    <a:pt x="67310" y="323938"/>
                  </a:lnTo>
                  <a:lnTo>
                    <a:pt x="68287" y="324472"/>
                  </a:lnTo>
                  <a:lnTo>
                    <a:pt x="68986" y="324612"/>
                  </a:lnTo>
                  <a:lnTo>
                    <a:pt x="70421" y="324612"/>
                  </a:lnTo>
                  <a:lnTo>
                    <a:pt x="71767" y="324421"/>
                  </a:lnTo>
                  <a:close/>
                </a:path>
                <a:path w="132715" h="325119">
                  <a:moveTo>
                    <a:pt x="74599" y="190169"/>
                  </a:moveTo>
                  <a:lnTo>
                    <a:pt x="73761" y="190004"/>
                  </a:lnTo>
                  <a:lnTo>
                    <a:pt x="72974" y="189915"/>
                  </a:lnTo>
                  <a:lnTo>
                    <a:pt x="71208" y="189915"/>
                  </a:lnTo>
                  <a:lnTo>
                    <a:pt x="68275" y="193281"/>
                  </a:lnTo>
                  <a:lnTo>
                    <a:pt x="68275" y="195770"/>
                  </a:lnTo>
                  <a:lnTo>
                    <a:pt x="66090" y="195770"/>
                  </a:lnTo>
                  <a:lnTo>
                    <a:pt x="66090" y="197700"/>
                  </a:lnTo>
                  <a:lnTo>
                    <a:pt x="68275" y="197700"/>
                  </a:lnTo>
                  <a:lnTo>
                    <a:pt x="68275" y="210299"/>
                  </a:lnTo>
                  <a:lnTo>
                    <a:pt x="70713" y="210299"/>
                  </a:lnTo>
                  <a:lnTo>
                    <a:pt x="70713" y="197700"/>
                  </a:lnTo>
                  <a:lnTo>
                    <a:pt x="73533" y="197700"/>
                  </a:lnTo>
                  <a:lnTo>
                    <a:pt x="73533" y="195770"/>
                  </a:lnTo>
                  <a:lnTo>
                    <a:pt x="70713" y="195770"/>
                  </a:lnTo>
                  <a:lnTo>
                    <a:pt x="70713" y="193586"/>
                  </a:lnTo>
                  <a:lnTo>
                    <a:pt x="70853" y="193001"/>
                  </a:lnTo>
                  <a:lnTo>
                    <a:pt x="71488" y="192354"/>
                  </a:lnTo>
                  <a:lnTo>
                    <a:pt x="72021" y="192189"/>
                  </a:lnTo>
                  <a:lnTo>
                    <a:pt x="73228" y="192189"/>
                  </a:lnTo>
                  <a:lnTo>
                    <a:pt x="74206" y="192290"/>
                  </a:lnTo>
                  <a:lnTo>
                    <a:pt x="74599" y="190169"/>
                  </a:lnTo>
                  <a:close/>
                </a:path>
                <a:path w="132715" h="325119">
                  <a:moveTo>
                    <a:pt x="76301" y="238302"/>
                  </a:moveTo>
                  <a:lnTo>
                    <a:pt x="72212" y="233514"/>
                  </a:lnTo>
                  <a:lnTo>
                    <a:pt x="69329" y="233514"/>
                  </a:lnTo>
                  <a:lnTo>
                    <a:pt x="67792" y="234315"/>
                  </a:lnTo>
                  <a:lnTo>
                    <a:pt x="66725" y="235889"/>
                  </a:lnTo>
                  <a:lnTo>
                    <a:pt x="66725" y="233819"/>
                  </a:lnTo>
                  <a:lnTo>
                    <a:pt x="64516" y="233819"/>
                  </a:lnTo>
                  <a:lnTo>
                    <a:pt x="64516" y="248348"/>
                  </a:lnTo>
                  <a:lnTo>
                    <a:pt x="66979" y="248348"/>
                  </a:lnTo>
                  <a:lnTo>
                    <a:pt x="66979" y="238582"/>
                  </a:lnTo>
                  <a:lnTo>
                    <a:pt x="67348" y="237312"/>
                  </a:lnTo>
                  <a:lnTo>
                    <a:pt x="68859" y="235978"/>
                  </a:lnTo>
                  <a:lnTo>
                    <a:pt x="69773" y="235635"/>
                  </a:lnTo>
                  <a:lnTo>
                    <a:pt x="71488" y="235635"/>
                  </a:lnTo>
                  <a:lnTo>
                    <a:pt x="73837" y="238518"/>
                  </a:lnTo>
                  <a:lnTo>
                    <a:pt x="73837" y="248348"/>
                  </a:lnTo>
                  <a:lnTo>
                    <a:pt x="76301" y="248348"/>
                  </a:lnTo>
                  <a:lnTo>
                    <a:pt x="76301" y="238302"/>
                  </a:lnTo>
                  <a:close/>
                </a:path>
                <a:path w="132715" h="325119">
                  <a:moveTo>
                    <a:pt x="77876" y="190246"/>
                  </a:moveTo>
                  <a:lnTo>
                    <a:pt x="75412" y="190246"/>
                  </a:lnTo>
                  <a:lnTo>
                    <a:pt x="75412" y="210299"/>
                  </a:lnTo>
                  <a:lnTo>
                    <a:pt x="77876" y="210299"/>
                  </a:lnTo>
                  <a:lnTo>
                    <a:pt x="77876" y="190246"/>
                  </a:lnTo>
                  <a:close/>
                </a:path>
                <a:path w="132715" h="325119">
                  <a:moveTo>
                    <a:pt x="80200" y="96139"/>
                  </a:moveTo>
                  <a:lnTo>
                    <a:pt x="79946" y="95694"/>
                  </a:lnTo>
                  <a:lnTo>
                    <a:pt x="79717" y="95135"/>
                  </a:lnTo>
                  <a:lnTo>
                    <a:pt x="79451" y="93789"/>
                  </a:lnTo>
                  <a:lnTo>
                    <a:pt x="79413" y="88861"/>
                  </a:lnTo>
                  <a:lnTo>
                    <a:pt x="79311" y="84582"/>
                  </a:lnTo>
                  <a:lnTo>
                    <a:pt x="79260" y="84353"/>
                  </a:lnTo>
                  <a:lnTo>
                    <a:pt x="79171" y="83908"/>
                  </a:lnTo>
                  <a:lnTo>
                    <a:pt x="78905" y="83312"/>
                  </a:lnTo>
                  <a:lnTo>
                    <a:pt x="78168" y="82397"/>
                  </a:lnTo>
                  <a:lnTo>
                    <a:pt x="77774" y="82143"/>
                  </a:lnTo>
                  <a:lnTo>
                    <a:pt x="77927" y="82143"/>
                  </a:lnTo>
                  <a:lnTo>
                    <a:pt x="76034" y="81470"/>
                  </a:lnTo>
                  <a:lnTo>
                    <a:pt x="75031" y="81305"/>
                  </a:lnTo>
                  <a:lnTo>
                    <a:pt x="72529" y="81305"/>
                  </a:lnTo>
                  <a:lnTo>
                    <a:pt x="67640" y="84353"/>
                  </a:lnTo>
                  <a:lnTo>
                    <a:pt x="67538" y="84582"/>
                  </a:lnTo>
                  <a:lnTo>
                    <a:pt x="67462" y="84747"/>
                  </a:lnTo>
                  <a:lnTo>
                    <a:pt x="67348" y="85280"/>
                  </a:lnTo>
                  <a:lnTo>
                    <a:pt x="67246" y="85750"/>
                  </a:lnTo>
                  <a:lnTo>
                    <a:pt x="69646" y="86093"/>
                  </a:lnTo>
                  <a:lnTo>
                    <a:pt x="69735" y="85750"/>
                  </a:lnTo>
                  <a:lnTo>
                    <a:pt x="69850" y="85280"/>
                  </a:lnTo>
                  <a:lnTo>
                    <a:pt x="69977" y="84937"/>
                  </a:lnTo>
                  <a:lnTo>
                    <a:pt x="70091" y="84747"/>
                  </a:lnTo>
                  <a:lnTo>
                    <a:pt x="70180" y="84582"/>
                  </a:lnTo>
                  <a:lnTo>
                    <a:pt x="70294" y="84353"/>
                  </a:lnTo>
                  <a:lnTo>
                    <a:pt x="71348" y="83591"/>
                  </a:lnTo>
                  <a:lnTo>
                    <a:pt x="72250" y="83312"/>
                  </a:lnTo>
                  <a:lnTo>
                    <a:pt x="74663" y="83312"/>
                  </a:lnTo>
                  <a:lnTo>
                    <a:pt x="75615" y="83591"/>
                  </a:lnTo>
                  <a:lnTo>
                    <a:pt x="76708" y="84582"/>
                  </a:lnTo>
                  <a:lnTo>
                    <a:pt x="76835" y="84937"/>
                  </a:lnTo>
                  <a:lnTo>
                    <a:pt x="76936" y="86931"/>
                  </a:lnTo>
                  <a:lnTo>
                    <a:pt x="76936" y="88861"/>
                  </a:lnTo>
                  <a:lnTo>
                    <a:pt x="73825" y="94538"/>
                  </a:lnTo>
                  <a:lnTo>
                    <a:pt x="70904" y="94538"/>
                  </a:lnTo>
                  <a:lnTo>
                    <a:pt x="69786" y="93535"/>
                  </a:lnTo>
                  <a:lnTo>
                    <a:pt x="69469" y="92951"/>
                  </a:lnTo>
                  <a:lnTo>
                    <a:pt x="69570" y="91440"/>
                  </a:lnTo>
                  <a:lnTo>
                    <a:pt x="74688" y="89535"/>
                  </a:lnTo>
                  <a:lnTo>
                    <a:pt x="75704" y="89306"/>
                  </a:lnTo>
                  <a:lnTo>
                    <a:pt x="75857" y="89306"/>
                  </a:lnTo>
                  <a:lnTo>
                    <a:pt x="76936" y="88861"/>
                  </a:lnTo>
                  <a:lnTo>
                    <a:pt x="76936" y="86931"/>
                  </a:lnTo>
                  <a:lnTo>
                    <a:pt x="75984" y="87261"/>
                  </a:lnTo>
                  <a:lnTo>
                    <a:pt x="74523" y="87541"/>
                  </a:lnTo>
                  <a:lnTo>
                    <a:pt x="72529" y="87769"/>
                  </a:lnTo>
                  <a:lnTo>
                    <a:pt x="70065" y="88138"/>
                  </a:lnTo>
                  <a:lnTo>
                    <a:pt x="70345" y="88138"/>
                  </a:lnTo>
                  <a:lnTo>
                    <a:pt x="69684" y="88328"/>
                  </a:lnTo>
                  <a:lnTo>
                    <a:pt x="66941" y="91071"/>
                  </a:lnTo>
                  <a:lnTo>
                    <a:pt x="66941" y="93789"/>
                  </a:lnTo>
                  <a:lnTo>
                    <a:pt x="67284" y="94538"/>
                  </a:lnTo>
                  <a:lnTo>
                    <a:pt x="68529" y="95694"/>
                  </a:lnTo>
                  <a:lnTo>
                    <a:pt x="69126" y="96139"/>
                  </a:lnTo>
                  <a:lnTo>
                    <a:pt x="70180" y="96443"/>
                  </a:lnTo>
                  <a:lnTo>
                    <a:pt x="72732" y="96443"/>
                  </a:lnTo>
                  <a:lnTo>
                    <a:pt x="73660" y="96278"/>
                  </a:lnTo>
                  <a:lnTo>
                    <a:pt x="75336" y="95694"/>
                  </a:lnTo>
                  <a:lnTo>
                    <a:pt x="76200" y="95135"/>
                  </a:lnTo>
                  <a:lnTo>
                    <a:pt x="76911" y="94538"/>
                  </a:lnTo>
                  <a:lnTo>
                    <a:pt x="77139" y="94538"/>
                  </a:lnTo>
                  <a:lnTo>
                    <a:pt x="77216" y="95135"/>
                  </a:lnTo>
                  <a:lnTo>
                    <a:pt x="77393" y="95694"/>
                  </a:lnTo>
                  <a:lnTo>
                    <a:pt x="77635" y="96139"/>
                  </a:lnTo>
                  <a:lnTo>
                    <a:pt x="80200" y="96139"/>
                  </a:lnTo>
                  <a:close/>
                </a:path>
                <a:path w="132715" h="325119">
                  <a:moveTo>
                    <a:pt x="81800" y="124256"/>
                  </a:moveTo>
                  <a:lnTo>
                    <a:pt x="81280" y="122783"/>
                  </a:lnTo>
                  <a:lnTo>
                    <a:pt x="81229" y="122631"/>
                  </a:lnTo>
                  <a:lnTo>
                    <a:pt x="80010" y="121373"/>
                  </a:lnTo>
                  <a:lnTo>
                    <a:pt x="79349" y="120713"/>
                  </a:lnTo>
                  <a:lnTo>
                    <a:pt x="79349" y="125095"/>
                  </a:lnTo>
                  <a:lnTo>
                    <a:pt x="79336" y="128803"/>
                  </a:lnTo>
                  <a:lnTo>
                    <a:pt x="78930" y="130200"/>
                  </a:lnTo>
                  <a:lnTo>
                    <a:pt x="77304" y="132041"/>
                  </a:lnTo>
                  <a:lnTo>
                    <a:pt x="76123" y="132575"/>
                  </a:lnTo>
                  <a:lnTo>
                    <a:pt x="74002" y="132575"/>
                  </a:lnTo>
                  <a:lnTo>
                    <a:pt x="72796" y="132041"/>
                  </a:lnTo>
                  <a:lnTo>
                    <a:pt x="71208" y="130200"/>
                  </a:lnTo>
                  <a:lnTo>
                    <a:pt x="70815" y="128803"/>
                  </a:lnTo>
                  <a:lnTo>
                    <a:pt x="70815" y="125095"/>
                  </a:lnTo>
                  <a:lnTo>
                    <a:pt x="71196" y="123723"/>
                  </a:lnTo>
                  <a:lnTo>
                    <a:pt x="72796" y="121856"/>
                  </a:lnTo>
                  <a:lnTo>
                    <a:pt x="73837" y="121373"/>
                  </a:lnTo>
                  <a:lnTo>
                    <a:pt x="76276" y="121373"/>
                  </a:lnTo>
                  <a:lnTo>
                    <a:pt x="77279" y="121856"/>
                  </a:lnTo>
                  <a:lnTo>
                    <a:pt x="78117" y="122783"/>
                  </a:lnTo>
                  <a:lnTo>
                    <a:pt x="78930" y="123723"/>
                  </a:lnTo>
                  <a:lnTo>
                    <a:pt x="79349" y="125095"/>
                  </a:lnTo>
                  <a:lnTo>
                    <a:pt x="79349" y="120713"/>
                  </a:lnTo>
                  <a:lnTo>
                    <a:pt x="78676" y="120027"/>
                  </a:lnTo>
                  <a:lnTo>
                    <a:pt x="77050" y="119367"/>
                  </a:lnTo>
                  <a:lnTo>
                    <a:pt x="73279" y="119367"/>
                  </a:lnTo>
                  <a:lnTo>
                    <a:pt x="71729" y="119888"/>
                  </a:lnTo>
                  <a:lnTo>
                    <a:pt x="68986" y="122275"/>
                  </a:lnTo>
                  <a:lnTo>
                    <a:pt x="68262" y="124256"/>
                  </a:lnTo>
                  <a:lnTo>
                    <a:pt x="68262" y="129413"/>
                  </a:lnTo>
                  <a:lnTo>
                    <a:pt x="68884" y="131292"/>
                  </a:lnTo>
                  <a:lnTo>
                    <a:pt x="70142" y="132575"/>
                  </a:lnTo>
                  <a:lnTo>
                    <a:pt x="71374" y="133870"/>
                  </a:lnTo>
                  <a:lnTo>
                    <a:pt x="73025" y="134505"/>
                  </a:lnTo>
                  <a:lnTo>
                    <a:pt x="76327" y="134505"/>
                  </a:lnTo>
                  <a:lnTo>
                    <a:pt x="77508" y="134200"/>
                  </a:lnTo>
                  <a:lnTo>
                    <a:pt x="79629" y="133057"/>
                  </a:lnTo>
                  <a:lnTo>
                    <a:pt x="80098" y="132575"/>
                  </a:lnTo>
                  <a:lnTo>
                    <a:pt x="80467" y="132207"/>
                  </a:lnTo>
                  <a:lnTo>
                    <a:pt x="81521" y="130200"/>
                  </a:lnTo>
                  <a:lnTo>
                    <a:pt x="81711" y="129413"/>
                  </a:lnTo>
                  <a:lnTo>
                    <a:pt x="81800" y="124256"/>
                  </a:lnTo>
                  <a:close/>
                </a:path>
                <a:path w="132715" h="325119">
                  <a:moveTo>
                    <a:pt x="82550" y="233819"/>
                  </a:moveTo>
                  <a:lnTo>
                    <a:pt x="80098" y="233819"/>
                  </a:lnTo>
                  <a:lnTo>
                    <a:pt x="80098" y="248348"/>
                  </a:lnTo>
                  <a:lnTo>
                    <a:pt x="82550" y="248348"/>
                  </a:lnTo>
                  <a:lnTo>
                    <a:pt x="82550" y="233819"/>
                  </a:lnTo>
                  <a:close/>
                </a:path>
                <a:path w="132715" h="325119">
                  <a:moveTo>
                    <a:pt x="82550" y="228320"/>
                  </a:moveTo>
                  <a:lnTo>
                    <a:pt x="80098" y="228320"/>
                  </a:lnTo>
                  <a:lnTo>
                    <a:pt x="80098" y="231127"/>
                  </a:lnTo>
                  <a:lnTo>
                    <a:pt x="82550" y="231127"/>
                  </a:lnTo>
                  <a:lnTo>
                    <a:pt x="82550" y="228320"/>
                  </a:lnTo>
                  <a:close/>
                </a:path>
                <a:path w="132715" h="325119">
                  <a:moveTo>
                    <a:pt x="82702" y="167233"/>
                  </a:moveTo>
                  <a:lnTo>
                    <a:pt x="80264" y="166928"/>
                  </a:lnTo>
                  <a:lnTo>
                    <a:pt x="80098" y="168160"/>
                  </a:lnTo>
                  <a:lnTo>
                    <a:pt x="79679" y="169087"/>
                  </a:lnTo>
                  <a:lnTo>
                    <a:pt x="78384" y="170256"/>
                  </a:lnTo>
                  <a:lnTo>
                    <a:pt x="77571" y="170535"/>
                  </a:lnTo>
                  <a:lnTo>
                    <a:pt x="75387" y="170535"/>
                  </a:lnTo>
                  <a:lnTo>
                    <a:pt x="74409" y="170116"/>
                  </a:lnTo>
                  <a:lnTo>
                    <a:pt x="73685" y="169227"/>
                  </a:lnTo>
                  <a:lnTo>
                    <a:pt x="72923" y="168351"/>
                  </a:lnTo>
                  <a:lnTo>
                    <a:pt x="72567" y="166928"/>
                  </a:lnTo>
                  <a:lnTo>
                    <a:pt x="72567" y="163068"/>
                  </a:lnTo>
                  <a:lnTo>
                    <a:pt x="72923" y="161671"/>
                  </a:lnTo>
                  <a:lnTo>
                    <a:pt x="74498" y="159867"/>
                  </a:lnTo>
                  <a:lnTo>
                    <a:pt x="75501" y="159423"/>
                  </a:lnTo>
                  <a:lnTo>
                    <a:pt x="77571" y="159423"/>
                  </a:lnTo>
                  <a:lnTo>
                    <a:pt x="78270" y="159677"/>
                  </a:lnTo>
                  <a:lnTo>
                    <a:pt x="79425" y="160680"/>
                  </a:lnTo>
                  <a:lnTo>
                    <a:pt x="79844" y="161417"/>
                  </a:lnTo>
                  <a:lnTo>
                    <a:pt x="80073" y="162369"/>
                  </a:lnTo>
                  <a:lnTo>
                    <a:pt x="82448" y="162001"/>
                  </a:lnTo>
                  <a:lnTo>
                    <a:pt x="82169" y="160540"/>
                  </a:lnTo>
                  <a:lnTo>
                    <a:pt x="81521" y="159397"/>
                  </a:lnTo>
                  <a:lnTo>
                    <a:pt x="79502" y="157822"/>
                  </a:lnTo>
                  <a:lnTo>
                    <a:pt x="78219" y="157403"/>
                  </a:lnTo>
                  <a:lnTo>
                    <a:pt x="75387" y="157403"/>
                  </a:lnTo>
                  <a:lnTo>
                    <a:pt x="70040" y="163487"/>
                  </a:lnTo>
                  <a:lnTo>
                    <a:pt x="70040" y="167487"/>
                  </a:lnTo>
                  <a:lnTo>
                    <a:pt x="70637" y="169341"/>
                  </a:lnTo>
                  <a:lnTo>
                    <a:pt x="73037" y="171907"/>
                  </a:lnTo>
                  <a:lnTo>
                    <a:pt x="74637" y="172554"/>
                  </a:lnTo>
                  <a:lnTo>
                    <a:pt x="78219" y="172554"/>
                  </a:lnTo>
                  <a:lnTo>
                    <a:pt x="79565" y="172110"/>
                  </a:lnTo>
                  <a:lnTo>
                    <a:pt x="81749" y="170230"/>
                  </a:lnTo>
                  <a:lnTo>
                    <a:pt x="82423" y="168922"/>
                  </a:lnTo>
                  <a:lnTo>
                    <a:pt x="82702" y="167233"/>
                  </a:lnTo>
                  <a:close/>
                </a:path>
                <a:path w="132715" h="325119">
                  <a:moveTo>
                    <a:pt x="83248" y="11391"/>
                  </a:moveTo>
                  <a:lnTo>
                    <a:pt x="83185" y="10160"/>
                  </a:lnTo>
                  <a:lnTo>
                    <a:pt x="82664" y="8559"/>
                  </a:lnTo>
                  <a:lnTo>
                    <a:pt x="81432" y="7213"/>
                  </a:lnTo>
                  <a:lnTo>
                    <a:pt x="80645" y="6388"/>
                  </a:lnTo>
                  <a:lnTo>
                    <a:pt x="80645" y="11391"/>
                  </a:lnTo>
                  <a:lnTo>
                    <a:pt x="72529" y="11391"/>
                  </a:lnTo>
                  <a:lnTo>
                    <a:pt x="72605" y="10160"/>
                  </a:lnTo>
                  <a:lnTo>
                    <a:pt x="72986" y="9258"/>
                  </a:lnTo>
                  <a:lnTo>
                    <a:pt x="73037" y="9118"/>
                  </a:lnTo>
                  <a:lnTo>
                    <a:pt x="74485" y="7696"/>
                  </a:lnTo>
                  <a:lnTo>
                    <a:pt x="75526" y="7213"/>
                  </a:lnTo>
                  <a:lnTo>
                    <a:pt x="77901" y="7213"/>
                  </a:lnTo>
                  <a:lnTo>
                    <a:pt x="80645" y="11391"/>
                  </a:lnTo>
                  <a:lnTo>
                    <a:pt x="80645" y="6388"/>
                  </a:lnTo>
                  <a:lnTo>
                    <a:pt x="80175" y="5880"/>
                  </a:lnTo>
                  <a:lnTo>
                    <a:pt x="78574" y="5207"/>
                  </a:lnTo>
                  <a:lnTo>
                    <a:pt x="74625" y="5207"/>
                  </a:lnTo>
                  <a:lnTo>
                    <a:pt x="72974" y="5880"/>
                  </a:lnTo>
                  <a:lnTo>
                    <a:pt x="70485" y="8559"/>
                  </a:lnTo>
                  <a:lnTo>
                    <a:pt x="69964" y="10160"/>
                  </a:lnTo>
                  <a:lnTo>
                    <a:pt x="70002" y="15671"/>
                  </a:lnTo>
                  <a:lnTo>
                    <a:pt x="70535" y="17183"/>
                  </a:lnTo>
                  <a:lnTo>
                    <a:pt x="72948" y="19710"/>
                  </a:lnTo>
                  <a:lnTo>
                    <a:pt x="74650" y="20345"/>
                  </a:lnTo>
                  <a:lnTo>
                    <a:pt x="78460" y="20345"/>
                  </a:lnTo>
                  <a:lnTo>
                    <a:pt x="79832" y="19964"/>
                  </a:lnTo>
                  <a:lnTo>
                    <a:pt x="81991" y="18338"/>
                  </a:lnTo>
                  <a:lnTo>
                    <a:pt x="82753" y="17183"/>
                  </a:lnTo>
                  <a:lnTo>
                    <a:pt x="83172" y="15671"/>
                  </a:lnTo>
                  <a:lnTo>
                    <a:pt x="80619" y="15367"/>
                  </a:lnTo>
                  <a:lnTo>
                    <a:pt x="80302" y="16230"/>
                  </a:lnTo>
                  <a:lnTo>
                    <a:pt x="80225" y="16433"/>
                  </a:lnTo>
                  <a:lnTo>
                    <a:pt x="79717" y="17183"/>
                  </a:lnTo>
                  <a:lnTo>
                    <a:pt x="78460" y="18110"/>
                  </a:lnTo>
                  <a:lnTo>
                    <a:pt x="77673" y="18338"/>
                  </a:lnTo>
                  <a:lnTo>
                    <a:pt x="75552" y="18338"/>
                  </a:lnTo>
                  <a:lnTo>
                    <a:pt x="74549" y="17919"/>
                  </a:lnTo>
                  <a:lnTo>
                    <a:pt x="72923" y="16230"/>
                  </a:lnTo>
                  <a:lnTo>
                    <a:pt x="72720" y="15671"/>
                  </a:lnTo>
                  <a:lnTo>
                    <a:pt x="72593" y="15367"/>
                  </a:lnTo>
                  <a:lnTo>
                    <a:pt x="72466" y="15036"/>
                  </a:lnTo>
                  <a:lnTo>
                    <a:pt x="72390" y="13411"/>
                  </a:lnTo>
                  <a:lnTo>
                    <a:pt x="83223" y="13411"/>
                  </a:lnTo>
                  <a:lnTo>
                    <a:pt x="83248" y="11391"/>
                  </a:lnTo>
                  <a:close/>
                </a:path>
                <a:path w="132715" h="325119">
                  <a:moveTo>
                    <a:pt x="85636" y="76098"/>
                  </a:moveTo>
                  <a:lnTo>
                    <a:pt x="83185" y="76098"/>
                  </a:lnTo>
                  <a:lnTo>
                    <a:pt x="83185" y="96151"/>
                  </a:lnTo>
                  <a:lnTo>
                    <a:pt x="85636" y="96151"/>
                  </a:lnTo>
                  <a:lnTo>
                    <a:pt x="85636" y="76098"/>
                  </a:lnTo>
                  <a:close/>
                </a:path>
                <a:path w="132715" h="325119">
                  <a:moveTo>
                    <a:pt x="86334" y="324446"/>
                  </a:moveTo>
                  <a:lnTo>
                    <a:pt x="86080" y="324002"/>
                  </a:lnTo>
                  <a:lnTo>
                    <a:pt x="85852" y="323443"/>
                  </a:lnTo>
                  <a:lnTo>
                    <a:pt x="85585" y="322097"/>
                  </a:lnTo>
                  <a:lnTo>
                    <a:pt x="85547" y="317169"/>
                  </a:lnTo>
                  <a:lnTo>
                    <a:pt x="85445" y="312889"/>
                  </a:lnTo>
                  <a:lnTo>
                    <a:pt x="85394" y="312661"/>
                  </a:lnTo>
                  <a:lnTo>
                    <a:pt x="85305" y="312216"/>
                  </a:lnTo>
                  <a:lnTo>
                    <a:pt x="85039" y="311619"/>
                  </a:lnTo>
                  <a:lnTo>
                    <a:pt x="84302" y="310705"/>
                  </a:lnTo>
                  <a:lnTo>
                    <a:pt x="83908" y="310451"/>
                  </a:lnTo>
                  <a:lnTo>
                    <a:pt x="84061" y="310451"/>
                  </a:lnTo>
                  <a:lnTo>
                    <a:pt x="82169" y="309778"/>
                  </a:lnTo>
                  <a:lnTo>
                    <a:pt x="81165" y="309613"/>
                  </a:lnTo>
                  <a:lnTo>
                    <a:pt x="78663" y="309613"/>
                  </a:lnTo>
                  <a:lnTo>
                    <a:pt x="73774" y="312661"/>
                  </a:lnTo>
                  <a:lnTo>
                    <a:pt x="73672" y="312889"/>
                  </a:lnTo>
                  <a:lnTo>
                    <a:pt x="73596" y="313055"/>
                  </a:lnTo>
                  <a:lnTo>
                    <a:pt x="73482" y="313588"/>
                  </a:lnTo>
                  <a:lnTo>
                    <a:pt x="73380" y="314058"/>
                  </a:lnTo>
                  <a:lnTo>
                    <a:pt x="75780" y="314401"/>
                  </a:lnTo>
                  <a:lnTo>
                    <a:pt x="75869" y="314058"/>
                  </a:lnTo>
                  <a:lnTo>
                    <a:pt x="75984" y="313588"/>
                  </a:lnTo>
                  <a:lnTo>
                    <a:pt x="76111" y="313245"/>
                  </a:lnTo>
                  <a:lnTo>
                    <a:pt x="76225" y="313055"/>
                  </a:lnTo>
                  <a:lnTo>
                    <a:pt x="76314" y="312889"/>
                  </a:lnTo>
                  <a:lnTo>
                    <a:pt x="76428" y="312661"/>
                  </a:lnTo>
                  <a:lnTo>
                    <a:pt x="77482" y="311899"/>
                  </a:lnTo>
                  <a:lnTo>
                    <a:pt x="78384" y="311619"/>
                  </a:lnTo>
                  <a:lnTo>
                    <a:pt x="80797" y="311619"/>
                  </a:lnTo>
                  <a:lnTo>
                    <a:pt x="81749" y="311899"/>
                  </a:lnTo>
                  <a:lnTo>
                    <a:pt x="82842" y="312889"/>
                  </a:lnTo>
                  <a:lnTo>
                    <a:pt x="82969" y="313245"/>
                  </a:lnTo>
                  <a:lnTo>
                    <a:pt x="83070" y="315239"/>
                  </a:lnTo>
                  <a:lnTo>
                    <a:pt x="83070" y="317169"/>
                  </a:lnTo>
                  <a:lnTo>
                    <a:pt x="79959" y="322846"/>
                  </a:lnTo>
                  <a:lnTo>
                    <a:pt x="77038" y="322846"/>
                  </a:lnTo>
                  <a:lnTo>
                    <a:pt x="75920" y="321843"/>
                  </a:lnTo>
                  <a:lnTo>
                    <a:pt x="75603" y="321259"/>
                  </a:lnTo>
                  <a:lnTo>
                    <a:pt x="75704" y="319747"/>
                  </a:lnTo>
                  <a:lnTo>
                    <a:pt x="80822" y="317842"/>
                  </a:lnTo>
                  <a:lnTo>
                    <a:pt x="81838" y="317614"/>
                  </a:lnTo>
                  <a:lnTo>
                    <a:pt x="81991" y="317614"/>
                  </a:lnTo>
                  <a:lnTo>
                    <a:pt x="83070" y="317169"/>
                  </a:lnTo>
                  <a:lnTo>
                    <a:pt x="83070" y="315239"/>
                  </a:lnTo>
                  <a:lnTo>
                    <a:pt x="82118" y="315569"/>
                  </a:lnTo>
                  <a:lnTo>
                    <a:pt x="80657" y="315849"/>
                  </a:lnTo>
                  <a:lnTo>
                    <a:pt x="78663" y="316077"/>
                  </a:lnTo>
                  <a:lnTo>
                    <a:pt x="76200" y="316445"/>
                  </a:lnTo>
                  <a:lnTo>
                    <a:pt x="76479" y="316445"/>
                  </a:lnTo>
                  <a:lnTo>
                    <a:pt x="75819" y="316636"/>
                  </a:lnTo>
                  <a:lnTo>
                    <a:pt x="73075" y="319379"/>
                  </a:lnTo>
                  <a:lnTo>
                    <a:pt x="73075" y="322097"/>
                  </a:lnTo>
                  <a:lnTo>
                    <a:pt x="73418" y="322846"/>
                  </a:lnTo>
                  <a:lnTo>
                    <a:pt x="74663" y="324002"/>
                  </a:lnTo>
                  <a:lnTo>
                    <a:pt x="75260" y="324446"/>
                  </a:lnTo>
                  <a:lnTo>
                    <a:pt x="76314" y="324751"/>
                  </a:lnTo>
                  <a:lnTo>
                    <a:pt x="78867" y="324751"/>
                  </a:lnTo>
                  <a:lnTo>
                    <a:pt x="79794" y="324586"/>
                  </a:lnTo>
                  <a:lnTo>
                    <a:pt x="81470" y="324002"/>
                  </a:lnTo>
                  <a:lnTo>
                    <a:pt x="82334" y="323443"/>
                  </a:lnTo>
                  <a:lnTo>
                    <a:pt x="83045" y="322846"/>
                  </a:lnTo>
                  <a:lnTo>
                    <a:pt x="83273" y="322846"/>
                  </a:lnTo>
                  <a:lnTo>
                    <a:pt x="83350" y="323443"/>
                  </a:lnTo>
                  <a:lnTo>
                    <a:pt x="83527" y="324002"/>
                  </a:lnTo>
                  <a:lnTo>
                    <a:pt x="83769" y="324446"/>
                  </a:lnTo>
                  <a:lnTo>
                    <a:pt x="86334" y="324446"/>
                  </a:lnTo>
                  <a:close/>
                </a:path>
                <a:path w="132715" h="325119">
                  <a:moveTo>
                    <a:pt x="91871" y="76098"/>
                  </a:moveTo>
                  <a:lnTo>
                    <a:pt x="89408" y="76098"/>
                  </a:lnTo>
                  <a:lnTo>
                    <a:pt x="89408" y="96151"/>
                  </a:lnTo>
                  <a:lnTo>
                    <a:pt x="91871" y="96151"/>
                  </a:lnTo>
                  <a:lnTo>
                    <a:pt x="91871" y="76098"/>
                  </a:lnTo>
                  <a:close/>
                </a:path>
                <a:path w="132715" h="325119">
                  <a:moveTo>
                    <a:pt x="91998" y="271868"/>
                  </a:moveTo>
                  <a:lnTo>
                    <a:pt x="89535" y="271868"/>
                  </a:lnTo>
                  <a:lnTo>
                    <a:pt x="86029" y="281419"/>
                  </a:lnTo>
                  <a:lnTo>
                    <a:pt x="85699" y="282536"/>
                  </a:lnTo>
                  <a:lnTo>
                    <a:pt x="85420" y="283654"/>
                  </a:lnTo>
                  <a:lnTo>
                    <a:pt x="84772" y="281355"/>
                  </a:lnTo>
                  <a:lnTo>
                    <a:pt x="81356" y="271868"/>
                  </a:lnTo>
                  <a:lnTo>
                    <a:pt x="78701" y="271868"/>
                  </a:lnTo>
                  <a:lnTo>
                    <a:pt x="84213" y="286397"/>
                  </a:lnTo>
                  <a:lnTo>
                    <a:pt x="84099" y="286651"/>
                  </a:lnTo>
                  <a:lnTo>
                    <a:pt x="81661" y="289877"/>
                  </a:lnTo>
                  <a:lnTo>
                    <a:pt x="80708" y="289877"/>
                  </a:lnTo>
                  <a:lnTo>
                    <a:pt x="79705" y="289648"/>
                  </a:lnTo>
                  <a:lnTo>
                    <a:pt x="79984" y="291973"/>
                  </a:lnTo>
                  <a:lnTo>
                    <a:pt x="80543" y="292138"/>
                  </a:lnTo>
                  <a:lnTo>
                    <a:pt x="81076" y="292252"/>
                  </a:lnTo>
                  <a:lnTo>
                    <a:pt x="82359" y="292252"/>
                  </a:lnTo>
                  <a:lnTo>
                    <a:pt x="86474" y="286626"/>
                  </a:lnTo>
                  <a:lnTo>
                    <a:pt x="91998" y="271868"/>
                  </a:lnTo>
                  <a:close/>
                </a:path>
                <a:path w="132715" h="325119">
                  <a:moveTo>
                    <a:pt x="92036" y="248323"/>
                  </a:moveTo>
                  <a:lnTo>
                    <a:pt x="91668" y="246138"/>
                  </a:lnTo>
                  <a:lnTo>
                    <a:pt x="91224" y="246227"/>
                  </a:lnTo>
                  <a:lnTo>
                    <a:pt x="90208" y="246253"/>
                  </a:lnTo>
                  <a:lnTo>
                    <a:pt x="89928" y="246189"/>
                  </a:lnTo>
                  <a:lnTo>
                    <a:pt x="89535" y="245973"/>
                  </a:lnTo>
                  <a:lnTo>
                    <a:pt x="89395" y="245808"/>
                  </a:lnTo>
                  <a:lnTo>
                    <a:pt x="89319" y="245605"/>
                  </a:lnTo>
                  <a:lnTo>
                    <a:pt x="89204" y="245414"/>
                  </a:lnTo>
                  <a:lnTo>
                    <a:pt x="89179" y="244957"/>
                  </a:lnTo>
                  <a:lnTo>
                    <a:pt x="89179" y="235750"/>
                  </a:lnTo>
                  <a:lnTo>
                    <a:pt x="91668" y="235750"/>
                  </a:lnTo>
                  <a:lnTo>
                    <a:pt x="91668" y="233819"/>
                  </a:lnTo>
                  <a:lnTo>
                    <a:pt x="89179" y="233819"/>
                  </a:lnTo>
                  <a:lnTo>
                    <a:pt x="89179" y="228752"/>
                  </a:lnTo>
                  <a:lnTo>
                    <a:pt x="86741" y="230238"/>
                  </a:lnTo>
                  <a:lnTo>
                    <a:pt x="86741" y="233819"/>
                  </a:lnTo>
                  <a:lnTo>
                    <a:pt x="84950" y="233819"/>
                  </a:lnTo>
                  <a:lnTo>
                    <a:pt x="84950" y="235750"/>
                  </a:lnTo>
                  <a:lnTo>
                    <a:pt x="86741" y="235750"/>
                  </a:lnTo>
                  <a:lnTo>
                    <a:pt x="86741" y="245579"/>
                  </a:lnTo>
                  <a:lnTo>
                    <a:pt x="86829" y="246557"/>
                  </a:lnTo>
                  <a:lnTo>
                    <a:pt x="87249" y="247484"/>
                  </a:lnTo>
                  <a:lnTo>
                    <a:pt x="87579" y="247840"/>
                  </a:lnTo>
                  <a:lnTo>
                    <a:pt x="88557" y="248373"/>
                  </a:lnTo>
                  <a:lnTo>
                    <a:pt x="89255" y="248513"/>
                  </a:lnTo>
                  <a:lnTo>
                    <a:pt x="90690" y="248513"/>
                  </a:lnTo>
                  <a:lnTo>
                    <a:pt x="92036" y="248323"/>
                  </a:lnTo>
                  <a:close/>
                </a:path>
                <a:path w="132715" h="325119">
                  <a:moveTo>
                    <a:pt x="93586" y="53086"/>
                  </a:moveTo>
                  <a:lnTo>
                    <a:pt x="91147" y="52781"/>
                  </a:lnTo>
                  <a:lnTo>
                    <a:pt x="90982" y="54013"/>
                  </a:lnTo>
                  <a:lnTo>
                    <a:pt x="90563" y="54940"/>
                  </a:lnTo>
                  <a:lnTo>
                    <a:pt x="89268" y="56108"/>
                  </a:lnTo>
                  <a:lnTo>
                    <a:pt x="88455" y="56388"/>
                  </a:lnTo>
                  <a:lnTo>
                    <a:pt x="86271" y="56388"/>
                  </a:lnTo>
                  <a:lnTo>
                    <a:pt x="85293" y="55968"/>
                  </a:lnTo>
                  <a:lnTo>
                    <a:pt x="84569" y="55079"/>
                  </a:lnTo>
                  <a:lnTo>
                    <a:pt x="83807" y="54203"/>
                  </a:lnTo>
                  <a:lnTo>
                    <a:pt x="83451" y="52781"/>
                  </a:lnTo>
                  <a:lnTo>
                    <a:pt x="83451" y="48920"/>
                  </a:lnTo>
                  <a:lnTo>
                    <a:pt x="83807" y="47523"/>
                  </a:lnTo>
                  <a:lnTo>
                    <a:pt x="85382" y="45720"/>
                  </a:lnTo>
                  <a:lnTo>
                    <a:pt x="86385" y="45275"/>
                  </a:lnTo>
                  <a:lnTo>
                    <a:pt x="88455" y="45275"/>
                  </a:lnTo>
                  <a:lnTo>
                    <a:pt x="89154" y="45529"/>
                  </a:lnTo>
                  <a:lnTo>
                    <a:pt x="90309" y="46532"/>
                  </a:lnTo>
                  <a:lnTo>
                    <a:pt x="90728" y="47269"/>
                  </a:lnTo>
                  <a:lnTo>
                    <a:pt x="90957" y="48221"/>
                  </a:lnTo>
                  <a:lnTo>
                    <a:pt x="93332" y="47853"/>
                  </a:lnTo>
                  <a:lnTo>
                    <a:pt x="93052" y="46393"/>
                  </a:lnTo>
                  <a:lnTo>
                    <a:pt x="92405" y="45250"/>
                  </a:lnTo>
                  <a:lnTo>
                    <a:pt x="90385" y="43675"/>
                  </a:lnTo>
                  <a:lnTo>
                    <a:pt x="89103" y="43256"/>
                  </a:lnTo>
                  <a:lnTo>
                    <a:pt x="86271" y="43256"/>
                  </a:lnTo>
                  <a:lnTo>
                    <a:pt x="80924" y="49339"/>
                  </a:lnTo>
                  <a:lnTo>
                    <a:pt x="80924" y="53340"/>
                  </a:lnTo>
                  <a:lnTo>
                    <a:pt x="81521" y="55194"/>
                  </a:lnTo>
                  <a:lnTo>
                    <a:pt x="83921" y="57759"/>
                  </a:lnTo>
                  <a:lnTo>
                    <a:pt x="85521" y="58407"/>
                  </a:lnTo>
                  <a:lnTo>
                    <a:pt x="89103" y="58407"/>
                  </a:lnTo>
                  <a:lnTo>
                    <a:pt x="90449" y="57962"/>
                  </a:lnTo>
                  <a:lnTo>
                    <a:pt x="92633" y="56083"/>
                  </a:lnTo>
                  <a:lnTo>
                    <a:pt x="93306" y="54775"/>
                  </a:lnTo>
                  <a:lnTo>
                    <a:pt x="93586" y="53086"/>
                  </a:lnTo>
                  <a:close/>
                </a:path>
                <a:path w="132715" h="325119">
                  <a:moveTo>
                    <a:pt x="94297" y="200355"/>
                  </a:moveTo>
                  <a:lnTo>
                    <a:pt x="93776" y="198882"/>
                  </a:lnTo>
                  <a:lnTo>
                    <a:pt x="93726" y="198729"/>
                  </a:lnTo>
                  <a:lnTo>
                    <a:pt x="92519" y="197472"/>
                  </a:lnTo>
                  <a:lnTo>
                    <a:pt x="91846" y="196799"/>
                  </a:lnTo>
                  <a:lnTo>
                    <a:pt x="91846" y="201193"/>
                  </a:lnTo>
                  <a:lnTo>
                    <a:pt x="91833" y="204901"/>
                  </a:lnTo>
                  <a:lnTo>
                    <a:pt x="91427" y="206298"/>
                  </a:lnTo>
                  <a:lnTo>
                    <a:pt x="89801" y="208140"/>
                  </a:lnTo>
                  <a:lnTo>
                    <a:pt x="88633" y="208673"/>
                  </a:lnTo>
                  <a:lnTo>
                    <a:pt x="86512" y="208673"/>
                  </a:lnTo>
                  <a:lnTo>
                    <a:pt x="85293" y="208140"/>
                  </a:lnTo>
                  <a:lnTo>
                    <a:pt x="83705" y="206298"/>
                  </a:lnTo>
                  <a:lnTo>
                    <a:pt x="83312" y="204901"/>
                  </a:lnTo>
                  <a:lnTo>
                    <a:pt x="83312" y="201193"/>
                  </a:lnTo>
                  <a:lnTo>
                    <a:pt x="83705" y="199821"/>
                  </a:lnTo>
                  <a:lnTo>
                    <a:pt x="85293" y="197954"/>
                  </a:lnTo>
                  <a:lnTo>
                    <a:pt x="86334" y="197472"/>
                  </a:lnTo>
                  <a:lnTo>
                    <a:pt x="88773" y="197472"/>
                  </a:lnTo>
                  <a:lnTo>
                    <a:pt x="89776" y="197954"/>
                  </a:lnTo>
                  <a:lnTo>
                    <a:pt x="90614" y="198882"/>
                  </a:lnTo>
                  <a:lnTo>
                    <a:pt x="91427" y="199821"/>
                  </a:lnTo>
                  <a:lnTo>
                    <a:pt x="91846" y="201193"/>
                  </a:lnTo>
                  <a:lnTo>
                    <a:pt x="91846" y="196799"/>
                  </a:lnTo>
                  <a:lnTo>
                    <a:pt x="91173" y="196126"/>
                  </a:lnTo>
                  <a:lnTo>
                    <a:pt x="89547" y="195465"/>
                  </a:lnTo>
                  <a:lnTo>
                    <a:pt x="85775" y="195465"/>
                  </a:lnTo>
                  <a:lnTo>
                    <a:pt x="84226" y="195986"/>
                  </a:lnTo>
                  <a:lnTo>
                    <a:pt x="81483" y="198374"/>
                  </a:lnTo>
                  <a:lnTo>
                    <a:pt x="80759" y="200355"/>
                  </a:lnTo>
                  <a:lnTo>
                    <a:pt x="80759" y="205511"/>
                  </a:lnTo>
                  <a:lnTo>
                    <a:pt x="81381" y="207391"/>
                  </a:lnTo>
                  <a:lnTo>
                    <a:pt x="82638" y="208673"/>
                  </a:lnTo>
                  <a:lnTo>
                    <a:pt x="83870" y="209969"/>
                  </a:lnTo>
                  <a:lnTo>
                    <a:pt x="85521" y="210604"/>
                  </a:lnTo>
                  <a:lnTo>
                    <a:pt x="88823" y="210604"/>
                  </a:lnTo>
                  <a:lnTo>
                    <a:pt x="94208" y="205511"/>
                  </a:lnTo>
                  <a:lnTo>
                    <a:pt x="94297" y="200355"/>
                  </a:lnTo>
                  <a:close/>
                </a:path>
                <a:path w="132715" h="325119">
                  <a:moveTo>
                    <a:pt x="96532" y="124155"/>
                  </a:moveTo>
                  <a:lnTo>
                    <a:pt x="92443" y="119367"/>
                  </a:lnTo>
                  <a:lnTo>
                    <a:pt x="89560" y="119367"/>
                  </a:lnTo>
                  <a:lnTo>
                    <a:pt x="88023" y="120167"/>
                  </a:lnTo>
                  <a:lnTo>
                    <a:pt x="86956" y="121742"/>
                  </a:lnTo>
                  <a:lnTo>
                    <a:pt x="86956" y="119672"/>
                  </a:lnTo>
                  <a:lnTo>
                    <a:pt x="84747" y="119672"/>
                  </a:lnTo>
                  <a:lnTo>
                    <a:pt x="84747" y="134200"/>
                  </a:lnTo>
                  <a:lnTo>
                    <a:pt x="87210" y="134200"/>
                  </a:lnTo>
                  <a:lnTo>
                    <a:pt x="87210" y="124434"/>
                  </a:lnTo>
                  <a:lnTo>
                    <a:pt x="87579" y="123164"/>
                  </a:lnTo>
                  <a:lnTo>
                    <a:pt x="89090" y="121831"/>
                  </a:lnTo>
                  <a:lnTo>
                    <a:pt x="90004" y="121488"/>
                  </a:lnTo>
                  <a:lnTo>
                    <a:pt x="91719" y="121488"/>
                  </a:lnTo>
                  <a:lnTo>
                    <a:pt x="94068" y="124371"/>
                  </a:lnTo>
                  <a:lnTo>
                    <a:pt x="94068" y="134200"/>
                  </a:lnTo>
                  <a:lnTo>
                    <a:pt x="96532" y="134200"/>
                  </a:lnTo>
                  <a:lnTo>
                    <a:pt x="96532" y="124155"/>
                  </a:lnTo>
                  <a:close/>
                </a:path>
                <a:path w="132715" h="325119">
                  <a:moveTo>
                    <a:pt x="96697" y="157721"/>
                  </a:moveTo>
                  <a:lnTo>
                    <a:pt x="94234" y="157721"/>
                  </a:lnTo>
                  <a:lnTo>
                    <a:pt x="90728" y="167271"/>
                  </a:lnTo>
                  <a:lnTo>
                    <a:pt x="90398" y="168389"/>
                  </a:lnTo>
                  <a:lnTo>
                    <a:pt x="90119" y="169506"/>
                  </a:lnTo>
                  <a:lnTo>
                    <a:pt x="89471" y="167208"/>
                  </a:lnTo>
                  <a:lnTo>
                    <a:pt x="86055" y="157721"/>
                  </a:lnTo>
                  <a:lnTo>
                    <a:pt x="83400" y="157721"/>
                  </a:lnTo>
                  <a:lnTo>
                    <a:pt x="88912" y="172250"/>
                  </a:lnTo>
                  <a:lnTo>
                    <a:pt x="88798" y="172504"/>
                  </a:lnTo>
                  <a:lnTo>
                    <a:pt x="86360" y="175729"/>
                  </a:lnTo>
                  <a:lnTo>
                    <a:pt x="85407" y="175729"/>
                  </a:lnTo>
                  <a:lnTo>
                    <a:pt x="84404" y="175501"/>
                  </a:lnTo>
                  <a:lnTo>
                    <a:pt x="84683" y="177825"/>
                  </a:lnTo>
                  <a:lnTo>
                    <a:pt x="85242" y="177990"/>
                  </a:lnTo>
                  <a:lnTo>
                    <a:pt x="85775" y="178104"/>
                  </a:lnTo>
                  <a:lnTo>
                    <a:pt x="87058" y="178104"/>
                  </a:lnTo>
                  <a:lnTo>
                    <a:pt x="91173" y="172478"/>
                  </a:lnTo>
                  <a:lnTo>
                    <a:pt x="96697" y="157721"/>
                  </a:lnTo>
                  <a:close/>
                </a:path>
                <a:path w="132715" h="325119">
                  <a:moveTo>
                    <a:pt x="98044" y="9994"/>
                  </a:moveTo>
                  <a:lnTo>
                    <a:pt x="93954" y="5207"/>
                  </a:lnTo>
                  <a:lnTo>
                    <a:pt x="91071" y="5207"/>
                  </a:lnTo>
                  <a:lnTo>
                    <a:pt x="89535" y="6007"/>
                  </a:lnTo>
                  <a:lnTo>
                    <a:pt x="88468" y="7581"/>
                  </a:lnTo>
                  <a:lnTo>
                    <a:pt x="88468" y="5511"/>
                  </a:lnTo>
                  <a:lnTo>
                    <a:pt x="86258" y="5511"/>
                  </a:lnTo>
                  <a:lnTo>
                    <a:pt x="86258" y="20040"/>
                  </a:lnTo>
                  <a:lnTo>
                    <a:pt x="88722" y="20040"/>
                  </a:lnTo>
                  <a:lnTo>
                    <a:pt x="88722" y="10274"/>
                  </a:lnTo>
                  <a:lnTo>
                    <a:pt x="89090" y="9004"/>
                  </a:lnTo>
                  <a:lnTo>
                    <a:pt x="90601" y="7670"/>
                  </a:lnTo>
                  <a:lnTo>
                    <a:pt x="91516" y="7327"/>
                  </a:lnTo>
                  <a:lnTo>
                    <a:pt x="93230" y="7327"/>
                  </a:lnTo>
                  <a:lnTo>
                    <a:pt x="95580" y="10210"/>
                  </a:lnTo>
                  <a:lnTo>
                    <a:pt x="95580" y="20040"/>
                  </a:lnTo>
                  <a:lnTo>
                    <a:pt x="98044" y="20040"/>
                  </a:lnTo>
                  <a:lnTo>
                    <a:pt x="98044" y="9994"/>
                  </a:lnTo>
                  <a:close/>
                </a:path>
                <a:path w="132715" h="325119">
                  <a:moveTo>
                    <a:pt x="102781" y="119672"/>
                  </a:moveTo>
                  <a:lnTo>
                    <a:pt x="100317" y="119672"/>
                  </a:lnTo>
                  <a:lnTo>
                    <a:pt x="100317" y="134200"/>
                  </a:lnTo>
                  <a:lnTo>
                    <a:pt x="102781" y="134200"/>
                  </a:lnTo>
                  <a:lnTo>
                    <a:pt x="102781" y="119672"/>
                  </a:lnTo>
                  <a:close/>
                </a:path>
                <a:path w="132715" h="325119">
                  <a:moveTo>
                    <a:pt x="102781" y="114147"/>
                  </a:moveTo>
                  <a:lnTo>
                    <a:pt x="100317" y="114147"/>
                  </a:lnTo>
                  <a:lnTo>
                    <a:pt x="100317" y="116967"/>
                  </a:lnTo>
                  <a:lnTo>
                    <a:pt x="102781" y="116967"/>
                  </a:lnTo>
                  <a:lnTo>
                    <a:pt x="102781" y="114147"/>
                  </a:lnTo>
                  <a:close/>
                </a:path>
                <a:path w="132715" h="325119">
                  <a:moveTo>
                    <a:pt x="105130" y="196240"/>
                  </a:moveTo>
                  <a:lnTo>
                    <a:pt x="104254" y="195745"/>
                  </a:lnTo>
                  <a:lnTo>
                    <a:pt x="103416" y="195465"/>
                  </a:lnTo>
                  <a:lnTo>
                    <a:pt x="102019" y="195465"/>
                  </a:lnTo>
                  <a:lnTo>
                    <a:pt x="101485" y="195630"/>
                  </a:lnTo>
                  <a:lnTo>
                    <a:pt x="100507" y="196303"/>
                  </a:lnTo>
                  <a:lnTo>
                    <a:pt x="99999" y="196977"/>
                  </a:lnTo>
                  <a:lnTo>
                    <a:pt x="99441" y="197980"/>
                  </a:lnTo>
                  <a:lnTo>
                    <a:pt x="99441" y="195770"/>
                  </a:lnTo>
                  <a:lnTo>
                    <a:pt x="97231" y="195770"/>
                  </a:lnTo>
                  <a:lnTo>
                    <a:pt x="97231" y="210299"/>
                  </a:lnTo>
                  <a:lnTo>
                    <a:pt x="99695" y="210299"/>
                  </a:lnTo>
                  <a:lnTo>
                    <a:pt x="99695" y="201676"/>
                  </a:lnTo>
                  <a:lnTo>
                    <a:pt x="99809" y="200723"/>
                  </a:lnTo>
                  <a:lnTo>
                    <a:pt x="100253" y="199263"/>
                  </a:lnTo>
                  <a:lnTo>
                    <a:pt x="100558" y="198818"/>
                  </a:lnTo>
                  <a:lnTo>
                    <a:pt x="101434" y="198170"/>
                  </a:lnTo>
                  <a:lnTo>
                    <a:pt x="101904" y="198005"/>
                  </a:lnTo>
                  <a:lnTo>
                    <a:pt x="103060" y="198005"/>
                  </a:lnTo>
                  <a:lnTo>
                    <a:pt x="103644" y="198208"/>
                  </a:lnTo>
                  <a:lnTo>
                    <a:pt x="104254" y="198539"/>
                  </a:lnTo>
                  <a:lnTo>
                    <a:pt x="105130" y="196240"/>
                  </a:lnTo>
                  <a:close/>
                </a:path>
                <a:path w="132715" h="325119">
                  <a:moveTo>
                    <a:pt x="105791" y="233819"/>
                  </a:moveTo>
                  <a:lnTo>
                    <a:pt x="103327" y="233819"/>
                  </a:lnTo>
                  <a:lnTo>
                    <a:pt x="103327" y="242862"/>
                  </a:lnTo>
                  <a:lnTo>
                    <a:pt x="103187" y="243814"/>
                  </a:lnTo>
                  <a:lnTo>
                    <a:pt x="102654" y="245122"/>
                  </a:lnTo>
                  <a:lnTo>
                    <a:pt x="102209" y="245630"/>
                  </a:lnTo>
                  <a:lnTo>
                    <a:pt x="100888" y="246392"/>
                  </a:lnTo>
                  <a:lnTo>
                    <a:pt x="100215" y="246557"/>
                  </a:lnTo>
                  <a:lnTo>
                    <a:pt x="98729" y="246557"/>
                  </a:lnTo>
                  <a:lnTo>
                    <a:pt x="96494" y="243166"/>
                  </a:lnTo>
                  <a:lnTo>
                    <a:pt x="96494" y="233819"/>
                  </a:lnTo>
                  <a:lnTo>
                    <a:pt x="94030" y="233819"/>
                  </a:lnTo>
                  <a:lnTo>
                    <a:pt x="94030" y="242836"/>
                  </a:lnTo>
                  <a:lnTo>
                    <a:pt x="94056" y="244652"/>
                  </a:lnTo>
                  <a:lnTo>
                    <a:pt x="94170" y="245122"/>
                  </a:lnTo>
                  <a:lnTo>
                    <a:pt x="94310" y="245859"/>
                  </a:lnTo>
                  <a:lnTo>
                    <a:pt x="98120" y="248653"/>
                  </a:lnTo>
                  <a:lnTo>
                    <a:pt x="100914" y="248653"/>
                  </a:lnTo>
                  <a:lnTo>
                    <a:pt x="102463" y="247840"/>
                  </a:lnTo>
                  <a:lnTo>
                    <a:pt x="103606" y="246214"/>
                  </a:lnTo>
                  <a:lnTo>
                    <a:pt x="103606" y="248348"/>
                  </a:lnTo>
                  <a:lnTo>
                    <a:pt x="105791" y="248348"/>
                  </a:lnTo>
                  <a:lnTo>
                    <a:pt x="105791" y="233819"/>
                  </a:lnTo>
                  <a:close/>
                </a:path>
                <a:path w="132715" h="325119">
                  <a:moveTo>
                    <a:pt x="106629" y="286397"/>
                  </a:moveTo>
                  <a:lnTo>
                    <a:pt x="106362" y="285953"/>
                  </a:lnTo>
                  <a:lnTo>
                    <a:pt x="106146" y="285394"/>
                  </a:lnTo>
                  <a:lnTo>
                    <a:pt x="105879" y="284048"/>
                  </a:lnTo>
                  <a:lnTo>
                    <a:pt x="105829" y="279120"/>
                  </a:lnTo>
                  <a:lnTo>
                    <a:pt x="105727" y="274840"/>
                  </a:lnTo>
                  <a:lnTo>
                    <a:pt x="104203" y="272402"/>
                  </a:lnTo>
                  <a:lnTo>
                    <a:pt x="104343" y="272402"/>
                  </a:lnTo>
                  <a:lnTo>
                    <a:pt x="102463" y="271729"/>
                  </a:lnTo>
                  <a:lnTo>
                    <a:pt x="101460" y="271564"/>
                  </a:lnTo>
                  <a:lnTo>
                    <a:pt x="98958" y="271564"/>
                  </a:lnTo>
                  <a:lnTo>
                    <a:pt x="94068" y="274612"/>
                  </a:lnTo>
                  <a:lnTo>
                    <a:pt x="93967" y="274840"/>
                  </a:lnTo>
                  <a:lnTo>
                    <a:pt x="93891" y="275005"/>
                  </a:lnTo>
                  <a:lnTo>
                    <a:pt x="93776" y="275539"/>
                  </a:lnTo>
                  <a:lnTo>
                    <a:pt x="93675" y="276009"/>
                  </a:lnTo>
                  <a:lnTo>
                    <a:pt x="96075" y="276352"/>
                  </a:lnTo>
                  <a:lnTo>
                    <a:pt x="96164" y="276009"/>
                  </a:lnTo>
                  <a:lnTo>
                    <a:pt x="96278" y="275539"/>
                  </a:lnTo>
                  <a:lnTo>
                    <a:pt x="96405" y="275196"/>
                  </a:lnTo>
                  <a:lnTo>
                    <a:pt x="98679" y="273570"/>
                  </a:lnTo>
                  <a:lnTo>
                    <a:pt x="101092" y="273570"/>
                  </a:lnTo>
                  <a:lnTo>
                    <a:pt x="102044" y="273850"/>
                  </a:lnTo>
                  <a:lnTo>
                    <a:pt x="103136" y="274840"/>
                  </a:lnTo>
                  <a:lnTo>
                    <a:pt x="103251" y="275196"/>
                  </a:lnTo>
                  <a:lnTo>
                    <a:pt x="103365" y="277190"/>
                  </a:lnTo>
                  <a:lnTo>
                    <a:pt x="103365" y="279120"/>
                  </a:lnTo>
                  <a:lnTo>
                    <a:pt x="100253" y="284797"/>
                  </a:lnTo>
                  <a:lnTo>
                    <a:pt x="97332" y="284797"/>
                  </a:lnTo>
                  <a:lnTo>
                    <a:pt x="96215" y="283794"/>
                  </a:lnTo>
                  <a:lnTo>
                    <a:pt x="95897" y="283210"/>
                  </a:lnTo>
                  <a:lnTo>
                    <a:pt x="95999" y="281698"/>
                  </a:lnTo>
                  <a:lnTo>
                    <a:pt x="101117" y="279793"/>
                  </a:lnTo>
                  <a:lnTo>
                    <a:pt x="102133" y="279565"/>
                  </a:lnTo>
                  <a:lnTo>
                    <a:pt x="102273" y="279565"/>
                  </a:lnTo>
                  <a:lnTo>
                    <a:pt x="103365" y="279120"/>
                  </a:lnTo>
                  <a:lnTo>
                    <a:pt x="103365" y="277190"/>
                  </a:lnTo>
                  <a:lnTo>
                    <a:pt x="102412" y="277520"/>
                  </a:lnTo>
                  <a:lnTo>
                    <a:pt x="100952" y="277799"/>
                  </a:lnTo>
                  <a:lnTo>
                    <a:pt x="98958" y="278028"/>
                  </a:lnTo>
                  <a:lnTo>
                    <a:pt x="96494" y="278396"/>
                  </a:lnTo>
                  <a:lnTo>
                    <a:pt x="96774" y="278396"/>
                  </a:lnTo>
                  <a:lnTo>
                    <a:pt x="96113" y="278587"/>
                  </a:lnTo>
                  <a:lnTo>
                    <a:pt x="93370" y="281330"/>
                  </a:lnTo>
                  <a:lnTo>
                    <a:pt x="93370" y="284048"/>
                  </a:lnTo>
                  <a:lnTo>
                    <a:pt x="93700" y="284797"/>
                  </a:lnTo>
                  <a:lnTo>
                    <a:pt x="94957" y="285953"/>
                  </a:lnTo>
                  <a:lnTo>
                    <a:pt x="95554" y="286397"/>
                  </a:lnTo>
                  <a:lnTo>
                    <a:pt x="96608" y="286702"/>
                  </a:lnTo>
                  <a:lnTo>
                    <a:pt x="99161" y="286702"/>
                  </a:lnTo>
                  <a:lnTo>
                    <a:pt x="100088" y="286537"/>
                  </a:lnTo>
                  <a:lnTo>
                    <a:pt x="101765" y="285953"/>
                  </a:lnTo>
                  <a:lnTo>
                    <a:pt x="102628" y="285394"/>
                  </a:lnTo>
                  <a:lnTo>
                    <a:pt x="103327" y="284797"/>
                  </a:lnTo>
                  <a:lnTo>
                    <a:pt x="103568" y="284797"/>
                  </a:lnTo>
                  <a:lnTo>
                    <a:pt x="103632" y="285394"/>
                  </a:lnTo>
                  <a:lnTo>
                    <a:pt x="103822" y="285953"/>
                  </a:lnTo>
                  <a:lnTo>
                    <a:pt x="104063" y="286397"/>
                  </a:lnTo>
                  <a:lnTo>
                    <a:pt x="106629" y="286397"/>
                  </a:lnTo>
                  <a:close/>
                </a:path>
                <a:path w="132715" h="325119">
                  <a:moveTo>
                    <a:pt x="107569" y="20015"/>
                  </a:moveTo>
                  <a:lnTo>
                    <a:pt x="107200" y="17830"/>
                  </a:lnTo>
                  <a:lnTo>
                    <a:pt x="106756" y="17919"/>
                  </a:lnTo>
                  <a:lnTo>
                    <a:pt x="105740" y="17945"/>
                  </a:lnTo>
                  <a:lnTo>
                    <a:pt x="105460" y="17881"/>
                  </a:lnTo>
                  <a:lnTo>
                    <a:pt x="105067" y="17665"/>
                  </a:lnTo>
                  <a:lnTo>
                    <a:pt x="104927" y="17500"/>
                  </a:lnTo>
                  <a:lnTo>
                    <a:pt x="104851" y="17297"/>
                  </a:lnTo>
                  <a:lnTo>
                    <a:pt x="104736" y="17106"/>
                  </a:lnTo>
                  <a:lnTo>
                    <a:pt x="104711" y="16649"/>
                  </a:lnTo>
                  <a:lnTo>
                    <a:pt x="104711" y="7442"/>
                  </a:lnTo>
                  <a:lnTo>
                    <a:pt x="107200" y="7442"/>
                  </a:lnTo>
                  <a:lnTo>
                    <a:pt x="107200" y="5511"/>
                  </a:lnTo>
                  <a:lnTo>
                    <a:pt x="104711" y="5511"/>
                  </a:lnTo>
                  <a:lnTo>
                    <a:pt x="104711" y="444"/>
                  </a:lnTo>
                  <a:lnTo>
                    <a:pt x="102273" y="1930"/>
                  </a:lnTo>
                  <a:lnTo>
                    <a:pt x="102273" y="5511"/>
                  </a:lnTo>
                  <a:lnTo>
                    <a:pt x="100482" y="5511"/>
                  </a:lnTo>
                  <a:lnTo>
                    <a:pt x="100482" y="7442"/>
                  </a:lnTo>
                  <a:lnTo>
                    <a:pt x="102273" y="7442"/>
                  </a:lnTo>
                  <a:lnTo>
                    <a:pt x="102273" y="17272"/>
                  </a:lnTo>
                  <a:lnTo>
                    <a:pt x="102362" y="18249"/>
                  </a:lnTo>
                  <a:lnTo>
                    <a:pt x="102781" y="19177"/>
                  </a:lnTo>
                  <a:lnTo>
                    <a:pt x="103111" y="19532"/>
                  </a:lnTo>
                  <a:lnTo>
                    <a:pt x="104089" y="20066"/>
                  </a:lnTo>
                  <a:lnTo>
                    <a:pt x="104787" y="20205"/>
                  </a:lnTo>
                  <a:lnTo>
                    <a:pt x="106222" y="20205"/>
                  </a:lnTo>
                  <a:lnTo>
                    <a:pt x="107569" y="20015"/>
                  </a:lnTo>
                  <a:close/>
                </a:path>
                <a:path w="132715" h="325119">
                  <a:moveTo>
                    <a:pt x="108229" y="87490"/>
                  </a:moveTo>
                  <a:lnTo>
                    <a:pt x="108178" y="86258"/>
                  </a:lnTo>
                  <a:lnTo>
                    <a:pt x="107645" y="84658"/>
                  </a:lnTo>
                  <a:lnTo>
                    <a:pt x="106413" y="83312"/>
                  </a:lnTo>
                  <a:lnTo>
                    <a:pt x="105638" y="82486"/>
                  </a:lnTo>
                  <a:lnTo>
                    <a:pt x="105638" y="87490"/>
                  </a:lnTo>
                  <a:lnTo>
                    <a:pt x="97523" y="87490"/>
                  </a:lnTo>
                  <a:lnTo>
                    <a:pt x="100520" y="83312"/>
                  </a:lnTo>
                  <a:lnTo>
                    <a:pt x="102895" y="83312"/>
                  </a:lnTo>
                  <a:lnTo>
                    <a:pt x="103936" y="83794"/>
                  </a:lnTo>
                  <a:lnTo>
                    <a:pt x="105092" y="85217"/>
                  </a:lnTo>
                  <a:lnTo>
                    <a:pt x="105219" y="85356"/>
                  </a:lnTo>
                  <a:lnTo>
                    <a:pt x="105524" y="86258"/>
                  </a:lnTo>
                  <a:lnTo>
                    <a:pt x="105638" y="87490"/>
                  </a:lnTo>
                  <a:lnTo>
                    <a:pt x="105638" y="82486"/>
                  </a:lnTo>
                  <a:lnTo>
                    <a:pt x="105168" y="81978"/>
                  </a:lnTo>
                  <a:lnTo>
                    <a:pt x="103568" y="81305"/>
                  </a:lnTo>
                  <a:lnTo>
                    <a:pt x="99618" y="81305"/>
                  </a:lnTo>
                  <a:lnTo>
                    <a:pt x="97967" y="81978"/>
                  </a:lnTo>
                  <a:lnTo>
                    <a:pt x="95478" y="84658"/>
                  </a:lnTo>
                  <a:lnTo>
                    <a:pt x="94945" y="86258"/>
                  </a:lnTo>
                  <a:lnTo>
                    <a:pt x="94983" y="91770"/>
                  </a:lnTo>
                  <a:lnTo>
                    <a:pt x="95516" y="93281"/>
                  </a:lnTo>
                  <a:lnTo>
                    <a:pt x="97942" y="95808"/>
                  </a:lnTo>
                  <a:lnTo>
                    <a:pt x="99644" y="96443"/>
                  </a:lnTo>
                  <a:lnTo>
                    <a:pt x="103454" y="96443"/>
                  </a:lnTo>
                  <a:lnTo>
                    <a:pt x="104825" y="96062"/>
                  </a:lnTo>
                  <a:lnTo>
                    <a:pt x="106984" y="94437"/>
                  </a:lnTo>
                  <a:lnTo>
                    <a:pt x="107746" y="93281"/>
                  </a:lnTo>
                  <a:lnTo>
                    <a:pt x="108165" y="91770"/>
                  </a:lnTo>
                  <a:lnTo>
                    <a:pt x="105613" y="91465"/>
                  </a:lnTo>
                  <a:lnTo>
                    <a:pt x="105283" y="92329"/>
                  </a:lnTo>
                  <a:lnTo>
                    <a:pt x="105219" y="92532"/>
                  </a:lnTo>
                  <a:lnTo>
                    <a:pt x="104711" y="93281"/>
                  </a:lnTo>
                  <a:lnTo>
                    <a:pt x="103454" y="94208"/>
                  </a:lnTo>
                  <a:lnTo>
                    <a:pt x="102666" y="94437"/>
                  </a:lnTo>
                  <a:lnTo>
                    <a:pt x="100545" y="94437"/>
                  </a:lnTo>
                  <a:lnTo>
                    <a:pt x="99542" y="94018"/>
                  </a:lnTo>
                  <a:lnTo>
                    <a:pt x="97917" y="92329"/>
                  </a:lnTo>
                  <a:lnTo>
                    <a:pt x="97701" y="91770"/>
                  </a:lnTo>
                  <a:lnTo>
                    <a:pt x="97574" y="91465"/>
                  </a:lnTo>
                  <a:lnTo>
                    <a:pt x="97459" y="91135"/>
                  </a:lnTo>
                  <a:lnTo>
                    <a:pt x="97383" y="89509"/>
                  </a:lnTo>
                  <a:lnTo>
                    <a:pt x="108216" y="89509"/>
                  </a:lnTo>
                  <a:lnTo>
                    <a:pt x="108229" y="87490"/>
                  </a:lnTo>
                  <a:close/>
                </a:path>
                <a:path w="132715" h="325119">
                  <a:moveTo>
                    <a:pt x="108229" y="58089"/>
                  </a:moveTo>
                  <a:lnTo>
                    <a:pt x="107962" y="57645"/>
                  </a:lnTo>
                  <a:lnTo>
                    <a:pt x="107746" y="57086"/>
                  </a:lnTo>
                  <a:lnTo>
                    <a:pt x="107480" y="55740"/>
                  </a:lnTo>
                  <a:lnTo>
                    <a:pt x="107429" y="50812"/>
                  </a:lnTo>
                  <a:lnTo>
                    <a:pt x="107327" y="46532"/>
                  </a:lnTo>
                  <a:lnTo>
                    <a:pt x="107276" y="46304"/>
                  </a:lnTo>
                  <a:lnTo>
                    <a:pt x="107188" y="45859"/>
                  </a:lnTo>
                  <a:lnTo>
                    <a:pt x="106921" y="45262"/>
                  </a:lnTo>
                  <a:lnTo>
                    <a:pt x="106197" y="44348"/>
                  </a:lnTo>
                  <a:lnTo>
                    <a:pt x="105791" y="44094"/>
                  </a:lnTo>
                  <a:lnTo>
                    <a:pt x="105943" y="44094"/>
                  </a:lnTo>
                  <a:lnTo>
                    <a:pt x="104063" y="43421"/>
                  </a:lnTo>
                  <a:lnTo>
                    <a:pt x="103060" y="43256"/>
                  </a:lnTo>
                  <a:lnTo>
                    <a:pt x="100558" y="43256"/>
                  </a:lnTo>
                  <a:lnTo>
                    <a:pt x="95275" y="47701"/>
                  </a:lnTo>
                  <a:lnTo>
                    <a:pt x="97675" y="48044"/>
                  </a:lnTo>
                  <a:lnTo>
                    <a:pt x="97751" y="47701"/>
                  </a:lnTo>
                  <a:lnTo>
                    <a:pt x="97878" y="47231"/>
                  </a:lnTo>
                  <a:lnTo>
                    <a:pt x="97993" y="46888"/>
                  </a:lnTo>
                  <a:lnTo>
                    <a:pt x="98107" y="46697"/>
                  </a:lnTo>
                  <a:lnTo>
                    <a:pt x="98196" y="46532"/>
                  </a:lnTo>
                  <a:lnTo>
                    <a:pt x="98323" y="46304"/>
                  </a:lnTo>
                  <a:lnTo>
                    <a:pt x="99364" y="45542"/>
                  </a:lnTo>
                  <a:lnTo>
                    <a:pt x="100279" y="45262"/>
                  </a:lnTo>
                  <a:lnTo>
                    <a:pt x="102692" y="45262"/>
                  </a:lnTo>
                  <a:lnTo>
                    <a:pt x="103644" y="45542"/>
                  </a:lnTo>
                  <a:lnTo>
                    <a:pt x="104736" y="46532"/>
                  </a:lnTo>
                  <a:lnTo>
                    <a:pt x="104851" y="46888"/>
                  </a:lnTo>
                  <a:lnTo>
                    <a:pt x="104965" y="48882"/>
                  </a:lnTo>
                  <a:lnTo>
                    <a:pt x="104965" y="50812"/>
                  </a:lnTo>
                  <a:lnTo>
                    <a:pt x="101841" y="56489"/>
                  </a:lnTo>
                  <a:lnTo>
                    <a:pt x="98920" y="56489"/>
                  </a:lnTo>
                  <a:lnTo>
                    <a:pt x="97802" y="55486"/>
                  </a:lnTo>
                  <a:lnTo>
                    <a:pt x="97485" y="54902"/>
                  </a:lnTo>
                  <a:lnTo>
                    <a:pt x="97599" y="53390"/>
                  </a:lnTo>
                  <a:lnTo>
                    <a:pt x="102717" y="51485"/>
                  </a:lnTo>
                  <a:lnTo>
                    <a:pt x="103720" y="51257"/>
                  </a:lnTo>
                  <a:lnTo>
                    <a:pt x="103873" y="51257"/>
                  </a:lnTo>
                  <a:lnTo>
                    <a:pt x="104965" y="50812"/>
                  </a:lnTo>
                  <a:lnTo>
                    <a:pt x="104965" y="48882"/>
                  </a:lnTo>
                  <a:lnTo>
                    <a:pt x="104013" y="49212"/>
                  </a:lnTo>
                  <a:lnTo>
                    <a:pt x="102552" y="49491"/>
                  </a:lnTo>
                  <a:lnTo>
                    <a:pt x="100558" y="49720"/>
                  </a:lnTo>
                  <a:lnTo>
                    <a:pt x="98082" y="50088"/>
                  </a:lnTo>
                  <a:lnTo>
                    <a:pt x="98374" y="50088"/>
                  </a:lnTo>
                  <a:lnTo>
                    <a:pt x="97713" y="50279"/>
                  </a:lnTo>
                  <a:lnTo>
                    <a:pt x="94957" y="55740"/>
                  </a:lnTo>
                  <a:lnTo>
                    <a:pt x="95300" y="56489"/>
                  </a:lnTo>
                  <a:lnTo>
                    <a:pt x="96545" y="57645"/>
                  </a:lnTo>
                  <a:lnTo>
                    <a:pt x="97142" y="58089"/>
                  </a:lnTo>
                  <a:lnTo>
                    <a:pt x="98209" y="58394"/>
                  </a:lnTo>
                  <a:lnTo>
                    <a:pt x="100761" y="58394"/>
                  </a:lnTo>
                  <a:lnTo>
                    <a:pt x="101688" y="58229"/>
                  </a:lnTo>
                  <a:lnTo>
                    <a:pt x="103365" y="57645"/>
                  </a:lnTo>
                  <a:lnTo>
                    <a:pt x="104228" y="57086"/>
                  </a:lnTo>
                  <a:lnTo>
                    <a:pt x="104927" y="56489"/>
                  </a:lnTo>
                  <a:lnTo>
                    <a:pt x="105168" y="56489"/>
                  </a:lnTo>
                  <a:lnTo>
                    <a:pt x="105232" y="57086"/>
                  </a:lnTo>
                  <a:lnTo>
                    <a:pt x="105410" y="57645"/>
                  </a:lnTo>
                  <a:lnTo>
                    <a:pt x="105664" y="58089"/>
                  </a:lnTo>
                  <a:lnTo>
                    <a:pt x="108229" y="58089"/>
                  </a:lnTo>
                  <a:close/>
                </a:path>
                <a:path w="132715" h="325119">
                  <a:moveTo>
                    <a:pt x="109042" y="195757"/>
                  </a:moveTo>
                  <a:lnTo>
                    <a:pt x="106591" y="195757"/>
                  </a:lnTo>
                  <a:lnTo>
                    <a:pt x="106591" y="210299"/>
                  </a:lnTo>
                  <a:lnTo>
                    <a:pt x="109042" y="210299"/>
                  </a:lnTo>
                  <a:lnTo>
                    <a:pt x="109042" y="195757"/>
                  </a:lnTo>
                  <a:close/>
                </a:path>
                <a:path w="132715" h="325119">
                  <a:moveTo>
                    <a:pt x="109042" y="190258"/>
                  </a:moveTo>
                  <a:lnTo>
                    <a:pt x="106591" y="190258"/>
                  </a:lnTo>
                  <a:lnTo>
                    <a:pt x="106591" y="193078"/>
                  </a:lnTo>
                  <a:lnTo>
                    <a:pt x="109042" y="193078"/>
                  </a:lnTo>
                  <a:lnTo>
                    <a:pt x="109042" y="190258"/>
                  </a:lnTo>
                  <a:close/>
                </a:path>
                <a:path w="132715" h="325119">
                  <a:moveTo>
                    <a:pt x="110693" y="167233"/>
                  </a:moveTo>
                  <a:lnTo>
                    <a:pt x="108254" y="166928"/>
                  </a:lnTo>
                  <a:lnTo>
                    <a:pt x="108089" y="168160"/>
                  </a:lnTo>
                  <a:lnTo>
                    <a:pt x="107670" y="169087"/>
                  </a:lnTo>
                  <a:lnTo>
                    <a:pt x="106375" y="170256"/>
                  </a:lnTo>
                  <a:lnTo>
                    <a:pt x="105562" y="170535"/>
                  </a:lnTo>
                  <a:lnTo>
                    <a:pt x="103378" y="170535"/>
                  </a:lnTo>
                  <a:lnTo>
                    <a:pt x="102400" y="170116"/>
                  </a:lnTo>
                  <a:lnTo>
                    <a:pt x="101676" y="169227"/>
                  </a:lnTo>
                  <a:lnTo>
                    <a:pt x="100914" y="168351"/>
                  </a:lnTo>
                  <a:lnTo>
                    <a:pt x="100558" y="166928"/>
                  </a:lnTo>
                  <a:lnTo>
                    <a:pt x="100558" y="163068"/>
                  </a:lnTo>
                  <a:lnTo>
                    <a:pt x="100914" y="161671"/>
                  </a:lnTo>
                  <a:lnTo>
                    <a:pt x="102489" y="159867"/>
                  </a:lnTo>
                  <a:lnTo>
                    <a:pt x="103492" y="159423"/>
                  </a:lnTo>
                  <a:lnTo>
                    <a:pt x="105562" y="159423"/>
                  </a:lnTo>
                  <a:lnTo>
                    <a:pt x="106260" y="159677"/>
                  </a:lnTo>
                  <a:lnTo>
                    <a:pt x="107416" y="160680"/>
                  </a:lnTo>
                  <a:lnTo>
                    <a:pt x="107835" y="161417"/>
                  </a:lnTo>
                  <a:lnTo>
                    <a:pt x="108064" y="162369"/>
                  </a:lnTo>
                  <a:lnTo>
                    <a:pt x="110439" y="162001"/>
                  </a:lnTo>
                  <a:lnTo>
                    <a:pt x="110159" y="160540"/>
                  </a:lnTo>
                  <a:lnTo>
                    <a:pt x="109512" y="159397"/>
                  </a:lnTo>
                  <a:lnTo>
                    <a:pt x="107492" y="157822"/>
                  </a:lnTo>
                  <a:lnTo>
                    <a:pt x="106210" y="157403"/>
                  </a:lnTo>
                  <a:lnTo>
                    <a:pt x="103378" y="157403"/>
                  </a:lnTo>
                  <a:lnTo>
                    <a:pt x="98031" y="163487"/>
                  </a:lnTo>
                  <a:lnTo>
                    <a:pt x="98031" y="167487"/>
                  </a:lnTo>
                  <a:lnTo>
                    <a:pt x="98628" y="169341"/>
                  </a:lnTo>
                  <a:lnTo>
                    <a:pt x="101028" y="171907"/>
                  </a:lnTo>
                  <a:lnTo>
                    <a:pt x="102628" y="172554"/>
                  </a:lnTo>
                  <a:lnTo>
                    <a:pt x="106210" y="172554"/>
                  </a:lnTo>
                  <a:lnTo>
                    <a:pt x="107556" y="172110"/>
                  </a:lnTo>
                  <a:lnTo>
                    <a:pt x="109740" y="170230"/>
                  </a:lnTo>
                  <a:lnTo>
                    <a:pt x="110413" y="168922"/>
                  </a:lnTo>
                  <a:lnTo>
                    <a:pt x="110693" y="167233"/>
                  </a:lnTo>
                  <a:close/>
                </a:path>
                <a:path w="132715" h="325119">
                  <a:moveTo>
                    <a:pt x="115189" y="152196"/>
                  </a:moveTo>
                  <a:lnTo>
                    <a:pt x="112750" y="152196"/>
                  </a:lnTo>
                  <a:lnTo>
                    <a:pt x="112750" y="172250"/>
                  </a:lnTo>
                  <a:lnTo>
                    <a:pt x="115189" y="172250"/>
                  </a:lnTo>
                  <a:lnTo>
                    <a:pt x="115189" y="152196"/>
                  </a:lnTo>
                  <a:close/>
                </a:path>
                <a:path w="132715" h="325119">
                  <a:moveTo>
                    <a:pt x="117475" y="5981"/>
                  </a:moveTo>
                  <a:lnTo>
                    <a:pt x="116598" y="5486"/>
                  </a:lnTo>
                  <a:lnTo>
                    <a:pt x="115760" y="5207"/>
                  </a:lnTo>
                  <a:lnTo>
                    <a:pt x="114363" y="5207"/>
                  </a:lnTo>
                  <a:lnTo>
                    <a:pt x="113830" y="5372"/>
                  </a:lnTo>
                  <a:lnTo>
                    <a:pt x="112852" y="6045"/>
                  </a:lnTo>
                  <a:lnTo>
                    <a:pt x="112344" y="6718"/>
                  </a:lnTo>
                  <a:lnTo>
                    <a:pt x="111785" y="7721"/>
                  </a:lnTo>
                  <a:lnTo>
                    <a:pt x="111785" y="5511"/>
                  </a:lnTo>
                  <a:lnTo>
                    <a:pt x="109575" y="5511"/>
                  </a:lnTo>
                  <a:lnTo>
                    <a:pt x="109575" y="20040"/>
                  </a:lnTo>
                  <a:lnTo>
                    <a:pt x="112039" y="20040"/>
                  </a:lnTo>
                  <a:lnTo>
                    <a:pt x="112039" y="11417"/>
                  </a:lnTo>
                  <a:lnTo>
                    <a:pt x="112153" y="10464"/>
                  </a:lnTo>
                  <a:lnTo>
                    <a:pt x="112598" y="9004"/>
                  </a:lnTo>
                  <a:lnTo>
                    <a:pt x="112903" y="8559"/>
                  </a:lnTo>
                  <a:lnTo>
                    <a:pt x="113779" y="7912"/>
                  </a:lnTo>
                  <a:lnTo>
                    <a:pt x="114249" y="7747"/>
                  </a:lnTo>
                  <a:lnTo>
                    <a:pt x="115404" y="7747"/>
                  </a:lnTo>
                  <a:lnTo>
                    <a:pt x="115989" y="7950"/>
                  </a:lnTo>
                  <a:lnTo>
                    <a:pt x="116598" y="8280"/>
                  </a:lnTo>
                  <a:lnTo>
                    <a:pt x="117475" y="5981"/>
                  </a:lnTo>
                  <a:close/>
                </a:path>
                <a:path w="132715" h="325119">
                  <a:moveTo>
                    <a:pt x="117525" y="272338"/>
                  </a:moveTo>
                  <a:lnTo>
                    <a:pt x="116649" y="271843"/>
                  </a:lnTo>
                  <a:lnTo>
                    <a:pt x="115811" y="271564"/>
                  </a:lnTo>
                  <a:lnTo>
                    <a:pt x="114414" y="271564"/>
                  </a:lnTo>
                  <a:lnTo>
                    <a:pt x="113880" y="271729"/>
                  </a:lnTo>
                  <a:lnTo>
                    <a:pt x="112903" y="272402"/>
                  </a:lnTo>
                  <a:lnTo>
                    <a:pt x="112395" y="273075"/>
                  </a:lnTo>
                  <a:lnTo>
                    <a:pt x="111836" y="274078"/>
                  </a:lnTo>
                  <a:lnTo>
                    <a:pt x="111836" y="271868"/>
                  </a:lnTo>
                  <a:lnTo>
                    <a:pt x="109626" y="271868"/>
                  </a:lnTo>
                  <a:lnTo>
                    <a:pt x="109626" y="286397"/>
                  </a:lnTo>
                  <a:lnTo>
                    <a:pt x="112090" y="286397"/>
                  </a:lnTo>
                  <a:lnTo>
                    <a:pt x="112090" y="277774"/>
                  </a:lnTo>
                  <a:lnTo>
                    <a:pt x="112204" y="276821"/>
                  </a:lnTo>
                  <a:lnTo>
                    <a:pt x="112649" y="275361"/>
                  </a:lnTo>
                  <a:lnTo>
                    <a:pt x="112953" y="274916"/>
                  </a:lnTo>
                  <a:lnTo>
                    <a:pt x="113830" y="274269"/>
                  </a:lnTo>
                  <a:lnTo>
                    <a:pt x="114300" y="274104"/>
                  </a:lnTo>
                  <a:lnTo>
                    <a:pt x="115455" y="274104"/>
                  </a:lnTo>
                  <a:lnTo>
                    <a:pt x="116039" y="274307"/>
                  </a:lnTo>
                  <a:lnTo>
                    <a:pt x="116649" y="274637"/>
                  </a:lnTo>
                  <a:lnTo>
                    <a:pt x="117525" y="272338"/>
                  </a:lnTo>
                  <a:close/>
                </a:path>
                <a:path w="132715" h="325119">
                  <a:moveTo>
                    <a:pt x="117525" y="234289"/>
                  </a:moveTo>
                  <a:lnTo>
                    <a:pt x="116649" y="233794"/>
                  </a:lnTo>
                  <a:lnTo>
                    <a:pt x="115811" y="233514"/>
                  </a:lnTo>
                  <a:lnTo>
                    <a:pt x="114414" y="233514"/>
                  </a:lnTo>
                  <a:lnTo>
                    <a:pt x="113880" y="233680"/>
                  </a:lnTo>
                  <a:lnTo>
                    <a:pt x="112903" y="234353"/>
                  </a:lnTo>
                  <a:lnTo>
                    <a:pt x="112395" y="235026"/>
                  </a:lnTo>
                  <a:lnTo>
                    <a:pt x="111836" y="236029"/>
                  </a:lnTo>
                  <a:lnTo>
                    <a:pt x="111836" y="233819"/>
                  </a:lnTo>
                  <a:lnTo>
                    <a:pt x="109626" y="233819"/>
                  </a:lnTo>
                  <a:lnTo>
                    <a:pt x="109626" y="248348"/>
                  </a:lnTo>
                  <a:lnTo>
                    <a:pt x="112090" y="248348"/>
                  </a:lnTo>
                  <a:lnTo>
                    <a:pt x="112090" y="239725"/>
                  </a:lnTo>
                  <a:lnTo>
                    <a:pt x="112204" y="238772"/>
                  </a:lnTo>
                  <a:lnTo>
                    <a:pt x="112649" y="237312"/>
                  </a:lnTo>
                  <a:lnTo>
                    <a:pt x="112953" y="236867"/>
                  </a:lnTo>
                  <a:lnTo>
                    <a:pt x="113830" y="236220"/>
                  </a:lnTo>
                  <a:lnTo>
                    <a:pt x="114300" y="236054"/>
                  </a:lnTo>
                  <a:lnTo>
                    <a:pt x="115455" y="236054"/>
                  </a:lnTo>
                  <a:lnTo>
                    <a:pt x="116039" y="236258"/>
                  </a:lnTo>
                  <a:lnTo>
                    <a:pt x="116649" y="236588"/>
                  </a:lnTo>
                  <a:lnTo>
                    <a:pt x="117525" y="234289"/>
                  </a:lnTo>
                  <a:close/>
                </a:path>
                <a:path w="132715" h="325119">
                  <a:moveTo>
                    <a:pt x="118160" y="37960"/>
                  </a:moveTo>
                  <a:lnTo>
                    <a:pt x="117322" y="37795"/>
                  </a:lnTo>
                  <a:lnTo>
                    <a:pt x="116535" y="37706"/>
                  </a:lnTo>
                  <a:lnTo>
                    <a:pt x="114769" y="37706"/>
                  </a:lnTo>
                  <a:lnTo>
                    <a:pt x="111836" y="41071"/>
                  </a:lnTo>
                  <a:lnTo>
                    <a:pt x="111836" y="43561"/>
                  </a:lnTo>
                  <a:lnTo>
                    <a:pt x="109651" y="43561"/>
                  </a:lnTo>
                  <a:lnTo>
                    <a:pt x="109651" y="45491"/>
                  </a:lnTo>
                  <a:lnTo>
                    <a:pt x="111836" y="45491"/>
                  </a:lnTo>
                  <a:lnTo>
                    <a:pt x="111836" y="58089"/>
                  </a:lnTo>
                  <a:lnTo>
                    <a:pt x="114274" y="58089"/>
                  </a:lnTo>
                  <a:lnTo>
                    <a:pt x="114274" y="45491"/>
                  </a:lnTo>
                  <a:lnTo>
                    <a:pt x="117094" y="45491"/>
                  </a:lnTo>
                  <a:lnTo>
                    <a:pt x="117094" y="43561"/>
                  </a:lnTo>
                  <a:lnTo>
                    <a:pt x="114274" y="43561"/>
                  </a:lnTo>
                  <a:lnTo>
                    <a:pt x="114274" y="41376"/>
                  </a:lnTo>
                  <a:lnTo>
                    <a:pt x="114414" y="40792"/>
                  </a:lnTo>
                  <a:lnTo>
                    <a:pt x="115049" y="40144"/>
                  </a:lnTo>
                  <a:lnTo>
                    <a:pt x="115582" y="39979"/>
                  </a:lnTo>
                  <a:lnTo>
                    <a:pt x="116789" y="39979"/>
                  </a:lnTo>
                  <a:lnTo>
                    <a:pt x="117767" y="40081"/>
                  </a:lnTo>
                  <a:lnTo>
                    <a:pt x="118160" y="37960"/>
                  </a:lnTo>
                  <a:close/>
                </a:path>
                <a:path w="132715" h="325119">
                  <a:moveTo>
                    <a:pt x="118440" y="129184"/>
                  </a:moveTo>
                  <a:lnTo>
                    <a:pt x="116001" y="128879"/>
                  </a:lnTo>
                  <a:lnTo>
                    <a:pt x="115836" y="130111"/>
                  </a:lnTo>
                  <a:lnTo>
                    <a:pt x="115417" y="131038"/>
                  </a:lnTo>
                  <a:lnTo>
                    <a:pt x="114122" y="132207"/>
                  </a:lnTo>
                  <a:lnTo>
                    <a:pt x="113309" y="132486"/>
                  </a:lnTo>
                  <a:lnTo>
                    <a:pt x="111125" y="132486"/>
                  </a:lnTo>
                  <a:lnTo>
                    <a:pt x="110147" y="132067"/>
                  </a:lnTo>
                  <a:lnTo>
                    <a:pt x="109423" y="131178"/>
                  </a:lnTo>
                  <a:lnTo>
                    <a:pt x="108661" y="130302"/>
                  </a:lnTo>
                  <a:lnTo>
                    <a:pt x="108305" y="128879"/>
                  </a:lnTo>
                  <a:lnTo>
                    <a:pt x="108305" y="125018"/>
                  </a:lnTo>
                  <a:lnTo>
                    <a:pt x="108661" y="123621"/>
                  </a:lnTo>
                  <a:lnTo>
                    <a:pt x="110236" y="121818"/>
                  </a:lnTo>
                  <a:lnTo>
                    <a:pt x="111239" y="121373"/>
                  </a:lnTo>
                  <a:lnTo>
                    <a:pt x="113309" y="121373"/>
                  </a:lnTo>
                  <a:lnTo>
                    <a:pt x="114007" y="121627"/>
                  </a:lnTo>
                  <a:lnTo>
                    <a:pt x="115163" y="122631"/>
                  </a:lnTo>
                  <a:lnTo>
                    <a:pt x="115582" y="123367"/>
                  </a:lnTo>
                  <a:lnTo>
                    <a:pt x="115811" y="124320"/>
                  </a:lnTo>
                  <a:lnTo>
                    <a:pt x="118186" y="123952"/>
                  </a:lnTo>
                  <a:lnTo>
                    <a:pt x="117906" y="122491"/>
                  </a:lnTo>
                  <a:lnTo>
                    <a:pt x="117259" y="121348"/>
                  </a:lnTo>
                  <a:lnTo>
                    <a:pt x="115239" y="119773"/>
                  </a:lnTo>
                  <a:lnTo>
                    <a:pt x="113957" y="119354"/>
                  </a:lnTo>
                  <a:lnTo>
                    <a:pt x="111125" y="119354"/>
                  </a:lnTo>
                  <a:lnTo>
                    <a:pt x="105778" y="125437"/>
                  </a:lnTo>
                  <a:lnTo>
                    <a:pt x="105778" y="129438"/>
                  </a:lnTo>
                  <a:lnTo>
                    <a:pt x="106375" y="131292"/>
                  </a:lnTo>
                  <a:lnTo>
                    <a:pt x="108775" y="133858"/>
                  </a:lnTo>
                  <a:lnTo>
                    <a:pt x="110375" y="134505"/>
                  </a:lnTo>
                  <a:lnTo>
                    <a:pt x="113957" y="134505"/>
                  </a:lnTo>
                  <a:lnTo>
                    <a:pt x="115303" y="134061"/>
                  </a:lnTo>
                  <a:lnTo>
                    <a:pt x="117487" y="132181"/>
                  </a:lnTo>
                  <a:lnTo>
                    <a:pt x="118160" y="130873"/>
                  </a:lnTo>
                  <a:lnTo>
                    <a:pt x="118440" y="129184"/>
                  </a:lnTo>
                  <a:close/>
                </a:path>
                <a:path w="132715" h="325119">
                  <a:moveTo>
                    <a:pt x="119113" y="82092"/>
                  </a:moveTo>
                  <a:lnTo>
                    <a:pt x="118237" y="81597"/>
                  </a:lnTo>
                  <a:lnTo>
                    <a:pt x="117398" y="81318"/>
                  </a:lnTo>
                  <a:lnTo>
                    <a:pt x="116001" y="81318"/>
                  </a:lnTo>
                  <a:lnTo>
                    <a:pt x="115468" y="81483"/>
                  </a:lnTo>
                  <a:lnTo>
                    <a:pt x="114490" y="82156"/>
                  </a:lnTo>
                  <a:lnTo>
                    <a:pt x="113982" y="82829"/>
                  </a:lnTo>
                  <a:lnTo>
                    <a:pt x="113423" y="83832"/>
                  </a:lnTo>
                  <a:lnTo>
                    <a:pt x="113423" y="81622"/>
                  </a:lnTo>
                  <a:lnTo>
                    <a:pt x="111213" y="81622"/>
                  </a:lnTo>
                  <a:lnTo>
                    <a:pt x="111213" y="96151"/>
                  </a:lnTo>
                  <a:lnTo>
                    <a:pt x="113677" y="96151"/>
                  </a:lnTo>
                  <a:lnTo>
                    <a:pt x="113677" y="87528"/>
                  </a:lnTo>
                  <a:lnTo>
                    <a:pt x="113792" y="86575"/>
                  </a:lnTo>
                  <a:lnTo>
                    <a:pt x="114236" y="85115"/>
                  </a:lnTo>
                  <a:lnTo>
                    <a:pt x="114541" y="84670"/>
                  </a:lnTo>
                  <a:lnTo>
                    <a:pt x="115417" y="84023"/>
                  </a:lnTo>
                  <a:lnTo>
                    <a:pt x="115887" y="83858"/>
                  </a:lnTo>
                  <a:lnTo>
                    <a:pt x="117043" y="83858"/>
                  </a:lnTo>
                  <a:lnTo>
                    <a:pt x="117627" y="84061"/>
                  </a:lnTo>
                  <a:lnTo>
                    <a:pt x="118237" y="84391"/>
                  </a:lnTo>
                  <a:lnTo>
                    <a:pt x="119113" y="82092"/>
                  </a:lnTo>
                  <a:close/>
                </a:path>
                <a:path w="132715" h="325119">
                  <a:moveTo>
                    <a:pt x="123850" y="205193"/>
                  </a:moveTo>
                  <a:lnTo>
                    <a:pt x="116065" y="200977"/>
                  </a:lnTo>
                  <a:lnTo>
                    <a:pt x="115836" y="200863"/>
                  </a:lnTo>
                  <a:lnTo>
                    <a:pt x="115392" y="200698"/>
                  </a:lnTo>
                  <a:lnTo>
                    <a:pt x="115087" y="200494"/>
                  </a:lnTo>
                  <a:lnTo>
                    <a:pt x="114668" y="199961"/>
                  </a:lnTo>
                  <a:lnTo>
                    <a:pt x="114579" y="199682"/>
                  </a:lnTo>
                  <a:lnTo>
                    <a:pt x="114579" y="198843"/>
                  </a:lnTo>
                  <a:lnTo>
                    <a:pt x="114808" y="198424"/>
                  </a:lnTo>
                  <a:lnTo>
                    <a:pt x="115785" y="197662"/>
                  </a:lnTo>
                  <a:lnTo>
                    <a:pt x="116598" y="197472"/>
                  </a:lnTo>
                  <a:lnTo>
                    <a:pt x="118694" y="197472"/>
                  </a:lnTo>
                  <a:lnTo>
                    <a:pt x="119430" y="197700"/>
                  </a:lnTo>
                  <a:lnTo>
                    <a:pt x="120459" y="198539"/>
                  </a:lnTo>
                  <a:lnTo>
                    <a:pt x="120802" y="199123"/>
                  </a:lnTo>
                  <a:lnTo>
                    <a:pt x="120904" y="199847"/>
                  </a:lnTo>
                  <a:lnTo>
                    <a:pt x="123317" y="199517"/>
                  </a:lnTo>
                  <a:lnTo>
                    <a:pt x="118668" y="195453"/>
                  </a:lnTo>
                  <a:lnTo>
                    <a:pt x="116789" y="195453"/>
                  </a:lnTo>
                  <a:lnTo>
                    <a:pt x="112204" y="198983"/>
                  </a:lnTo>
                  <a:lnTo>
                    <a:pt x="112204" y="200355"/>
                  </a:lnTo>
                  <a:lnTo>
                    <a:pt x="119430" y="204470"/>
                  </a:lnTo>
                  <a:lnTo>
                    <a:pt x="120269" y="204749"/>
                  </a:lnTo>
                  <a:lnTo>
                    <a:pt x="121081" y="205308"/>
                  </a:lnTo>
                  <a:lnTo>
                    <a:pt x="121335" y="205727"/>
                  </a:lnTo>
                  <a:lnTo>
                    <a:pt x="121335" y="206908"/>
                  </a:lnTo>
                  <a:lnTo>
                    <a:pt x="121056" y="207467"/>
                  </a:lnTo>
                  <a:lnTo>
                    <a:pt x="119964" y="208368"/>
                  </a:lnTo>
                  <a:lnTo>
                    <a:pt x="119113" y="208584"/>
                  </a:lnTo>
                  <a:lnTo>
                    <a:pt x="116878" y="208584"/>
                  </a:lnTo>
                  <a:lnTo>
                    <a:pt x="115976" y="208330"/>
                  </a:lnTo>
                  <a:lnTo>
                    <a:pt x="114744" y="207327"/>
                  </a:lnTo>
                  <a:lnTo>
                    <a:pt x="114363" y="206578"/>
                  </a:lnTo>
                  <a:lnTo>
                    <a:pt x="114249" y="205587"/>
                  </a:lnTo>
                  <a:lnTo>
                    <a:pt x="111810" y="205955"/>
                  </a:lnTo>
                  <a:lnTo>
                    <a:pt x="112064" y="207518"/>
                  </a:lnTo>
                  <a:lnTo>
                    <a:pt x="112674" y="208673"/>
                  </a:lnTo>
                  <a:lnTo>
                    <a:pt x="114668" y="210235"/>
                  </a:lnTo>
                  <a:lnTo>
                    <a:pt x="116090" y="210604"/>
                  </a:lnTo>
                  <a:lnTo>
                    <a:pt x="119113" y="210604"/>
                  </a:lnTo>
                  <a:lnTo>
                    <a:pt x="123850" y="206883"/>
                  </a:lnTo>
                  <a:lnTo>
                    <a:pt x="123850" y="205193"/>
                  </a:lnTo>
                  <a:close/>
                </a:path>
                <a:path w="132715" h="325119">
                  <a:moveTo>
                    <a:pt x="130695" y="266344"/>
                  </a:moveTo>
                  <a:lnTo>
                    <a:pt x="128447" y="266344"/>
                  </a:lnTo>
                  <a:lnTo>
                    <a:pt x="128447" y="281165"/>
                  </a:lnTo>
                  <a:lnTo>
                    <a:pt x="128066" y="282511"/>
                  </a:lnTo>
                  <a:lnTo>
                    <a:pt x="126542" y="284264"/>
                  </a:lnTo>
                  <a:lnTo>
                    <a:pt x="125653" y="284695"/>
                  </a:lnTo>
                  <a:lnTo>
                    <a:pt x="123494" y="284695"/>
                  </a:lnTo>
                  <a:lnTo>
                    <a:pt x="120637" y="277241"/>
                  </a:lnTo>
                  <a:lnTo>
                    <a:pt x="120853" y="276402"/>
                  </a:lnTo>
                  <a:lnTo>
                    <a:pt x="120967" y="275920"/>
                  </a:lnTo>
                  <a:lnTo>
                    <a:pt x="121488" y="275221"/>
                  </a:lnTo>
                  <a:lnTo>
                    <a:pt x="122440" y="274053"/>
                  </a:lnTo>
                  <a:lnTo>
                    <a:pt x="123355" y="273570"/>
                  </a:lnTo>
                  <a:lnTo>
                    <a:pt x="125603" y="273570"/>
                  </a:lnTo>
                  <a:lnTo>
                    <a:pt x="128447" y="281165"/>
                  </a:lnTo>
                  <a:lnTo>
                    <a:pt x="128447" y="266344"/>
                  </a:lnTo>
                  <a:lnTo>
                    <a:pt x="128231" y="266344"/>
                  </a:lnTo>
                  <a:lnTo>
                    <a:pt x="128231" y="273558"/>
                  </a:lnTo>
                  <a:lnTo>
                    <a:pt x="127927" y="273126"/>
                  </a:lnTo>
                  <a:lnTo>
                    <a:pt x="127812" y="272961"/>
                  </a:lnTo>
                  <a:lnTo>
                    <a:pt x="127254" y="272478"/>
                  </a:lnTo>
                  <a:lnTo>
                    <a:pt x="125882" y="271754"/>
                  </a:lnTo>
                  <a:lnTo>
                    <a:pt x="125095" y="271564"/>
                  </a:lnTo>
                  <a:lnTo>
                    <a:pt x="123024" y="271564"/>
                  </a:lnTo>
                  <a:lnTo>
                    <a:pt x="118186" y="281165"/>
                  </a:lnTo>
                  <a:lnTo>
                    <a:pt x="118338" y="281978"/>
                  </a:lnTo>
                  <a:lnTo>
                    <a:pt x="119418" y="284264"/>
                  </a:lnTo>
                  <a:lnTo>
                    <a:pt x="120167" y="285140"/>
                  </a:lnTo>
                  <a:lnTo>
                    <a:pt x="121145" y="285750"/>
                  </a:lnTo>
                  <a:lnTo>
                    <a:pt x="122097" y="286397"/>
                  </a:lnTo>
                  <a:lnTo>
                    <a:pt x="123164" y="286702"/>
                  </a:lnTo>
                  <a:lnTo>
                    <a:pt x="126123" y="286702"/>
                  </a:lnTo>
                  <a:lnTo>
                    <a:pt x="127469" y="286004"/>
                  </a:lnTo>
                  <a:lnTo>
                    <a:pt x="128320" y="284695"/>
                  </a:lnTo>
                  <a:lnTo>
                    <a:pt x="128397" y="286397"/>
                  </a:lnTo>
                  <a:lnTo>
                    <a:pt x="130695" y="286397"/>
                  </a:lnTo>
                  <a:lnTo>
                    <a:pt x="130695" y="266344"/>
                  </a:lnTo>
                  <a:close/>
                </a:path>
                <a:path w="132715" h="325119">
                  <a:moveTo>
                    <a:pt x="131483" y="11391"/>
                  </a:moveTo>
                  <a:lnTo>
                    <a:pt x="131432" y="10160"/>
                  </a:lnTo>
                  <a:lnTo>
                    <a:pt x="130898" y="8559"/>
                  </a:lnTo>
                  <a:lnTo>
                    <a:pt x="129667" y="7213"/>
                  </a:lnTo>
                  <a:lnTo>
                    <a:pt x="128892" y="6388"/>
                  </a:lnTo>
                  <a:lnTo>
                    <a:pt x="128892" y="11391"/>
                  </a:lnTo>
                  <a:lnTo>
                    <a:pt x="120777" y="11391"/>
                  </a:lnTo>
                  <a:lnTo>
                    <a:pt x="123774" y="7213"/>
                  </a:lnTo>
                  <a:lnTo>
                    <a:pt x="126149" y="7213"/>
                  </a:lnTo>
                  <a:lnTo>
                    <a:pt x="128892" y="11391"/>
                  </a:lnTo>
                  <a:lnTo>
                    <a:pt x="128892" y="6388"/>
                  </a:lnTo>
                  <a:lnTo>
                    <a:pt x="128422" y="5880"/>
                  </a:lnTo>
                  <a:lnTo>
                    <a:pt x="126822" y="5207"/>
                  </a:lnTo>
                  <a:lnTo>
                    <a:pt x="122872" y="5207"/>
                  </a:lnTo>
                  <a:lnTo>
                    <a:pt x="121221" y="5880"/>
                  </a:lnTo>
                  <a:lnTo>
                    <a:pt x="118732" y="8559"/>
                  </a:lnTo>
                  <a:lnTo>
                    <a:pt x="118211" y="10160"/>
                  </a:lnTo>
                  <a:lnTo>
                    <a:pt x="118237" y="15671"/>
                  </a:lnTo>
                  <a:lnTo>
                    <a:pt x="118783" y="17183"/>
                  </a:lnTo>
                  <a:lnTo>
                    <a:pt x="121196" y="19710"/>
                  </a:lnTo>
                  <a:lnTo>
                    <a:pt x="122897" y="20345"/>
                  </a:lnTo>
                  <a:lnTo>
                    <a:pt x="126707" y="20345"/>
                  </a:lnTo>
                  <a:lnTo>
                    <a:pt x="128079" y="19964"/>
                  </a:lnTo>
                  <a:lnTo>
                    <a:pt x="130238" y="18338"/>
                  </a:lnTo>
                  <a:lnTo>
                    <a:pt x="131000" y="17183"/>
                  </a:lnTo>
                  <a:lnTo>
                    <a:pt x="131419" y="15671"/>
                  </a:lnTo>
                  <a:lnTo>
                    <a:pt x="128866" y="15367"/>
                  </a:lnTo>
                  <a:lnTo>
                    <a:pt x="128549" y="16230"/>
                  </a:lnTo>
                  <a:lnTo>
                    <a:pt x="128473" y="16433"/>
                  </a:lnTo>
                  <a:lnTo>
                    <a:pt x="127965" y="17183"/>
                  </a:lnTo>
                  <a:lnTo>
                    <a:pt x="126707" y="18110"/>
                  </a:lnTo>
                  <a:lnTo>
                    <a:pt x="125920" y="18338"/>
                  </a:lnTo>
                  <a:lnTo>
                    <a:pt x="123799" y="18338"/>
                  </a:lnTo>
                  <a:lnTo>
                    <a:pt x="122796" y="17919"/>
                  </a:lnTo>
                  <a:lnTo>
                    <a:pt x="121170" y="16230"/>
                  </a:lnTo>
                  <a:lnTo>
                    <a:pt x="120954" y="15671"/>
                  </a:lnTo>
                  <a:lnTo>
                    <a:pt x="120840" y="15367"/>
                  </a:lnTo>
                  <a:lnTo>
                    <a:pt x="120713" y="15036"/>
                  </a:lnTo>
                  <a:lnTo>
                    <a:pt x="120637" y="13411"/>
                  </a:lnTo>
                  <a:lnTo>
                    <a:pt x="131470" y="13411"/>
                  </a:lnTo>
                  <a:lnTo>
                    <a:pt x="131483" y="11391"/>
                  </a:lnTo>
                  <a:close/>
                </a:path>
                <a:path w="132715" h="325119">
                  <a:moveTo>
                    <a:pt x="131533" y="239699"/>
                  </a:moveTo>
                  <a:lnTo>
                    <a:pt x="131483" y="238467"/>
                  </a:lnTo>
                  <a:lnTo>
                    <a:pt x="130949" y="236867"/>
                  </a:lnTo>
                  <a:lnTo>
                    <a:pt x="129717" y="235521"/>
                  </a:lnTo>
                  <a:lnTo>
                    <a:pt x="128943" y="234696"/>
                  </a:lnTo>
                  <a:lnTo>
                    <a:pt x="128943" y="239699"/>
                  </a:lnTo>
                  <a:lnTo>
                    <a:pt x="120827" y="239699"/>
                  </a:lnTo>
                  <a:lnTo>
                    <a:pt x="123825" y="235521"/>
                  </a:lnTo>
                  <a:lnTo>
                    <a:pt x="126199" y="235521"/>
                  </a:lnTo>
                  <a:lnTo>
                    <a:pt x="128943" y="239699"/>
                  </a:lnTo>
                  <a:lnTo>
                    <a:pt x="128943" y="234696"/>
                  </a:lnTo>
                  <a:lnTo>
                    <a:pt x="128473" y="234188"/>
                  </a:lnTo>
                  <a:lnTo>
                    <a:pt x="126873" y="233514"/>
                  </a:lnTo>
                  <a:lnTo>
                    <a:pt x="122923" y="233514"/>
                  </a:lnTo>
                  <a:lnTo>
                    <a:pt x="121272" y="234188"/>
                  </a:lnTo>
                  <a:lnTo>
                    <a:pt x="118783" y="236867"/>
                  </a:lnTo>
                  <a:lnTo>
                    <a:pt x="118249" y="238467"/>
                  </a:lnTo>
                  <a:lnTo>
                    <a:pt x="118287" y="243979"/>
                  </a:lnTo>
                  <a:lnTo>
                    <a:pt x="118821" y="245491"/>
                  </a:lnTo>
                  <a:lnTo>
                    <a:pt x="121246" y="248018"/>
                  </a:lnTo>
                  <a:lnTo>
                    <a:pt x="122948" y="248653"/>
                  </a:lnTo>
                  <a:lnTo>
                    <a:pt x="126758" y="248653"/>
                  </a:lnTo>
                  <a:lnTo>
                    <a:pt x="128130" y="248272"/>
                  </a:lnTo>
                  <a:lnTo>
                    <a:pt x="130289" y="246646"/>
                  </a:lnTo>
                  <a:lnTo>
                    <a:pt x="131051" y="245491"/>
                  </a:lnTo>
                  <a:lnTo>
                    <a:pt x="131470" y="243979"/>
                  </a:lnTo>
                  <a:lnTo>
                    <a:pt x="128917" y="243674"/>
                  </a:lnTo>
                  <a:lnTo>
                    <a:pt x="128600" y="244538"/>
                  </a:lnTo>
                  <a:lnTo>
                    <a:pt x="128524" y="244741"/>
                  </a:lnTo>
                  <a:lnTo>
                    <a:pt x="128016" y="245491"/>
                  </a:lnTo>
                  <a:lnTo>
                    <a:pt x="126758" y="246418"/>
                  </a:lnTo>
                  <a:lnTo>
                    <a:pt x="125971" y="246646"/>
                  </a:lnTo>
                  <a:lnTo>
                    <a:pt x="123850" y="246646"/>
                  </a:lnTo>
                  <a:lnTo>
                    <a:pt x="122847" y="246227"/>
                  </a:lnTo>
                  <a:lnTo>
                    <a:pt x="121221" y="244538"/>
                  </a:lnTo>
                  <a:lnTo>
                    <a:pt x="121005" y="243979"/>
                  </a:lnTo>
                  <a:lnTo>
                    <a:pt x="120891" y="243674"/>
                  </a:lnTo>
                  <a:lnTo>
                    <a:pt x="120764" y="243344"/>
                  </a:lnTo>
                  <a:lnTo>
                    <a:pt x="120688" y="241719"/>
                  </a:lnTo>
                  <a:lnTo>
                    <a:pt x="131521" y="241719"/>
                  </a:lnTo>
                  <a:lnTo>
                    <a:pt x="131533" y="239699"/>
                  </a:lnTo>
                  <a:close/>
                </a:path>
                <a:path w="132715" h="325119">
                  <a:moveTo>
                    <a:pt x="131572" y="163601"/>
                  </a:moveTo>
                  <a:lnTo>
                    <a:pt x="131521" y="162369"/>
                  </a:lnTo>
                  <a:lnTo>
                    <a:pt x="130987" y="160769"/>
                  </a:lnTo>
                  <a:lnTo>
                    <a:pt x="129755" y="159423"/>
                  </a:lnTo>
                  <a:lnTo>
                    <a:pt x="128981" y="158597"/>
                  </a:lnTo>
                  <a:lnTo>
                    <a:pt x="128981" y="163601"/>
                  </a:lnTo>
                  <a:lnTo>
                    <a:pt x="120865" y="163601"/>
                  </a:lnTo>
                  <a:lnTo>
                    <a:pt x="123863" y="159423"/>
                  </a:lnTo>
                  <a:lnTo>
                    <a:pt x="126238" y="159423"/>
                  </a:lnTo>
                  <a:lnTo>
                    <a:pt x="127279" y="159905"/>
                  </a:lnTo>
                  <a:lnTo>
                    <a:pt x="128435" y="161328"/>
                  </a:lnTo>
                  <a:lnTo>
                    <a:pt x="128562" y="161467"/>
                  </a:lnTo>
                  <a:lnTo>
                    <a:pt x="128866" y="162369"/>
                  </a:lnTo>
                  <a:lnTo>
                    <a:pt x="128981" y="163601"/>
                  </a:lnTo>
                  <a:lnTo>
                    <a:pt x="128981" y="158597"/>
                  </a:lnTo>
                  <a:lnTo>
                    <a:pt x="128511" y="158089"/>
                  </a:lnTo>
                  <a:lnTo>
                    <a:pt x="126911" y="157416"/>
                  </a:lnTo>
                  <a:lnTo>
                    <a:pt x="122961" y="157416"/>
                  </a:lnTo>
                  <a:lnTo>
                    <a:pt x="121310" y="158089"/>
                  </a:lnTo>
                  <a:lnTo>
                    <a:pt x="118821" y="160769"/>
                  </a:lnTo>
                  <a:lnTo>
                    <a:pt x="118287" y="162369"/>
                  </a:lnTo>
                  <a:lnTo>
                    <a:pt x="118325" y="167881"/>
                  </a:lnTo>
                  <a:lnTo>
                    <a:pt x="118859" y="169392"/>
                  </a:lnTo>
                  <a:lnTo>
                    <a:pt x="121285" y="171919"/>
                  </a:lnTo>
                  <a:lnTo>
                    <a:pt x="122986" y="172554"/>
                  </a:lnTo>
                  <a:lnTo>
                    <a:pt x="126796" y="172554"/>
                  </a:lnTo>
                  <a:lnTo>
                    <a:pt x="128168" y="172173"/>
                  </a:lnTo>
                  <a:lnTo>
                    <a:pt x="130327" y="170548"/>
                  </a:lnTo>
                  <a:lnTo>
                    <a:pt x="131089" y="169392"/>
                  </a:lnTo>
                  <a:lnTo>
                    <a:pt x="131508" y="167881"/>
                  </a:lnTo>
                  <a:lnTo>
                    <a:pt x="128955" y="167576"/>
                  </a:lnTo>
                  <a:lnTo>
                    <a:pt x="128625" y="168440"/>
                  </a:lnTo>
                  <a:lnTo>
                    <a:pt x="128562" y="168643"/>
                  </a:lnTo>
                  <a:lnTo>
                    <a:pt x="128054" y="169392"/>
                  </a:lnTo>
                  <a:lnTo>
                    <a:pt x="126796" y="170319"/>
                  </a:lnTo>
                  <a:lnTo>
                    <a:pt x="126009" y="170548"/>
                  </a:lnTo>
                  <a:lnTo>
                    <a:pt x="123888" y="170548"/>
                  </a:lnTo>
                  <a:lnTo>
                    <a:pt x="122885" y="170129"/>
                  </a:lnTo>
                  <a:lnTo>
                    <a:pt x="121259" y="168440"/>
                  </a:lnTo>
                  <a:lnTo>
                    <a:pt x="121043" y="167881"/>
                  </a:lnTo>
                  <a:lnTo>
                    <a:pt x="120916" y="167576"/>
                  </a:lnTo>
                  <a:lnTo>
                    <a:pt x="120802" y="167246"/>
                  </a:lnTo>
                  <a:lnTo>
                    <a:pt x="120726" y="165620"/>
                  </a:lnTo>
                  <a:lnTo>
                    <a:pt x="131559" y="165620"/>
                  </a:lnTo>
                  <a:lnTo>
                    <a:pt x="131572" y="163601"/>
                  </a:lnTo>
                  <a:close/>
                </a:path>
                <a:path w="132715" h="325119">
                  <a:moveTo>
                    <a:pt x="131597" y="129095"/>
                  </a:moveTo>
                  <a:lnTo>
                    <a:pt x="123812" y="124879"/>
                  </a:lnTo>
                  <a:lnTo>
                    <a:pt x="123583" y="124764"/>
                  </a:lnTo>
                  <a:lnTo>
                    <a:pt x="123139" y="124599"/>
                  </a:lnTo>
                  <a:lnTo>
                    <a:pt x="122834" y="124396"/>
                  </a:lnTo>
                  <a:lnTo>
                    <a:pt x="122415" y="123863"/>
                  </a:lnTo>
                  <a:lnTo>
                    <a:pt x="122326" y="123583"/>
                  </a:lnTo>
                  <a:lnTo>
                    <a:pt x="122326" y="122745"/>
                  </a:lnTo>
                  <a:lnTo>
                    <a:pt x="122555" y="122326"/>
                  </a:lnTo>
                  <a:lnTo>
                    <a:pt x="123532" y="121564"/>
                  </a:lnTo>
                  <a:lnTo>
                    <a:pt x="124345" y="121373"/>
                  </a:lnTo>
                  <a:lnTo>
                    <a:pt x="126441" y="121373"/>
                  </a:lnTo>
                  <a:lnTo>
                    <a:pt x="127177" y="121602"/>
                  </a:lnTo>
                  <a:lnTo>
                    <a:pt x="128206" y="122440"/>
                  </a:lnTo>
                  <a:lnTo>
                    <a:pt x="128549" y="123024"/>
                  </a:lnTo>
                  <a:lnTo>
                    <a:pt x="128651" y="123748"/>
                  </a:lnTo>
                  <a:lnTo>
                    <a:pt x="131064" y="123418"/>
                  </a:lnTo>
                  <a:lnTo>
                    <a:pt x="126415" y="119354"/>
                  </a:lnTo>
                  <a:lnTo>
                    <a:pt x="124536" y="119354"/>
                  </a:lnTo>
                  <a:lnTo>
                    <a:pt x="119951" y="122885"/>
                  </a:lnTo>
                  <a:lnTo>
                    <a:pt x="119951" y="124256"/>
                  </a:lnTo>
                  <a:lnTo>
                    <a:pt x="127177" y="128371"/>
                  </a:lnTo>
                  <a:lnTo>
                    <a:pt x="128016" y="128651"/>
                  </a:lnTo>
                  <a:lnTo>
                    <a:pt x="128828" y="129209"/>
                  </a:lnTo>
                  <a:lnTo>
                    <a:pt x="129082" y="129628"/>
                  </a:lnTo>
                  <a:lnTo>
                    <a:pt x="129082" y="130810"/>
                  </a:lnTo>
                  <a:lnTo>
                    <a:pt x="128803" y="131368"/>
                  </a:lnTo>
                  <a:lnTo>
                    <a:pt x="127711" y="132270"/>
                  </a:lnTo>
                  <a:lnTo>
                    <a:pt x="126860" y="132486"/>
                  </a:lnTo>
                  <a:lnTo>
                    <a:pt x="124625" y="132486"/>
                  </a:lnTo>
                  <a:lnTo>
                    <a:pt x="123723" y="132232"/>
                  </a:lnTo>
                  <a:lnTo>
                    <a:pt x="122491" y="131229"/>
                  </a:lnTo>
                  <a:lnTo>
                    <a:pt x="122110" y="130479"/>
                  </a:lnTo>
                  <a:lnTo>
                    <a:pt x="121996" y="129489"/>
                  </a:lnTo>
                  <a:lnTo>
                    <a:pt x="119557" y="129857"/>
                  </a:lnTo>
                  <a:lnTo>
                    <a:pt x="119811" y="131419"/>
                  </a:lnTo>
                  <a:lnTo>
                    <a:pt x="120421" y="132575"/>
                  </a:lnTo>
                  <a:lnTo>
                    <a:pt x="122415" y="134137"/>
                  </a:lnTo>
                  <a:lnTo>
                    <a:pt x="123837" y="134505"/>
                  </a:lnTo>
                  <a:lnTo>
                    <a:pt x="126860" y="134505"/>
                  </a:lnTo>
                  <a:lnTo>
                    <a:pt x="131597" y="130784"/>
                  </a:lnTo>
                  <a:lnTo>
                    <a:pt x="131597" y="129095"/>
                  </a:lnTo>
                  <a:close/>
                </a:path>
                <a:path w="132715" h="325119">
                  <a:moveTo>
                    <a:pt x="131597" y="49441"/>
                  </a:moveTo>
                  <a:lnTo>
                    <a:pt x="131546" y="48209"/>
                  </a:lnTo>
                  <a:lnTo>
                    <a:pt x="131013" y="46609"/>
                  </a:lnTo>
                  <a:lnTo>
                    <a:pt x="129781" y="45262"/>
                  </a:lnTo>
                  <a:lnTo>
                    <a:pt x="129006" y="44437"/>
                  </a:lnTo>
                  <a:lnTo>
                    <a:pt x="129006" y="49441"/>
                  </a:lnTo>
                  <a:lnTo>
                    <a:pt x="120891" y="49441"/>
                  </a:lnTo>
                  <a:lnTo>
                    <a:pt x="123888" y="45262"/>
                  </a:lnTo>
                  <a:lnTo>
                    <a:pt x="126263" y="45262"/>
                  </a:lnTo>
                  <a:lnTo>
                    <a:pt x="129006" y="49441"/>
                  </a:lnTo>
                  <a:lnTo>
                    <a:pt x="129006" y="44437"/>
                  </a:lnTo>
                  <a:lnTo>
                    <a:pt x="128536" y="43929"/>
                  </a:lnTo>
                  <a:lnTo>
                    <a:pt x="126936" y="43256"/>
                  </a:lnTo>
                  <a:lnTo>
                    <a:pt x="122986" y="43256"/>
                  </a:lnTo>
                  <a:lnTo>
                    <a:pt x="121335" y="43929"/>
                  </a:lnTo>
                  <a:lnTo>
                    <a:pt x="118846" y="46609"/>
                  </a:lnTo>
                  <a:lnTo>
                    <a:pt x="118325" y="48209"/>
                  </a:lnTo>
                  <a:lnTo>
                    <a:pt x="118351" y="53721"/>
                  </a:lnTo>
                  <a:lnTo>
                    <a:pt x="118897" y="55232"/>
                  </a:lnTo>
                  <a:lnTo>
                    <a:pt x="121310" y="57759"/>
                  </a:lnTo>
                  <a:lnTo>
                    <a:pt x="123012" y="58394"/>
                  </a:lnTo>
                  <a:lnTo>
                    <a:pt x="126822" y="58394"/>
                  </a:lnTo>
                  <a:lnTo>
                    <a:pt x="128193" y="58013"/>
                  </a:lnTo>
                  <a:lnTo>
                    <a:pt x="130352" y="56388"/>
                  </a:lnTo>
                  <a:lnTo>
                    <a:pt x="131114" y="55232"/>
                  </a:lnTo>
                  <a:lnTo>
                    <a:pt x="131533" y="53721"/>
                  </a:lnTo>
                  <a:lnTo>
                    <a:pt x="128981" y="53416"/>
                  </a:lnTo>
                  <a:lnTo>
                    <a:pt x="128663" y="54279"/>
                  </a:lnTo>
                  <a:lnTo>
                    <a:pt x="128587" y="54483"/>
                  </a:lnTo>
                  <a:lnTo>
                    <a:pt x="128079" y="55232"/>
                  </a:lnTo>
                  <a:lnTo>
                    <a:pt x="126822" y="56159"/>
                  </a:lnTo>
                  <a:lnTo>
                    <a:pt x="126034" y="56388"/>
                  </a:lnTo>
                  <a:lnTo>
                    <a:pt x="123913" y="56388"/>
                  </a:lnTo>
                  <a:lnTo>
                    <a:pt x="122910" y="55968"/>
                  </a:lnTo>
                  <a:lnTo>
                    <a:pt x="121285" y="54279"/>
                  </a:lnTo>
                  <a:lnTo>
                    <a:pt x="121069" y="53721"/>
                  </a:lnTo>
                  <a:lnTo>
                    <a:pt x="120954" y="53416"/>
                  </a:lnTo>
                  <a:lnTo>
                    <a:pt x="120827" y="53086"/>
                  </a:lnTo>
                  <a:lnTo>
                    <a:pt x="120751" y="51460"/>
                  </a:lnTo>
                  <a:lnTo>
                    <a:pt x="131584" y="51460"/>
                  </a:lnTo>
                  <a:lnTo>
                    <a:pt x="131597" y="49441"/>
                  </a:lnTo>
                  <a:close/>
                </a:path>
                <a:path w="132715" h="325119">
                  <a:moveTo>
                    <a:pt x="132461" y="81610"/>
                  </a:moveTo>
                  <a:lnTo>
                    <a:pt x="129997" y="81610"/>
                  </a:lnTo>
                  <a:lnTo>
                    <a:pt x="126492" y="91160"/>
                  </a:lnTo>
                  <a:lnTo>
                    <a:pt x="126161" y="92278"/>
                  </a:lnTo>
                  <a:lnTo>
                    <a:pt x="125882" y="93395"/>
                  </a:lnTo>
                  <a:lnTo>
                    <a:pt x="125234" y="91097"/>
                  </a:lnTo>
                  <a:lnTo>
                    <a:pt x="121818" y="81610"/>
                  </a:lnTo>
                  <a:lnTo>
                    <a:pt x="119164" y="81610"/>
                  </a:lnTo>
                  <a:lnTo>
                    <a:pt x="124675" y="96139"/>
                  </a:lnTo>
                  <a:lnTo>
                    <a:pt x="124561" y="96393"/>
                  </a:lnTo>
                  <a:lnTo>
                    <a:pt x="122123" y="99618"/>
                  </a:lnTo>
                  <a:lnTo>
                    <a:pt x="121170" y="99618"/>
                  </a:lnTo>
                  <a:lnTo>
                    <a:pt x="120167" y="99390"/>
                  </a:lnTo>
                  <a:lnTo>
                    <a:pt x="120446" y="101714"/>
                  </a:lnTo>
                  <a:lnTo>
                    <a:pt x="121005" y="101879"/>
                  </a:lnTo>
                  <a:lnTo>
                    <a:pt x="121539" y="101993"/>
                  </a:lnTo>
                  <a:lnTo>
                    <a:pt x="122821" y="101993"/>
                  </a:lnTo>
                  <a:lnTo>
                    <a:pt x="126936" y="96367"/>
                  </a:lnTo>
                  <a:lnTo>
                    <a:pt x="132461" y="81610"/>
                  </a:lnTo>
                  <a:close/>
                </a:path>
                <a:path w="132715" h="325119">
                  <a:moveTo>
                    <a:pt x="132537" y="210273"/>
                  </a:moveTo>
                  <a:lnTo>
                    <a:pt x="132168" y="208089"/>
                  </a:lnTo>
                  <a:lnTo>
                    <a:pt x="131724" y="208178"/>
                  </a:lnTo>
                  <a:lnTo>
                    <a:pt x="130708" y="208203"/>
                  </a:lnTo>
                  <a:lnTo>
                    <a:pt x="130429" y="208140"/>
                  </a:lnTo>
                  <a:lnTo>
                    <a:pt x="130035" y="207924"/>
                  </a:lnTo>
                  <a:lnTo>
                    <a:pt x="129895" y="207759"/>
                  </a:lnTo>
                  <a:lnTo>
                    <a:pt x="129819" y="207556"/>
                  </a:lnTo>
                  <a:lnTo>
                    <a:pt x="129705" y="207365"/>
                  </a:lnTo>
                  <a:lnTo>
                    <a:pt x="129679" y="206908"/>
                  </a:lnTo>
                  <a:lnTo>
                    <a:pt x="129679" y="197700"/>
                  </a:lnTo>
                  <a:lnTo>
                    <a:pt x="132168" y="197700"/>
                  </a:lnTo>
                  <a:lnTo>
                    <a:pt x="132168" y="195770"/>
                  </a:lnTo>
                  <a:lnTo>
                    <a:pt x="129679" y="195770"/>
                  </a:lnTo>
                  <a:lnTo>
                    <a:pt x="129679" y="190703"/>
                  </a:lnTo>
                  <a:lnTo>
                    <a:pt x="127241" y="192189"/>
                  </a:lnTo>
                  <a:lnTo>
                    <a:pt x="127241" y="195770"/>
                  </a:lnTo>
                  <a:lnTo>
                    <a:pt x="125450" y="195770"/>
                  </a:lnTo>
                  <a:lnTo>
                    <a:pt x="125450" y="197700"/>
                  </a:lnTo>
                  <a:lnTo>
                    <a:pt x="127241" y="197700"/>
                  </a:lnTo>
                  <a:lnTo>
                    <a:pt x="127241" y="207530"/>
                  </a:lnTo>
                  <a:lnTo>
                    <a:pt x="127330" y="208508"/>
                  </a:lnTo>
                  <a:lnTo>
                    <a:pt x="127749" y="209435"/>
                  </a:lnTo>
                  <a:lnTo>
                    <a:pt x="128079" y="209791"/>
                  </a:lnTo>
                  <a:lnTo>
                    <a:pt x="129057" y="210324"/>
                  </a:lnTo>
                  <a:lnTo>
                    <a:pt x="129755" y="210464"/>
                  </a:lnTo>
                  <a:lnTo>
                    <a:pt x="131191" y="210464"/>
                  </a:lnTo>
                  <a:lnTo>
                    <a:pt x="132537" y="210273"/>
                  </a:lnTo>
                  <a:close/>
                </a:path>
              </a:pathLst>
            </a:custGeom>
            <a:solidFill>
              <a:srgbClr val="262626"/>
            </a:solidFill>
          </p:spPr>
          <p:txBody>
            <a:bodyPr wrap="square" lIns="0" tIns="0" rIns="0" bIns="0" rtlCol="0"/>
            <a:lstStyle/>
            <a:p>
              <a:endParaRPr/>
            </a:p>
          </p:txBody>
        </p:sp>
        <p:sp>
          <p:nvSpPr>
            <p:cNvPr id="16" name="object 23">
              <a:extLst>
                <a:ext uri="{FF2B5EF4-FFF2-40B4-BE49-F238E27FC236}">
                  <a16:creationId xmlns:a16="http://schemas.microsoft.com/office/drawing/2014/main" id="{0B892976-C9C0-25A3-7C0D-1351920192DB}"/>
                </a:ext>
              </a:extLst>
            </p:cNvPr>
            <p:cNvSpPr/>
            <p:nvPr/>
          </p:nvSpPr>
          <p:spPr>
            <a:xfrm>
              <a:off x="9854311" y="2267343"/>
              <a:ext cx="168275" cy="325120"/>
            </a:xfrm>
            <a:custGeom>
              <a:avLst/>
              <a:gdLst/>
              <a:ahLst/>
              <a:cxnLst/>
              <a:rect l="l" t="t" r="r" b="b"/>
              <a:pathLst>
                <a:path w="168275" h="325119">
                  <a:moveTo>
                    <a:pt x="11785" y="238302"/>
                  </a:moveTo>
                  <a:lnTo>
                    <a:pt x="7696" y="233514"/>
                  </a:lnTo>
                  <a:lnTo>
                    <a:pt x="4813" y="233514"/>
                  </a:lnTo>
                  <a:lnTo>
                    <a:pt x="3276" y="234315"/>
                  </a:lnTo>
                  <a:lnTo>
                    <a:pt x="2209" y="235889"/>
                  </a:lnTo>
                  <a:lnTo>
                    <a:pt x="2209" y="233819"/>
                  </a:lnTo>
                  <a:lnTo>
                    <a:pt x="0" y="233819"/>
                  </a:lnTo>
                  <a:lnTo>
                    <a:pt x="0" y="248348"/>
                  </a:lnTo>
                  <a:lnTo>
                    <a:pt x="2463" y="248348"/>
                  </a:lnTo>
                  <a:lnTo>
                    <a:pt x="2463" y="238582"/>
                  </a:lnTo>
                  <a:lnTo>
                    <a:pt x="2832" y="237312"/>
                  </a:lnTo>
                  <a:lnTo>
                    <a:pt x="4343" y="235978"/>
                  </a:lnTo>
                  <a:lnTo>
                    <a:pt x="5257" y="235635"/>
                  </a:lnTo>
                  <a:lnTo>
                    <a:pt x="6972" y="235635"/>
                  </a:lnTo>
                  <a:lnTo>
                    <a:pt x="9321" y="238518"/>
                  </a:lnTo>
                  <a:lnTo>
                    <a:pt x="9321" y="248348"/>
                  </a:lnTo>
                  <a:lnTo>
                    <a:pt x="11785" y="248348"/>
                  </a:lnTo>
                  <a:lnTo>
                    <a:pt x="11785" y="238302"/>
                  </a:lnTo>
                  <a:close/>
                </a:path>
                <a:path w="168275" h="325119">
                  <a:moveTo>
                    <a:pt x="27279" y="233819"/>
                  </a:moveTo>
                  <a:lnTo>
                    <a:pt x="24815" y="233819"/>
                  </a:lnTo>
                  <a:lnTo>
                    <a:pt x="24815" y="242862"/>
                  </a:lnTo>
                  <a:lnTo>
                    <a:pt x="24676" y="243814"/>
                  </a:lnTo>
                  <a:lnTo>
                    <a:pt x="24142" y="245122"/>
                  </a:lnTo>
                  <a:lnTo>
                    <a:pt x="23698" y="245630"/>
                  </a:lnTo>
                  <a:lnTo>
                    <a:pt x="22377" y="246392"/>
                  </a:lnTo>
                  <a:lnTo>
                    <a:pt x="21704" y="246557"/>
                  </a:lnTo>
                  <a:lnTo>
                    <a:pt x="20218" y="246557"/>
                  </a:lnTo>
                  <a:lnTo>
                    <a:pt x="17983" y="243166"/>
                  </a:lnTo>
                  <a:lnTo>
                    <a:pt x="17983" y="233819"/>
                  </a:lnTo>
                  <a:lnTo>
                    <a:pt x="15519" y="233819"/>
                  </a:lnTo>
                  <a:lnTo>
                    <a:pt x="15519" y="242836"/>
                  </a:lnTo>
                  <a:lnTo>
                    <a:pt x="15544" y="244652"/>
                  </a:lnTo>
                  <a:lnTo>
                    <a:pt x="15659" y="245122"/>
                  </a:lnTo>
                  <a:lnTo>
                    <a:pt x="15798" y="245859"/>
                  </a:lnTo>
                  <a:lnTo>
                    <a:pt x="19608" y="248653"/>
                  </a:lnTo>
                  <a:lnTo>
                    <a:pt x="22402" y="248653"/>
                  </a:lnTo>
                  <a:lnTo>
                    <a:pt x="23952" y="247840"/>
                  </a:lnTo>
                  <a:lnTo>
                    <a:pt x="25095" y="246214"/>
                  </a:lnTo>
                  <a:lnTo>
                    <a:pt x="25095" y="248348"/>
                  </a:lnTo>
                  <a:lnTo>
                    <a:pt x="27279" y="248348"/>
                  </a:lnTo>
                  <a:lnTo>
                    <a:pt x="27279" y="233819"/>
                  </a:lnTo>
                  <a:close/>
                </a:path>
                <a:path w="168275" h="325119">
                  <a:moveTo>
                    <a:pt x="39014" y="234289"/>
                  </a:moveTo>
                  <a:lnTo>
                    <a:pt x="38138" y="233794"/>
                  </a:lnTo>
                  <a:lnTo>
                    <a:pt x="37299" y="233514"/>
                  </a:lnTo>
                  <a:lnTo>
                    <a:pt x="35902" y="233514"/>
                  </a:lnTo>
                  <a:lnTo>
                    <a:pt x="35369" y="233680"/>
                  </a:lnTo>
                  <a:lnTo>
                    <a:pt x="34391" y="234353"/>
                  </a:lnTo>
                  <a:lnTo>
                    <a:pt x="33883" y="235026"/>
                  </a:lnTo>
                  <a:lnTo>
                    <a:pt x="33324" y="236029"/>
                  </a:lnTo>
                  <a:lnTo>
                    <a:pt x="33324" y="233819"/>
                  </a:lnTo>
                  <a:lnTo>
                    <a:pt x="31115" y="233819"/>
                  </a:lnTo>
                  <a:lnTo>
                    <a:pt x="31115" y="248348"/>
                  </a:lnTo>
                  <a:lnTo>
                    <a:pt x="33578" y="248348"/>
                  </a:lnTo>
                  <a:lnTo>
                    <a:pt x="33578" y="239725"/>
                  </a:lnTo>
                  <a:lnTo>
                    <a:pt x="33693" y="238772"/>
                  </a:lnTo>
                  <a:lnTo>
                    <a:pt x="34137" y="237312"/>
                  </a:lnTo>
                  <a:lnTo>
                    <a:pt x="34442" y="236867"/>
                  </a:lnTo>
                  <a:lnTo>
                    <a:pt x="35318" y="236220"/>
                  </a:lnTo>
                  <a:lnTo>
                    <a:pt x="35788" y="236054"/>
                  </a:lnTo>
                  <a:lnTo>
                    <a:pt x="36944" y="236054"/>
                  </a:lnTo>
                  <a:lnTo>
                    <a:pt x="37528" y="236258"/>
                  </a:lnTo>
                  <a:lnTo>
                    <a:pt x="38138" y="236588"/>
                  </a:lnTo>
                  <a:lnTo>
                    <a:pt x="39014" y="234289"/>
                  </a:lnTo>
                  <a:close/>
                </a:path>
                <a:path w="168275" h="325119">
                  <a:moveTo>
                    <a:pt x="43053" y="281381"/>
                  </a:moveTo>
                  <a:lnTo>
                    <a:pt x="40614" y="281076"/>
                  </a:lnTo>
                  <a:lnTo>
                    <a:pt x="40449" y="282308"/>
                  </a:lnTo>
                  <a:lnTo>
                    <a:pt x="40030" y="283235"/>
                  </a:lnTo>
                  <a:lnTo>
                    <a:pt x="38735" y="284403"/>
                  </a:lnTo>
                  <a:lnTo>
                    <a:pt x="37922" y="284683"/>
                  </a:lnTo>
                  <a:lnTo>
                    <a:pt x="35737" y="284683"/>
                  </a:lnTo>
                  <a:lnTo>
                    <a:pt x="34759" y="284264"/>
                  </a:lnTo>
                  <a:lnTo>
                    <a:pt x="34036" y="283375"/>
                  </a:lnTo>
                  <a:lnTo>
                    <a:pt x="33274" y="282498"/>
                  </a:lnTo>
                  <a:lnTo>
                    <a:pt x="32918" y="281076"/>
                  </a:lnTo>
                  <a:lnTo>
                    <a:pt x="32918" y="277215"/>
                  </a:lnTo>
                  <a:lnTo>
                    <a:pt x="33274" y="275818"/>
                  </a:lnTo>
                  <a:lnTo>
                    <a:pt x="34848" y="274015"/>
                  </a:lnTo>
                  <a:lnTo>
                    <a:pt x="35852" y="273570"/>
                  </a:lnTo>
                  <a:lnTo>
                    <a:pt x="37922" y="273570"/>
                  </a:lnTo>
                  <a:lnTo>
                    <a:pt x="38620" y="273824"/>
                  </a:lnTo>
                  <a:lnTo>
                    <a:pt x="39776" y="274828"/>
                  </a:lnTo>
                  <a:lnTo>
                    <a:pt x="40195" y="275564"/>
                  </a:lnTo>
                  <a:lnTo>
                    <a:pt x="40424" y="276517"/>
                  </a:lnTo>
                  <a:lnTo>
                    <a:pt x="42799" y="276148"/>
                  </a:lnTo>
                  <a:lnTo>
                    <a:pt x="42519" y="274688"/>
                  </a:lnTo>
                  <a:lnTo>
                    <a:pt x="41871" y="273545"/>
                  </a:lnTo>
                  <a:lnTo>
                    <a:pt x="39852" y="271970"/>
                  </a:lnTo>
                  <a:lnTo>
                    <a:pt x="38569" y="271551"/>
                  </a:lnTo>
                  <a:lnTo>
                    <a:pt x="35737" y="271551"/>
                  </a:lnTo>
                  <a:lnTo>
                    <a:pt x="30391" y="277634"/>
                  </a:lnTo>
                  <a:lnTo>
                    <a:pt x="30391" y="281635"/>
                  </a:lnTo>
                  <a:lnTo>
                    <a:pt x="30988" y="283489"/>
                  </a:lnTo>
                  <a:lnTo>
                    <a:pt x="33388" y="286054"/>
                  </a:lnTo>
                  <a:lnTo>
                    <a:pt x="34988" y="286702"/>
                  </a:lnTo>
                  <a:lnTo>
                    <a:pt x="38569" y="286702"/>
                  </a:lnTo>
                  <a:lnTo>
                    <a:pt x="39916" y="286258"/>
                  </a:lnTo>
                  <a:lnTo>
                    <a:pt x="42100" y="284378"/>
                  </a:lnTo>
                  <a:lnTo>
                    <a:pt x="42773" y="283070"/>
                  </a:lnTo>
                  <a:lnTo>
                    <a:pt x="43053" y="281381"/>
                  </a:lnTo>
                  <a:close/>
                </a:path>
                <a:path w="168275" h="325119">
                  <a:moveTo>
                    <a:pt x="49949" y="324446"/>
                  </a:moveTo>
                  <a:lnTo>
                    <a:pt x="49682" y="324002"/>
                  </a:lnTo>
                  <a:lnTo>
                    <a:pt x="49466" y="323443"/>
                  </a:lnTo>
                  <a:lnTo>
                    <a:pt x="49199" y="322097"/>
                  </a:lnTo>
                  <a:lnTo>
                    <a:pt x="49149" y="317169"/>
                  </a:lnTo>
                  <a:lnTo>
                    <a:pt x="49047" y="312889"/>
                  </a:lnTo>
                  <a:lnTo>
                    <a:pt x="47523" y="310451"/>
                  </a:lnTo>
                  <a:lnTo>
                    <a:pt x="47663" y="310451"/>
                  </a:lnTo>
                  <a:lnTo>
                    <a:pt x="45783" y="309778"/>
                  </a:lnTo>
                  <a:lnTo>
                    <a:pt x="44780" y="309613"/>
                  </a:lnTo>
                  <a:lnTo>
                    <a:pt x="42278" y="309613"/>
                  </a:lnTo>
                  <a:lnTo>
                    <a:pt x="37388" y="312661"/>
                  </a:lnTo>
                  <a:lnTo>
                    <a:pt x="37287" y="312889"/>
                  </a:lnTo>
                  <a:lnTo>
                    <a:pt x="37211" y="313055"/>
                  </a:lnTo>
                  <a:lnTo>
                    <a:pt x="37096" y="313588"/>
                  </a:lnTo>
                  <a:lnTo>
                    <a:pt x="36995" y="314058"/>
                  </a:lnTo>
                  <a:lnTo>
                    <a:pt x="39395" y="314401"/>
                  </a:lnTo>
                  <a:lnTo>
                    <a:pt x="39484" y="314058"/>
                  </a:lnTo>
                  <a:lnTo>
                    <a:pt x="39598" y="313588"/>
                  </a:lnTo>
                  <a:lnTo>
                    <a:pt x="39725" y="313245"/>
                  </a:lnTo>
                  <a:lnTo>
                    <a:pt x="41998" y="311619"/>
                  </a:lnTo>
                  <a:lnTo>
                    <a:pt x="44411" y="311619"/>
                  </a:lnTo>
                  <a:lnTo>
                    <a:pt x="45364" y="311899"/>
                  </a:lnTo>
                  <a:lnTo>
                    <a:pt x="46456" y="312889"/>
                  </a:lnTo>
                  <a:lnTo>
                    <a:pt x="46570" y="313245"/>
                  </a:lnTo>
                  <a:lnTo>
                    <a:pt x="46685" y="315239"/>
                  </a:lnTo>
                  <a:lnTo>
                    <a:pt x="46685" y="317169"/>
                  </a:lnTo>
                  <a:lnTo>
                    <a:pt x="43573" y="322846"/>
                  </a:lnTo>
                  <a:lnTo>
                    <a:pt x="40652" y="322846"/>
                  </a:lnTo>
                  <a:lnTo>
                    <a:pt x="39535" y="321843"/>
                  </a:lnTo>
                  <a:lnTo>
                    <a:pt x="39217" y="321259"/>
                  </a:lnTo>
                  <a:lnTo>
                    <a:pt x="39319" y="319747"/>
                  </a:lnTo>
                  <a:lnTo>
                    <a:pt x="44437" y="317842"/>
                  </a:lnTo>
                  <a:lnTo>
                    <a:pt x="45440" y="317614"/>
                  </a:lnTo>
                  <a:lnTo>
                    <a:pt x="45593" y="317614"/>
                  </a:lnTo>
                  <a:lnTo>
                    <a:pt x="46685" y="317169"/>
                  </a:lnTo>
                  <a:lnTo>
                    <a:pt x="46685" y="315239"/>
                  </a:lnTo>
                  <a:lnTo>
                    <a:pt x="45732" y="315569"/>
                  </a:lnTo>
                  <a:lnTo>
                    <a:pt x="44272" y="315849"/>
                  </a:lnTo>
                  <a:lnTo>
                    <a:pt x="42278" y="316077"/>
                  </a:lnTo>
                  <a:lnTo>
                    <a:pt x="39814" y="316445"/>
                  </a:lnTo>
                  <a:lnTo>
                    <a:pt x="40093" y="316445"/>
                  </a:lnTo>
                  <a:lnTo>
                    <a:pt x="39433" y="316636"/>
                  </a:lnTo>
                  <a:lnTo>
                    <a:pt x="36677" y="322097"/>
                  </a:lnTo>
                  <a:lnTo>
                    <a:pt x="37020" y="322846"/>
                  </a:lnTo>
                  <a:lnTo>
                    <a:pt x="38265" y="324002"/>
                  </a:lnTo>
                  <a:lnTo>
                    <a:pt x="38874" y="324446"/>
                  </a:lnTo>
                  <a:lnTo>
                    <a:pt x="39928" y="324751"/>
                  </a:lnTo>
                  <a:lnTo>
                    <a:pt x="42481" y="324751"/>
                  </a:lnTo>
                  <a:lnTo>
                    <a:pt x="43408" y="324586"/>
                  </a:lnTo>
                  <a:lnTo>
                    <a:pt x="45085" y="324002"/>
                  </a:lnTo>
                  <a:lnTo>
                    <a:pt x="45948" y="323443"/>
                  </a:lnTo>
                  <a:lnTo>
                    <a:pt x="46647" y="322846"/>
                  </a:lnTo>
                  <a:lnTo>
                    <a:pt x="46888" y="322846"/>
                  </a:lnTo>
                  <a:lnTo>
                    <a:pt x="46951" y="323443"/>
                  </a:lnTo>
                  <a:lnTo>
                    <a:pt x="47142" y="324002"/>
                  </a:lnTo>
                  <a:lnTo>
                    <a:pt x="47383" y="324446"/>
                  </a:lnTo>
                  <a:lnTo>
                    <a:pt x="49949" y="324446"/>
                  </a:lnTo>
                  <a:close/>
                </a:path>
                <a:path w="168275" h="325119">
                  <a:moveTo>
                    <a:pt x="51523" y="243243"/>
                  </a:moveTo>
                  <a:lnTo>
                    <a:pt x="43738" y="239026"/>
                  </a:lnTo>
                  <a:lnTo>
                    <a:pt x="43510" y="238912"/>
                  </a:lnTo>
                  <a:lnTo>
                    <a:pt x="43065" y="238747"/>
                  </a:lnTo>
                  <a:lnTo>
                    <a:pt x="42760" y="238544"/>
                  </a:lnTo>
                  <a:lnTo>
                    <a:pt x="42341" y="238010"/>
                  </a:lnTo>
                  <a:lnTo>
                    <a:pt x="42252" y="237731"/>
                  </a:lnTo>
                  <a:lnTo>
                    <a:pt x="42252" y="236893"/>
                  </a:lnTo>
                  <a:lnTo>
                    <a:pt x="42481" y="236474"/>
                  </a:lnTo>
                  <a:lnTo>
                    <a:pt x="43459" y="235712"/>
                  </a:lnTo>
                  <a:lnTo>
                    <a:pt x="44272" y="235521"/>
                  </a:lnTo>
                  <a:lnTo>
                    <a:pt x="46367" y="235521"/>
                  </a:lnTo>
                  <a:lnTo>
                    <a:pt x="47104" y="235750"/>
                  </a:lnTo>
                  <a:lnTo>
                    <a:pt x="48133" y="236588"/>
                  </a:lnTo>
                  <a:lnTo>
                    <a:pt x="48475" y="237172"/>
                  </a:lnTo>
                  <a:lnTo>
                    <a:pt x="48577" y="237896"/>
                  </a:lnTo>
                  <a:lnTo>
                    <a:pt x="50990" y="237566"/>
                  </a:lnTo>
                  <a:lnTo>
                    <a:pt x="46342" y="233502"/>
                  </a:lnTo>
                  <a:lnTo>
                    <a:pt x="44462" y="233502"/>
                  </a:lnTo>
                  <a:lnTo>
                    <a:pt x="39878" y="237032"/>
                  </a:lnTo>
                  <a:lnTo>
                    <a:pt x="39878" y="238404"/>
                  </a:lnTo>
                  <a:lnTo>
                    <a:pt x="47104" y="242519"/>
                  </a:lnTo>
                  <a:lnTo>
                    <a:pt x="47942" y="242798"/>
                  </a:lnTo>
                  <a:lnTo>
                    <a:pt x="48755" y="243357"/>
                  </a:lnTo>
                  <a:lnTo>
                    <a:pt x="49009" y="243776"/>
                  </a:lnTo>
                  <a:lnTo>
                    <a:pt x="49009" y="244957"/>
                  </a:lnTo>
                  <a:lnTo>
                    <a:pt x="48729" y="245516"/>
                  </a:lnTo>
                  <a:lnTo>
                    <a:pt x="47637" y="246418"/>
                  </a:lnTo>
                  <a:lnTo>
                    <a:pt x="46786" y="246634"/>
                  </a:lnTo>
                  <a:lnTo>
                    <a:pt x="44551" y="246634"/>
                  </a:lnTo>
                  <a:lnTo>
                    <a:pt x="43649" y="246380"/>
                  </a:lnTo>
                  <a:lnTo>
                    <a:pt x="42418" y="245376"/>
                  </a:lnTo>
                  <a:lnTo>
                    <a:pt x="42037" y="244627"/>
                  </a:lnTo>
                  <a:lnTo>
                    <a:pt x="41922" y="243636"/>
                  </a:lnTo>
                  <a:lnTo>
                    <a:pt x="39484" y="244005"/>
                  </a:lnTo>
                  <a:lnTo>
                    <a:pt x="39738" y="245567"/>
                  </a:lnTo>
                  <a:lnTo>
                    <a:pt x="40347" y="246722"/>
                  </a:lnTo>
                  <a:lnTo>
                    <a:pt x="42341" y="248285"/>
                  </a:lnTo>
                  <a:lnTo>
                    <a:pt x="43764" y="248653"/>
                  </a:lnTo>
                  <a:lnTo>
                    <a:pt x="46786" y="248653"/>
                  </a:lnTo>
                  <a:lnTo>
                    <a:pt x="51523" y="244932"/>
                  </a:lnTo>
                  <a:lnTo>
                    <a:pt x="51523" y="243243"/>
                  </a:lnTo>
                  <a:close/>
                </a:path>
                <a:path w="168275" h="325119">
                  <a:moveTo>
                    <a:pt x="56934" y="233819"/>
                  </a:moveTo>
                  <a:lnTo>
                    <a:pt x="54470" y="233819"/>
                  </a:lnTo>
                  <a:lnTo>
                    <a:pt x="54470" y="248348"/>
                  </a:lnTo>
                  <a:lnTo>
                    <a:pt x="56934" y="248348"/>
                  </a:lnTo>
                  <a:lnTo>
                    <a:pt x="56934" y="233819"/>
                  </a:lnTo>
                  <a:close/>
                </a:path>
                <a:path w="168275" h="325119">
                  <a:moveTo>
                    <a:pt x="56934" y="228295"/>
                  </a:moveTo>
                  <a:lnTo>
                    <a:pt x="54470" y="228295"/>
                  </a:lnTo>
                  <a:lnTo>
                    <a:pt x="54470" y="231114"/>
                  </a:lnTo>
                  <a:lnTo>
                    <a:pt x="56934" y="231114"/>
                  </a:lnTo>
                  <a:lnTo>
                    <a:pt x="56934" y="228295"/>
                  </a:lnTo>
                  <a:close/>
                </a:path>
                <a:path w="168275" h="325119">
                  <a:moveTo>
                    <a:pt x="57073" y="167233"/>
                  </a:moveTo>
                  <a:lnTo>
                    <a:pt x="54635" y="166928"/>
                  </a:lnTo>
                  <a:lnTo>
                    <a:pt x="54470" y="168160"/>
                  </a:lnTo>
                  <a:lnTo>
                    <a:pt x="54051" y="169087"/>
                  </a:lnTo>
                  <a:lnTo>
                    <a:pt x="52755" y="170256"/>
                  </a:lnTo>
                  <a:lnTo>
                    <a:pt x="51943" y="170535"/>
                  </a:lnTo>
                  <a:lnTo>
                    <a:pt x="49758" y="170535"/>
                  </a:lnTo>
                  <a:lnTo>
                    <a:pt x="48780" y="170116"/>
                  </a:lnTo>
                  <a:lnTo>
                    <a:pt x="48056" y="169227"/>
                  </a:lnTo>
                  <a:lnTo>
                    <a:pt x="47294" y="168351"/>
                  </a:lnTo>
                  <a:lnTo>
                    <a:pt x="46939" y="166928"/>
                  </a:lnTo>
                  <a:lnTo>
                    <a:pt x="46939" y="163068"/>
                  </a:lnTo>
                  <a:lnTo>
                    <a:pt x="47294" y="161671"/>
                  </a:lnTo>
                  <a:lnTo>
                    <a:pt x="48869" y="159867"/>
                  </a:lnTo>
                  <a:lnTo>
                    <a:pt x="49872" y="159423"/>
                  </a:lnTo>
                  <a:lnTo>
                    <a:pt x="51943" y="159423"/>
                  </a:lnTo>
                  <a:lnTo>
                    <a:pt x="52641" y="159677"/>
                  </a:lnTo>
                  <a:lnTo>
                    <a:pt x="53797" y="160680"/>
                  </a:lnTo>
                  <a:lnTo>
                    <a:pt x="54216" y="161417"/>
                  </a:lnTo>
                  <a:lnTo>
                    <a:pt x="54444" y="162369"/>
                  </a:lnTo>
                  <a:lnTo>
                    <a:pt x="56819" y="162001"/>
                  </a:lnTo>
                  <a:lnTo>
                    <a:pt x="56540" y="160540"/>
                  </a:lnTo>
                  <a:lnTo>
                    <a:pt x="55892" y="159397"/>
                  </a:lnTo>
                  <a:lnTo>
                    <a:pt x="53873" y="157822"/>
                  </a:lnTo>
                  <a:lnTo>
                    <a:pt x="52590" y="157403"/>
                  </a:lnTo>
                  <a:lnTo>
                    <a:pt x="49758" y="157403"/>
                  </a:lnTo>
                  <a:lnTo>
                    <a:pt x="44411" y="163487"/>
                  </a:lnTo>
                  <a:lnTo>
                    <a:pt x="44411" y="167487"/>
                  </a:lnTo>
                  <a:lnTo>
                    <a:pt x="45008" y="169341"/>
                  </a:lnTo>
                  <a:lnTo>
                    <a:pt x="47409" y="171907"/>
                  </a:lnTo>
                  <a:lnTo>
                    <a:pt x="49009" y="172554"/>
                  </a:lnTo>
                  <a:lnTo>
                    <a:pt x="52590" y="172554"/>
                  </a:lnTo>
                  <a:lnTo>
                    <a:pt x="53936" y="172110"/>
                  </a:lnTo>
                  <a:lnTo>
                    <a:pt x="56121" y="170230"/>
                  </a:lnTo>
                  <a:lnTo>
                    <a:pt x="56794" y="168922"/>
                  </a:lnTo>
                  <a:lnTo>
                    <a:pt x="57073" y="167233"/>
                  </a:lnTo>
                  <a:close/>
                </a:path>
                <a:path w="168275" h="325119">
                  <a:moveTo>
                    <a:pt x="57759" y="276453"/>
                  </a:moveTo>
                  <a:lnTo>
                    <a:pt x="57238" y="274980"/>
                  </a:lnTo>
                  <a:lnTo>
                    <a:pt x="57188" y="274828"/>
                  </a:lnTo>
                  <a:lnTo>
                    <a:pt x="55981" y="273570"/>
                  </a:lnTo>
                  <a:lnTo>
                    <a:pt x="55308" y="272897"/>
                  </a:lnTo>
                  <a:lnTo>
                    <a:pt x="55308" y="277291"/>
                  </a:lnTo>
                  <a:lnTo>
                    <a:pt x="55295" y="281000"/>
                  </a:lnTo>
                  <a:lnTo>
                    <a:pt x="54889" y="282397"/>
                  </a:lnTo>
                  <a:lnTo>
                    <a:pt x="53263" y="284238"/>
                  </a:lnTo>
                  <a:lnTo>
                    <a:pt x="52095" y="284772"/>
                  </a:lnTo>
                  <a:lnTo>
                    <a:pt x="49974" y="284772"/>
                  </a:lnTo>
                  <a:lnTo>
                    <a:pt x="48755" y="284238"/>
                  </a:lnTo>
                  <a:lnTo>
                    <a:pt x="47167" y="282397"/>
                  </a:lnTo>
                  <a:lnTo>
                    <a:pt x="46774" y="281000"/>
                  </a:lnTo>
                  <a:lnTo>
                    <a:pt x="46774" y="277291"/>
                  </a:lnTo>
                  <a:lnTo>
                    <a:pt x="47167" y="275920"/>
                  </a:lnTo>
                  <a:lnTo>
                    <a:pt x="48755" y="274053"/>
                  </a:lnTo>
                  <a:lnTo>
                    <a:pt x="49796" y="273570"/>
                  </a:lnTo>
                  <a:lnTo>
                    <a:pt x="52235" y="273570"/>
                  </a:lnTo>
                  <a:lnTo>
                    <a:pt x="53238" y="274053"/>
                  </a:lnTo>
                  <a:lnTo>
                    <a:pt x="54076" y="274980"/>
                  </a:lnTo>
                  <a:lnTo>
                    <a:pt x="54889" y="275920"/>
                  </a:lnTo>
                  <a:lnTo>
                    <a:pt x="55308" y="277291"/>
                  </a:lnTo>
                  <a:lnTo>
                    <a:pt x="55308" y="272897"/>
                  </a:lnTo>
                  <a:lnTo>
                    <a:pt x="54635" y="272224"/>
                  </a:lnTo>
                  <a:lnTo>
                    <a:pt x="53009" y="271564"/>
                  </a:lnTo>
                  <a:lnTo>
                    <a:pt x="49237" y="271564"/>
                  </a:lnTo>
                  <a:lnTo>
                    <a:pt x="47688" y="272084"/>
                  </a:lnTo>
                  <a:lnTo>
                    <a:pt x="44945" y="274472"/>
                  </a:lnTo>
                  <a:lnTo>
                    <a:pt x="44221" y="276453"/>
                  </a:lnTo>
                  <a:lnTo>
                    <a:pt x="44221" y="281609"/>
                  </a:lnTo>
                  <a:lnTo>
                    <a:pt x="44843" y="283489"/>
                  </a:lnTo>
                  <a:lnTo>
                    <a:pt x="46101" y="284772"/>
                  </a:lnTo>
                  <a:lnTo>
                    <a:pt x="47332" y="286067"/>
                  </a:lnTo>
                  <a:lnTo>
                    <a:pt x="48983" y="286702"/>
                  </a:lnTo>
                  <a:lnTo>
                    <a:pt x="52285" y="286702"/>
                  </a:lnTo>
                  <a:lnTo>
                    <a:pt x="57670" y="281609"/>
                  </a:lnTo>
                  <a:lnTo>
                    <a:pt x="57759" y="276453"/>
                  </a:lnTo>
                  <a:close/>
                </a:path>
                <a:path w="168275" h="325119">
                  <a:moveTo>
                    <a:pt x="60845" y="310388"/>
                  </a:moveTo>
                  <a:lnTo>
                    <a:pt x="59969" y="309892"/>
                  </a:lnTo>
                  <a:lnTo>
                    <a:pt x="59131" y="309613"/>
                  </a:lnTo>
                  <a:lnTo>
                    <a:pt x="57734" y="309613"/>
                  </a:lnTo>
                  <a:lnTo>
                    <a:pt x="57200" y="309778"/>
                  </a:lnTo>
                  <a:lnTo>
                    <a:pt x="56222" y="310451"/>
                  </a:lnTo>
                  <a:lnTo>
                    <a:pt x="55714" y="311124"/>
                  </a:lnTo>
                  <a:lnTo>
                    <a:pt x="55156" y="312127"/>
                  </a:lnTo>
                  <a:lnTo>
                    <a:pt x="55156" y="309918"/>
                  </a:lnTo>
                  <a:lnTo>
                    <a:pt x="52946" y="309918"/>
                  </a:lnTo>
                  <a:lnTo>
                    <a:pt x="52946" y="324446"/>
                  </a:lnTo>
                  <a:lnTo>
                    <a:pt x="55410" y="324446"/>
                  </a:lnTo>
                  <a:lnTo>
                    <a:pt x="55410" y="315823"/>
                  </a:lnTo>
                  <a:lnTo>
                    <a:pt x="55524" y="314871"/>
                  </a:lnTo>
                  <a:lnTo>
                    <a:pt x="55968" y="313410"/>
                  </a:lnTo>
                  <a:lnTo>
                    <a:pt x="56273" y="312966"/>
                  </a:lnTo>
                  <a:lnTo>
                    <a:pt x="57150" y="312318"/>
                  </a:lnTo>
                  <a:lnTo>
                    <a:pt x="57619" y="312153"/>
                  </a:lnTo>
                  <a:lnTo>
                    <a:pt x="58775" y="312153"/>
                  </a:lnTo>
                  <a:lnTo>
                    <a:pt x="59359" y="312356"/>
                  </a:lnTo>
                  <a:lnTo>
                    <a:pt x="59969" y="312686"/>
                  </a:lnTo>
                  <a:lnTo>
                    <a:pt x="60845" y="310388"/>
                  </a:lnTo>
                  <a:close/>
                </a:path>
                <a:path w="168275" h="325119">
                  <a:moveTo>
                    <a:pt x="64782" y="199682"/>
                  </a:moveTo>
                  <a:lnTo>
                    <a:pt x="60845" y="195465"/>
                  </a:lnTo>
                  <a:lnTo>
                    <a:pt x="58013" y="195465"/>
                  </a:lnTo>
                  <a:lnTo>
                    <a:pt x="56553" y="196126"/>
                  </a:lnTo>
                  <a:lnTo>
                    <a:pt x="55435" y="197446"/>
                  </a:lnTo>
                  <a:lnTo>
                    <a:pt x="55435" y="190246"/>
                  </a:lnTo>
                  <a:lnTo>
                    <a:pt x="52971" y="190246"/>
                  </a:lnTo>
                  <a:lnTo>
                    <a:pt x="52971" y="210299"/>
                  </a:lnTo>
                  <a:lnTo>
                    <a:pt x="55435" y="210299"/>
                  </a:lnTo>
                  <a:lnTo>
                    <a:pt x="55435" y="201231"/>
                  </a:lnTo>
                  <a:lnTo>
                    <a:pt x="55549" y="200329"/>
                  </a:lnTo>
                  <a:lnTo>
                    <a:pt x="56108" y="199047"/>
                  </a:lnTo>
                  <a:lnTo>
                    <a:pt x="56553" y="198539"/>
                  </a:lnTo>
                  <a:lnTo>
                    <a:pt x="57848" y="197751"/>
                  </a:lnTo>
                  <a:lnTo>
                    <a:pt x="58547" y="197561"/>
                  </a:lnTo>
                  <a:lnTo>
                    <a:pt x="60223" y="197561"/>
                  </a:lnTo>
                  <a:lnTo>
                    <a:pt x="60985" y="197840"/>
                  </a:lnTo>
                  <a:lnTo>
                    <a:pt x="62039" y="198958"/>
                  </a:lnTo>
                  <a:lnTo>
                    <a:pt x="62318" y="199859"/>
                  </a:lnTo>
                  <a:lnTo>
                    <a:pt x="62318" y="210299"/>
                  </a:lnTo>
                  <a:lnTo>
                    <a:pt x="64782" y="210299"/>
                  </a:lnTo>
                  <a:lnTo>
                    <a:pt x="64782" y="199682"/>
                  </a:lnTo>
                  <a:close/>
                </a:path>
                <a:path w="168275" h="325119">
                  <a:moveTo>
                    <a:pt x="68046" y="324421"/>
                  </a:moveTo>
                  <a:lnTo>
                    <a:pt x="67678" y="322237"/>
                  </a:lnTo>
                  <a:lnTo>
                    <a:pt x="67233" y="322326"/>
                  </a:lnTo>
                  <a:lnTo>
                    <a:pt x="66217" y="322351"/>
                  </a:lnTo>
                  <a:lnTo>
                    <a:pt x="65938" y="322287"/>
                  </a:lnTo>
                  <a:lnTo>
                    <a:pt x="65544" y="322072"/>
                  </a:lnTo>
                  <a:lnTo>
                    <a:pt x="65405" y="321906"/>
                  </a:lnTo>
                  <a:lnTo>
                    <a:pt x="65328" y="321703"/>
                  </a:lnTo>
                  <a:lnTo>
                    <a:pt x="65214" y="321513"/>
                  </a:lnTo>
                  <a:lnTo>
                    <a:pt x="65189" y="321056"/>
                  </a:lnTo>
                  <a:lnTo>
                    <a:pt x="65189" y="311848"/>
                  </a:lnTo>
                  <a:lnTo>
                    <a:pt x="67678" y="311848"/>
                  </a:lnTo>
                  <a:lnTo>
                    <a:pt x="67678" y="309918"/>
                  </a:lnTo>
                  <a:lnTo>
                    <a:pt x="65189" y="309918"/>
                  </a:lnTo>
                  <a:lnTo>
                    <a:pt x="65189" y="304850"/>
                  </a:lnTo>
                  <a:lnTo>
                    <a:pt x="62750" y="306336"/>
                  </a:lnTo>
                  <a:lnTo>
                    <a:pt x="62750" y="309918"/>
                  </a:lnTo>
                  <a:lnTo>
                    <a:pt x="60960" y="309918"/>
                  </a:lnTo>
                  <a:lnTo>
                    <a:pt x="60960" y="311848"/>
                  </a:lnTo>
                  <a:lnTo>
                    <a:pt x="62750" y="311848"/>
                  </a:lnTo>
                  <a:lnTo>
                    <a:pt x="62750" y="321678"/>
                  </a:lnTo>
                  <a:lnTo>
                    <a:pt x="62839" y="322656"/>
                  </a:lnTo>
                  <a:lnTo>
                    <a:pt x="63258" y="323583"/>
                  </a:lnTo>
                  <a:lnTo>
                    <a:pt x="63588" y="323938"/>
                  </a:lnTo>
                  <a:lnTo>
                    <a:pt x="64566" y="324472"/>
                  </a:lnTo>
                  <a:lnTo>
                    <a:pt x="65265" y="324612"/>
                  </a:lnTo>
                  <a:lnTo>
                    <a:pt x="66700" y="324612"/>
                  </a:lnTo>
                  <a:lnTo>
                    <a:pt x="68046" y="324421"/>
                  </a:lnTo>
                  <a:close/>
                </a:path>
                <a:path w="168275" h="325119">
                  <a:moveTo>
                    <a:pt x="71716" y="172250"/>
                  </a:moveTo>
                  <a:lnTo>
                    <a:pt x="71450" y="171805"/>
                  </a:lnTo>
                  <a:lnTo>
                    <a:pt x="71234" y="171246"/>
                  </a:lnTo>
                  <a:lnTo>
                    <a:pt x="70967" y="169900"/>
                  </a:lnTo>
                  <a:lnTo>
                    <a:pt x="70916" y="164973"/>
                  </a:lnTo>
                  <a:lnTo>
                    <a:pt x="70815" y="160693"/>
                  </a:lnTo>
                  <a:lnTo>
                    <a:pt x="70764" y="160464"/>
                  </a:lnTo>
                  <a:lnTo>
                    <a:pt x="70675" y="160020"/>
                  </a:lnTo>
                  <a:lnTo>
                    <a:pt x="70421" y="159423"/>
                  </a:lnTo>
                  <a:lnTo>
                    <a:pt x="69684" y="158508"/>
                  </a:lnTo>
                  <a:lnTo>
                    <a:pt x="69291" y="158254"/>
                  </a:lnTo>
                  <a:lnTo>
                    <a:pt x="69430" y="158254"/>
                  </a:lnTo>
                  <a:lnTo>
                    <a:pt x="67551" y="157581"/>
                  </a:lnTo>
                  <a:lnTo>
                    <a:pt x="66548" y="157416"/>
                  </a:lnTo>
                  <a:lnTo>
                    <a:pt x="64046" y="157416"/>
                  </a:lnTo>
                  <a:lnTo>
                    <a:pt x="58864" y="161391"/>
                  </a:lnTo>
                  <a:lnTo>
                    <a:pt x="58762" y="161861"/>
                  </a:lnTo>
                  <a:lnTo>
                    <a:pt x="61163" y="162204"/>
                  </a:lnTo>
                  <a:lnTo>
                    <a:pt x="61239" y="161861"/>
                  </a:lnTo>
                  <a:lnTo>
                    <a:pt x="61366" y="161391"/>
                  </a:lnTo>
                  <a:lnTo>
                    <a:pt x="63766" y="159423"/>
                  </a:lnTo>
                  <a:lnTo>
                    <a:pt x="66179" y="159423"/>
                  </a:lnTo>
                  <a:lnTo>
                    <a:pt x="67132" y="159702"/>
                  </a:lnTo>
                  <a:lnTo>
                    <a:pt x="68224" y="160693"/>
                  </a:lnTo>
                  <a:lnTo>
                    <a:pt x="68338" y="161048"/>
                  </a:lnTo>
                  <a:lnTo>
                    <a:pt x="68453" y="163042"/>
                  </a:lnTo>
                  <a:lnTo>
                    <a:pt x="68453" y="164973"/>
                  </a:lnTo>
                  <a:lnTo>
                    <a:pt x="65328" y="170649"/>
                  </a:lnTo>
                  <a:lnTo>
                    <a:pt x="62407" y="170649"/>
                  </a:lnTo>
                  <a:lnTo>
                    <a:pt x="61290" y="169646"/>
                  </a:lnTo>
                  <a:lnTo>
                    <a:pt x="60972" y="169062"/>
                  </a:lnTo>
                  <a:lnTo>
                    <a:pt x="61087" y="167551"/>
                  </a:lnTo>
                  <a:lnTo>
                    <a:pt x="66205" y="165646"/>
                  </a:lnTo>
                  <a:lnTo>
                    <a:pt x="67208" y="165417"/>
                  </a:lnTo>
                  <a:lnTo>
                    <a:pt x="67360" y="165417"/>
                  </a:lnTo>
                  <a:lnTo>
                    <a:pt x="68453" y="164973"/>
                  </a:lnTo>
                  <a:lnTo>
                    <a:pt x="68453" y="163042"/>
                  </a:lnTo>
                  <a:lnTo>
                    <a:pt x="67500" y="163372"/>
                  </a:lnTo>
                  <a:lnTo>
                    <a:pt x="66040" y="163652"/>
                  </a:lnTo>
                  <a:lnTo>
                    <a:pt x="64046" y="163880"/>
                  </a:lnTo>
                  <a:lnTo>
                    <a:pt x="61569" y="164249"/>
                  </a:lnTo>
                  <a:lnTo>
                    <a:pt x="61861" y="164249"/>
                  </a:lnTo>
                  <a:lnTo>
                    <a:pt x="61201" y="164439"/>
                  </a:lnTo>
                  <a:lnTo>
                    <a:pt x="58445" y="169900"/>
                  </a:lnTo>
                  <a:lnTo>
                    <a:pt x="58788" y="170649"/>
                  </a:lnTo>
                  <a:lnTo>
                    <a:pt x="60032" y="171805"/>
                  </a:lnTo>
                  <a:lnTo>
                    <a:pt x="60629" y="172250"/>
                  </a:lnTo>
                  <a:lnTo>
                    <a:pt x="61696" y="172554"/>
                  </a:lnTo>
                  <a:lnTo>
                    <a:pt x="64249" y="172554"/>
                  </a:lnTo>
                  <a:lnTo>
                    <a:pt x="65176" y="172389"/>
                  </a:lnTo>
                  <a:lnTo>
                    <a:pt x="66852" y="171805"/>
                  </a:lnTo>
                  <a:lnTo>
                    <a:pt x="67716" y="171246"/>
                  </a:lnTo>
                  <a:lnTo>
                    <a:pt x="68414" y="170649"/>
                  </a:lnTo>
                  <a:lnTo>
                    <a:pt x="68656" y="170649"/>
                  </a:lnTo>
                  <a:lnTo>
                    <a:pt x="68719" y="171246"/>
                  </a:lnTo>
                  <a:lnTo>
                    <a:pt x="68897" y="171805"/>
                  </a:lnTo>
                  <a:lnTo>
                    <a:pt x="69151" y="172250"/>
                  </a:lnTo>
                  <a:lnTo>
                    <a:pt x="71716" y="172250"/>
                  </a:lnTo>
                  <a:close/>
                </a:path>
                <a:path w="168275" h="325119">
                  <a:moveTo>
                    <a:pt x="72415" y="271868"/>
                  </a:moveTo>
                  <a:lnTo>
                    <a:pt x="69951" y="271868"/>
                  </a:lnTo>
                  <a:lnTo>
                    <a:pt x="69951" y="280911"/>
                  </a:lnTo>
                  <a:lnTo>
                    <a:pt x="69811" y="281863"/>
                  </a:lnTo>
                  <a:lnTo>
                    <a:pt x="69278" y="283171"/>
                  </a:lnTo>
                  <a:lnTo>
                    <a:pt x="68834" y="283679"/>
                  </a:lnTo>
                  <a:lnTo>
                    <a:pt x="67513" y="284441"/>
                  </a:lnTo>
                  <a:lnTo>
                    <a:pt x="66840" y="284607"/>
                  </a:lnTo>
                  <a:lnTo>
                    <a:pt x="65354" y="284607"/>
                  </a:lnTo>
                  <a:lnTo>
                    <a:pt x="63119" y="281216"/>
                  </a:lnTo>
                  <a:lnTo>
                    <a:pt x="63119" y="271868"/>
                  </a:lnTo>
                  <a:lnTo>
                    <a:pt x="60655" y="271868"/>
                  </a:lnTo>
                  <a:lnTo>
                    <a:pt x="60655" y="280885"/>
                  </a:lnTo>
                  <a:lnTo>
                    <a:pt x="60680" y="282702"/>
                  </a:lnTo>
                  <a:lnTo>
                    <a:pt x="60794" y="283171"/>
                  </a:lnTo>
                  <a:lnTo>
                    <a:pt x="60934" y="283908"/>
                  </a:lnTo>
                  <a:lnTo>
                    <a:pt x="64744" y="286702"/>
                  </a:lnTo>
                  <a:lnTo>
                    <a:pt x="67538" y="286702"/>
                  </a:lnTo>
                  <a:lnTo>
                    <a:pt x="69088" y="285889"/>
                  </a:lnTo>
                  <a:lnTo>
                    <a:pt x="70231" y="284264"/>
                  </a:lnTo>
                  <a:lnTo>
                    <a:pt x="70231" y="286397"/>
                  </a:lnTo>
                  <a:lnTo>
                    <a:pt x="72415" y="286397"/>
                  </a:lnTo>
                  <a:lnTo>
                    <a:pt x="72415" y="271868"/>
                  </a:lnTo>
                  <a:close/>
                </a:path>
                <a:path w="168275" h="325119">
                  <a:moveTo>
                    <a:pt x="72466" y="238302"/>
                  </a:moveTo>
                  <a:lnTo>
                    <a:pt x="68376" y="233514"/>
                  </a:lnTo>
                  <a:lnTo>
                    <a:pt x="65493" y="233514"/>
                  </a:lnTo>
                  <a:lnTo>
                    <a:pt x="63957" y="234315"/>
                  </a:lnTo>
                  <a:lnTo>
                    <a:pt x="62890" y="235889"/>
                  </a:lnTo>
                  <a:lnTo>
                    <a:pt x="62890" y="233819"/>
                  </a:lnTo>
                  <a:lnTo>
                    <a:pt x="60680" y="233819"/>
                  </a:lnTo>
                  <a:lnTo>
                    <a:pt x="60680" y="248348"/>
                  </a:lnTo>
                  <a:lnTo>
                    <a:pt x="63144" y="248348"/>
                  </a:lnTo>
                  <a:lnTo>
                    <a:pt x="63144" y="238582"/>
                  </a:lnTo>
                  <a:lnTo>
                    <a:pt x="63512" y="237312"/>
                  </a:lnTo>
                  <a:lnTo>
                    <a:pt x="65024" y="235978"/>
                  </a:lnTo>
                  <a:lnTo>
                    <a:pt x="65938" y="235635"/>
                  </a:lnTo>
                  <a:lnTo>
                    <a:pt x="67652" y="235635"/>
                  </a:lnTo>
                  <a:lnTo>
                    <a:pt x="70002" y="238518"/>
                  </a:lnTo>
                  <a:lnTo>
                    <a:pt x="70002" y="248348"/>
                  </a:lnTo>
                  <a:lnTo>
                    <a:pt x="72466" y="248348"/>
                  </a:lnTo>
                  <a:lnTo>
                    <a:pt x="72466" y="238302"/>
                  </a:lnTo>
                  <a:close/>
                </a:path>
                <a:path w="168275" h="325119">
                  <a:moveTo>
                    <a:pt x="81076" y="210299"/>
                  </a:moveTo>
                  <a:lnTo>
                    <a:pt x="80810" y="209854"/>
                  </a:lnTo>
                  <a:lnTo>
                    <a:pt x="80594" y="209296"/>
                  </a:lnTo>
                  <a:lnTo>
                    <a:pt x="80327" y="207949"/>
                  </a:lnTo>
                  <a:lnTo>
                    <a:pt x="80276" y="203022"/>
                  </a:lnTo>
                  <a:lnTo>
                    <a:pt x="80175" y="198742"/>
                  </a:lnTo>
                  <a:lnTo>
                    <a:pt x="80124" y="198513"/>
                  </a:lnTo>
                  <a:lnTo>
                    <a:pt x="80035" y="198069"/>
                  </a:lnTo>
                  <a:lnTo>
                    <a:pt x="79781" y="197472"/>
                  </a:lnTo>
                  <a:lnTo>
                    <a:pt x="79044" y="196557"/>
                  </a:lnTo>
                  <a:lnTo>
                    <a:pt x="78651" y="196303"/>
                  </a:lnTo>
                  <a:lnTo>
                    <a:pt x="78790" y="196303"/>
                  </a:lnTo>
                  <a:lnTo>
                    <a:pt x="76911" y="195630"/>
                  </a:lnTo>
                  <a:lnTo>
                    <a:pt x="75907" y="195465"/>
                  </a:lnTo>
                  <a:lnTo>
                    <a:pt x="73406" y="195465"/>
                  </a:lnTo>
                  <a:lnTo>
                    <a:pt x="68224" y="199440"/>
                  </a:lnTo>
                  <a:lnTo>
                    <a:pt x="68122" y="199910"/>
                  </a:lnTo>
                  <a:lnTo>
                    <a:pt x="70523" y="200253"/>
                  </a:lnTo>
                  <a:lnTo>
                    <a:pt x="70599" y="199910"/>
                  </a:lnTo>
                  <a:lnTo>
                    <a:pt x="70726" y="199440"/>
                  </a:lnTo>
                  <a:lnTo>
                    <a:pt x="73126" y="197472"/>
                  </a:lnTo>
                  <a:lnTo>
                    <a:pt x="75539" y="197472"/>
                  </a:lnTo>
                  <a:lnTo>
                    <a:pt x="76492" y="197751"/>
                  </a:lnTo>
                  <a:lnTo>
                    <a:pt x="77584" y="198742"/>
                  </a:lnTo>
                  <a:lnTo>
                    <a:pt x="77698" y="199097"/>
                  </a:lnTo>
                  <a:lnTo>
                    <a:pt x="77812" y="201091"/>
                  </a:lnTo>
                  <a:lnTo>
                    <a:pt x="77812" y="203022"/>
                  </a:lnTo>
                  <a:lnTo>
                    <a:pt x="74701" y="208699"/>
                  </a:lnTo>
                  <a:lnTo>
                    <a:pt x="71767" y="208699"/>
                  </a:lnTo>
                  <a:lnTo>
                    <a:pt x="70650" y="207695"/>
                  </a:lnTo>
                  <a:lnTo>
                    <a:pt x="70345" y="207111"/>
                  </a:lnTo>
                  <a:lnTo>
                    <a:pt x="70446" y="205600"/>
                  </a:lnTo>
                  <a:lnTo>
                    <a:pt x="75565" y="203695"/>
                  </a:lnTo>
                  <a:lnTo>
                    <a:pt x="76568" y="203466"/>
                  </a:lnTo>
                  <a:lnTo>
                    <a:pt x="76720" y="203466"/>
                  </a:lnTo>
                  <a:lnTo>
                    <a:pt x="77812" y="203022"/>
                  </a:lnTo>
                  <a:lnTo>
                    <a:pt x="77812" y="201091"/>
                  </a:lnTo>
                  <a:lnTo>
                    <a:pt x="76860" y="201422"/>
                  </a:lnTo>
                  <a:lnTo>
                    <a:pt x="75399" y="201701"/>
                  </a:lnTo>
                  <a:lnTo>
                    <a:pt x="73406" y="201930"/>
                  </a:lnTo>
                  <a:lnTo>
                    <a:pt x="70929" y="202298"/>
                  </a:lnTo>
                  <a:lnTo>
                    <a:pt x="71221" y="202298"/>
                  </a:lnTo>
                  <a:lnTo>
                    <a:pt x="70561" y="202488"/>
                  </a:lnTo>
                  <a:lnTo>
                    <a:pt x="67805" y="207949"/>
                  </a:lnTo>
                  <a:lnTo>
                    <a:pt x="68148" y="208699"/>
                  </a:lnTo>
                  <a:lnTo>
                    <a:pt x="69392" y="209854"/>
                  </a:lnTo>
                  <a:lnTo>
                    <a:pt x="70002" y="210299"/>
                  </a:lnTo>
                  <a:lnTo>
                    <a:pt x="71056" y="210604"/>
                  </a:lnTo>
                  <a:lnTo>
                    <a:pt x="73609" y="210604"/>
                  </a:lnTo>
                  <a:lnTo>
                    <a:pt x="74536" y="210439"/>
                  </a:lnTo>
                  <a:lnTo>
                    <a:pt x="76212" y="209854"/>
                  </a:lnTo>
                  <a:lnTo>
                    <a:pt x="77076" y="209296"/>
                  </a:lnTo>
                  <a:lnTo>
                    <a:pt x="77774" y="208699"/>
                  </a:lnTo>
                  <a:lnTo>
                    <a:pt x="78016" y="208699"/>
                  </a:lnTo>
                  <a:lnTo>
                    <a:pt x="78079" y="209296"/>
                  </a:lnTo>
                  <a:lnTo>
                    <a:pt x="78257" y="209854"/>
                  </a:lnTo>
                  <a:lnTo>
                    <a:pt x="78511" y="210299"/>
                  </a:lnTo>
                  <a:lnTo>
                    <a:pt x="81076" y="210299"/>
                  </a:lnTo>
                  <a:close/>
                </a:path>
                <a:path w="168275" h="325119">
                  <a:moveTo>
                    <a:pt x="81140" y="319354"/>
                  </a:moveTo>
                  <a:lnTo>
                    <a:pt x="73355" y="315137"/>
                  </a:lnTo>
                  <a:lnTo>
                    <a:pt x="73126" y="315023"/>
                  </a:lnTo>
                  <a:lnTo>
                    <a:pt x="72682" y="314858"/>
                  </a:lnTo>
                  <a:lnTo>
                    <a:pt x="72377" y="314655"/>
                  </a:lnTo>
                  <a:lnTo>
                    <a:pt x="71958" y="314121"/>
                  </a:lnTo>
                  <a:lnTo>
                    <a:pt x="71869" y="313842"/>
                  </a:lnTo>
                  <a:lnTo>
                    <a:pt x="71869" y="313004"/>
                  </a:lnTo>
                  <a:lnTo>
                    <a:pt x="72097" y="312585"/>
                  </a:lnTo>
                  <a:lnTo>
                    <a:pt x="73075" y="311823"/>
                  </a:lnTo>
                  <a:lnTo>
                    <a:pt x="73888" y="311632"/>
                  </a:lnTo>
                  <a:lnTo>
                    <a:pt x="75984" y="311632"/>
                  </a:lnTo>
                  <a:lnTo>
                    <a:pt x="76720" y="311861"/>
                  </a:lnTo>
                  <a:lnTo>
                    <a:pt x="77749" y="312699"/>
                  </a:lnTo>
                  <a:lnTo>
                    <a:pt x="78092" y="313283"/>
                  </a:lnTo>
                  <a:lnTo>
                    <a:pt x="78193" y="314007"/>
                  </a:lnTo>
                  <a:lnTo>
                    <a:pt x="80606" y="313677"/>
                  </a:lnTo>
                  <a:lnTo>
                    <a:pt x="75958" y="309613"/>
                  </a:lnTo>
                  <a:lnTo>
                    <a:pt x="74079" y="309613"/>
                  </a:lnTo>
                  <a:lnTo>
                    <a:pt x="69494" y="313143"/>
                  </a:lnTo>
                  <a:lnTo>
                    <a:pt x="69494" y="314515"/>
                  </a:lnTo>
                  <a:lnTo>
                    <a:pt x="76720" y="318630"/>
                  </a:lnTo>
                  <a:lnTo>
                    <a:pt x="77558" y="318909"/>
                  </a:lnTo>
                  <a:lnTo>
                    <a:pt x="78371" y="319468"/>
                  </a:lnTo>
                  <a:lnTo>
                    <a:pt x="78625" y="319887"/>
                  </a:lnTo>
                  <a:lnTo>
                    <a:pt x="78625" y="321068"/>
                  </a:lnTo>
                  <a:lnTo>
                    <a:pt x="78346" y="321627"/>
                  </a:lnTo>
                  <a:lnTo>
                    <a:pt x="77254" y="322529"/>
                  </a:lnTo>
                  <a:lnTo>
                    <a:pt x="76403" y="322745"/>
                  </a:lnTo>
                  <a:lnTo>
                    <a:pt x="74168" y="322745"/>
                  </a:lnTo>
                  <a:lnTo>
                    <a:pt x="73266" y="322491"/>
                  </a:lnTo>
                  <a:lnTo>
                    <a:pt x="72034" y="321487"/>
                  </a:lnTo>
                  <a:lnTo>
                    <a:pt x="71653" y="320738"/>
                  </a:lnTo>
                  <a:lnTo>
                    <a:pt x="71539" y="319747"/>
                  </a:lnTo>
                  <a:lnTo>
                    <a:pt x="69100" y="320116"/>
                  </a:lnTo>
                  <a:lnTo>
                    <a:pt x="69354" y="321678"/>
                  </a:lnTo>
                  <a:lnTo>
                    <a:pt x="69964" y="322834"/>
                  </a:lnTo>
                  <a:lnTo>
                    <a:pt x="71958" y="324396"/>
                  </a:lnTo>
                  <a:lnTo>
                    <a:pt x="73380" y="324764"/>
                  </a:lnTo>
                  <a:lnTo>
                    <a:pt x="76403" y="324764"/>
                  </a:lnTo>
                  <a:lnTo>
                    <a:pt x="81140" y="321043"/>
                  </a:lnTo>
                  <a:lnTo>
                    <a:pt x="81140" y="319354"/>
                  </a:lnTo>
                  <a:close/>
                </a:path>
                <a:path w="168275" h="325119">
                  <a:moveTo>
                    <a:pt x="82613" y="158191"/>
                  </a:moveTo>
                  <a:lnTo>
                    <a:pt x="81737" y="157695"/>
                  </a:lnTo>
                  <a:lnTo>
                    <a:pt x="80899" y="157416"/>
                  </a:lnTo>
                  <a:lnTo>
                    <a:pt x="79502" y="157416"/>
                  </a:lnTo>
                  <a:lnTo>
                    <a:pt x="78968" y="157581"/>
                  </a:lnTo>
                  <a:lnTo>
                    <a:pt x="77990" y="158254"/>
                  </a:lnTo>
                  <a:lnTo>
                    <a:pt x="77482" y="158927"/>
                  </a:lnTo>
                  <a:lnTo>
                    <a:pt x="76923" y="159931"/>
                  </a:lnTo>
                  <a:lnTo>
                    <a:pt x="76923" y="157721"/>
                  </a:lnTo>
                  <a:lnTo>
                    <a:pt x="74714" y="157721"/>
                  </a:lnTo>
                  <a:lnTo>
                    <a:pt x="74714" y="172250"/>
                  </a:lnTo>
                  <a:lnTo>
                    <a:pt x="77177" y="172250"/>
                  </a:lnTo>
                  <a:lnTo>
                    <a:pt x="77177" y="163626"/>
                  </a:lnTo>
                  <a:lnTo>
                    <a:pt x="77292" y="162674"/>
                  </a:lnTo>
                  <a:lnTo>
                    <a:pt x="77736" y="161213"/>
                  </a:lnTo>
                  <a:lnTo>
                    <a:pt x="78041" y="160769"/>
                  </a:lnTo>
                  <a:lnTo>
                    <a:pt x="78917" y="160121"/>
                  </a:lnTo>
                  <a:lnTo>
                    <a:pt x="79387" y="159956"/>
                  </a:lnTo>
                  <a:lnTo>
                    <a:pt x="80543" y="159956"/>
                  </a:lnTo>
                  <a:lnTo>
                    <a:pt x="81127" y="160159"/>
                  </a:lnTo>
                  <a:lnTo>
                    <a:pt x="81737" y="160489"/>
                  </a:lnTo>
                  <a:lnTo>
                    <a:pt x="82613" y="158191"/>
                  </a:lnTo>
                  <a:close/>
                </a:path>
                <a:path w="168275" h="325119">
                  <a:moveTo>
                    <a:pt x="84150" y="272338"/>
                  </a:moveTo>
                  <a:lnTo>
                    <a:pt x="83273" y="271843"/>
                  </a:lnTo>
                  <a:lnTo>
                    <a:pt x="82435" y="271564"/>
                  </a:lnTo>
                  <a:lnTo>
                    <a:pt x="81038" y="271564"/>
                  </a:lnTo>
                  <a:lnTo>
                    <a:pt x="80505" y="271729"/>
                  </a:lnTo>
                  <a:lnTo>
                    <a:pt x="79527" y="272402"/>
                  </a:lnTo>
                  <a:lnTo>
                    <a:pt x="79019" y="273075"/>
                  </a:lnTo>
                  <a:lnTo>
                    <a:pt x="78460" y="274078"/>
                  </a:lnTo>
                  <a:lnTo>
                    <a:pt x="78460" y="271868"/>
                  </a:lnTo>
                  <a:lnTo>
                    <a:pt x="76250" y="271868"/>
                  </a:lnTo>
                  <a:lnTo>
                    <a:pt x="76250" y="286397"/>
                  </a:lnTo>
                  <a:lnTo>
                    <a:pt x="78714" y="286397"/>
                  </a:lnTo>
                  <a:lnTo>
                    <a:pt x="78714" y="277774"/>
                  </a:lnTo>
                  <a:lnTo>
                    <a:pt x="78828" y="276821"/>
                  </a:lnTo>
                  <a:lnTo>
                    <a:pt x="79273" y="275361"/>
                  </a:lnTo>
                  <a:lnTo>
                    <a:pt x="79578" y="274916"/>
                  </a:lnTo>
                  <a:lnTo>
                    <a:pt x="80454" y="274269"/>
                  </a:lnTo>
                  <a:lnTo>
                    <a:pt x="80924" y="274104"/>
                  </a:lnTo>
                  <a:lnTo>
                    <a:pt x="82080" y="274104"/>
                  </a:lnTo>
                  <a:lnTo>
                    <a:pt x="82664" y="274307"/>
                  </a:lnTo>
                  <a:lnTo>
                    <a:pt x="83273" y="274637"/>
                  </a:lnTo>
                  <a:lnTo>
                    <a:pt x="84150" y="272338"/>
                  </a:lnTo>
                  <a:close/>
                </a:path>
                <a:path w="168275" h="325119">
                  <a:moveTo>
                    <a:pt x="88087" y="233845"/>
                  </a:moveTo>
                  <a:lnTo>
                    <a:pt x="85813" y="233845"/>
                  </a:lnTo>
                  <a:lnTo>
                    <a:pt x="85813" y="235585"/>
                  </a:lnTo>
                  <a:lnTo>
                    <a:pt x="85788" y="239141"/>
                  </a:lnTo>
                  <a:lnTo>
                    <a:pt x="85725" y="243039"/>
                  </a:lnTo>
                  <a:lnTo>
                    <a:pt x="85394" y="244157"/>
                  </a:lnTo>
                  <a:lnTo>
                    <a:pt x="84645" y="245021"/>
                  </a:lnTo>
                  <a:lnTo>
                    <a:pt x="83858" y="245884"/>
                  </a:lnTo>
                  <a:lnTo>
                    <a:pt x="82931" y="246303"/>
                  </a:lnTo>
                  <a:lnTo>
                    <a:pt x="80670" y="246303"/>
                  </a:lnTo>
                  <a:lnTo>
                    <a:pt x="79717" y="245884"/>
                  </a:lnTo>
                  <a:lnTo>
                    <a:pt x="78244" y="244157"/>
                  </a:lnTo>
                  <a:lnTo>
                    <a:pt x="77927" y="243039"/>
                  </a:lnTo>
                  <a:lnTo>
                    <a:pt x="77838" y="239141"/>
                  </a:lnTo>
                  <a:lnTo>
                    <a:pt x="78206" y="237794"/>
                  </a:lnTo>
                  <a:lnTo>
                    <a:pt x="85788" y="239141"/>
                  </a:lnTo>
                  <a:lnTo>
                    <a:pt x="85788" y="235559"/>
                  </a:lnTo>
                  <a:lnTo>
                    <a:pt x="84696" y="234213"/>
                  </a:lnTo>
                  <a:lnTo>
                    <a:pt x="83299" y="233514"/>
                  </a:lnTo>
                  <a:lnTo>
                    <a:pt x="80302" y="233514"/>
                  </a:lnTo>
                  <a:lnTo>
                    <a:pt x="75285" y="243039"/>
                  </a:lnTo>
                  <a:lnTo>
                    <a:pt x="75819" y="244767"/>
                  </a:lnTo>
                  <a:lnTo>
                    <a:pt x="78079" y="247738"/>
                  </a:lnTo>
                  <a:lnTo>
                    <a:pt x="78206" y="247738"/>
                  </a:lnTo>
                  <a:lnTo>
                    <a:pt x="79540" y="248348"/>
                  </a:lnTo>
                  <a:lnTo>
                    <a:pt x="83159" y="248348"/>
                  </a:lnTo>
                  <a:lnTo>
                    <a:pt x="84505" y="247738"/>
                  </a:lnTo>
                  <a:lnTo>
                    <a:pt x="85598" y="246456"/>
                  </a:lnTo>
                  <a:lnTo>
                    <a:pt x="85547" y="248627"/>
                  </a:lnTo>
                  <a:lnTo>
                    <a:pt x="85420" y="249580"/>
                  </a:lnTo>
                  <a:lnTo>
                    <a:pt x="85344" y="249897"/>
                  </a:lnTo>
                  <a:lnTo>
                    <a:pt x="85255" y="250202"/>
                  </a:lnTo>
                  <a:lnTo>
                    <a:pt x="85204" y="250393"/>
                  </a:lnTo>
                  <a:lnTo>
                    <a:pt x="85051" y="250621"/>
                  </a:lnTo>
                  <a:lnTo>
                    <a:pt x="84607" y="251155"/>
                  </a:lnTo>
                  <a:lnTo>
                    <a:pt x="83515" y="251942"/>
                  </a:lnTo>
                  <a:lnTo>
                    <a:pt x="82397" y="252247"/>
                  </a:lnTo>
                  <a:lnTo>
                    <a:pt x="80657" y="252247"/>
                  </a:lnTo>
                  <a:lnTo>
                    <a:pt x="79629" y="251942"/>
                  </a:lnTo>
                  <a:lnTo>
                    <a:pt x="78562" y="251155"/>
                  </a:lnTo>
                  <a:lnTo>
                    <a:pt x="78282" y="250621"/>
                  </a:lnTo>
                  <a:lnTo>
                    <a:pt x="78168" y="249897"/>
                  </a:lnTo>
                  <a:lnTo>
                    <a:pt x="76123" y="249580"/>
                  </a:lnTo>
                  <a:lnTo>
                    <a:pt x="75793" y="249580"/>
                  </a:lnTo>
                  <a:lnTo>
                    <a:pt x="75780" y="251155"/>
                  </a:lnTo>
                  <a:lnTo>
                    <a:pt x="76263" y="252247"/>
                  </a:lnTo>
                  <a:lnTo>
                    <a:pt x="78562" y="253923"/>
                  </a:lnTo>
                  <a:lnTo>
                    <a:pt x="78803" y="253923"/>
                  </a:lnTo>
                  <a:lnTo>
                    <a:pt x="79794" y="254203"/>
                  </a:lnTo>
                  <a:lnTo>
                    <a:pt x="82994" y="254203"/>
                  </a:lnTo>
                  <a:lnTo>
                    <a:pt x="84188" y="253923"/>
                  </a:lnTo>
                  <a:lnTo>
                    <a:pt x="85204" y="253390"/>
                  </a:lnTo>
                  <a:lnTo>
                    <a:pt x="86207" y="252831"/>
                  </a:lnTo>
                  <a:lnTo>
                    <a:pt x="86791" y="252247"/>
                  </a:lnTo>
                  <a:lnTo>
                    <a:pt x="87642" y="250621"/>
                  </a:lnTo>
                  <a:lnTo>
                    <a:pt x="87744" y="250393"/>
                  </a:lnTo>
                  <a:lnTo>
                    <a:pt x="87833" y="250202"/>
                  </a:lnTo>
                  <a:lnTo>
                    <a:pt x="87934" y="249580"/>
                  </a:lnTo>
                  <a:lnTo>
                    <a:pt x="88023" y="249085"/>
                  </a:lnTo>
                  <a:lnTo>
                    <a:pt x="88087" y="246456"/>
                  </a:lnTo>
                  <a:lnTo>
                    <a:pt x="88087" y="246303"/>
                  </a:lnTo>
                  <a:lnTo>
                    <a:pt x="88087" y="233845"/>
                  </a:lnTo>
                  <a:close/>
                </a:path>
                <a:path w="168275" h="325119">
                  <a:moveTo>
                    <a:pt x="88265" y="134175"/>
                  </a:moveTo>
                  <a:lnTo>
                    <a:pt x="87896" y="131991"/>
                  </a:lnTo>
                  <a:lnTo>
                    <a:pt x="87452" y="132080"/>
                  </a:lnTo>
                  <a:lnTo>
                    <a:pt x="86436" y="132105"/>
                  </a:lnTo>
                  <a:lnTo>
                    <a:pt x="86156" y="132041"/>
                  </a:lnTo>
                  <a:lnTo>
                    <a:pt x="85763" y="131826"/>
                  </a:lnTo>
                  <a:lnTo>
                    <a:pt x="85623" y="131660"/>
                  </a:lnTo>
                  <a:lnTo>
                    <a:pt x="85547" y="131457"/>
                  </a:lnTo>
                  <a:lnTo>
                    <a:pt x="85432" y="131267"/>
                  </a:lnTo>
                  <a:lnTo>
                    <a:pt x="85407" y="130810"/>
                  </a:lnTo>
                  <a:lnTo>
                    <a:pt x="85407" y="121602"/>
                  </a:lnTo>
                  <a:lnTo>
                    <a:pt x="87896" y="121602"/>
                  </a:lnTo>
                  <a:lnTo>
                    <a:pt x="87896" y="119672"/>
                  </a:lnTo>
                  <a:lnTo>
                    <a:pt x="85407" y="119672"/>
                  </a:lnTo>
                  <a:lnTo>
                    <a:pt x="85407" y="114604"/>
                  </a:lnTo>
                  <a:lnTo>
                    <a:pt x="82969" y="116090"/>
                  </a:lnTo>
                  <a:lnTo>
                    <a:pt x="82969" y="119672"/>
                  </a:lnTo>
                  <a:lnTo>
                    <a:pt x="81178" y="119672"/>
                  </a:lnTo>
                  <a:lnTo>
                    <a:pt x="81178" y="121602"/>
                  </a:lnTo>
                  <a:lnTo>
                    <a:pt x="82969" y="121602"/>
                  </a:lnTo>
                  <a:lnTo>
                    <a:pt x="82969" y="131432"/>
                  </a:lnTo>
                  <a:lnTo>
                    <a:pt x="83058" y="132410"/>
                  </a:lnTo>
                  <a:lnTo>
                    <a:pt x="83477" y="133337"/>
                  </a:lnTo>
                  <a:lnTo>
                    <a:pt x="83807" y="133692"/>
                  </a:lnTo>
                  <a:lnTo>
                    <a:pt x="84785" y="134226"/>
                  </a:lnTo>
                  <a:lnTo>
                    <a:pt x="85483" y="134366"/>
                  </a:lnTo>
                  <a:lnTo>
                    <a:pt x="86918" y="134366"/>
                  </a:lnTo>
                  <a:lnTo>
                    <a:pt x="88265" y="134175"/>
                  </a:lnTo>
                  <a:close/>
                </a:path>
                <a:path w="168275" h="325119">
                  <a:moveTo>
                    <a:pt x="91351" y="286372"/>
                  </a:moveTo>
                  <a:lnTo>
                    <a:pt x="90982" y="284187"/>
                  </a:lnTo>
                  <a:lnTo>
                    <a:pt x="90538" y="284276"/>
                  </a:lnTo>
                  <a:lnTo>
                    <a:pt x="89522" y="284302"/>
                  </a:lnTo>
                  <a:lnTo>
                    <a:pt x="89242" y="284238"/>
                  </a:lnTo>
                  <a:lnTo>
                    <a:pt x="88849" y="284022"/>
                  </a:lnTo>
                  <a:lnTo>
                    <a:pt x="88709" y="283857"/>
                  </a:lnTo>
                  <a:lnTo>
                    <a:pt x="88633" y="283654"/>
                  </a:lnTo>
                  <a:lnTo>
                    <a:pt x="88519" y="283464"/>
                  </a:lnTo>
                  <a:lnTo>
                    <a:pt x="88493" y="283006"/>
                  </a:lnTo>
                  <a:lnTo>
                    <a:pt x="88493" y="273799"/>
                  </a:lnTo>
                  <a:lnTo>
                    <a:pt x="90982" y="273799"/>
                  </a:lnTo>
                  <a:lnTo>
                    <a:pt x="90982" y="271868"/>
                  </a:lnTo>
                  <a:lnTo>
                    <a:pt x="88493" y="271868"/>
                  </a:lnTo>
                  <a:lnTo>
                    <a:pt x="88493" y="266801"/>
                  </a:lnTo>
                  <a:lnTo>
                    <a:pt x="86055" y="268287"/>
                  </a:lnTo>
                  <a:lnTo>
                    <a:pt x="86055" y="271868"/>
                  </a:lnTo>
                  <a:lnTo>
                    <a:pt x="84264" y="271868"/>
                  </a:lnTo>
                  <a:lnTo>
                    <a:pt x="84264" y="273799"/>
                  </a:lnTo>
                  <a:lnTo>
                    <a:pt x="86055" y="273799"/>
                  </a:lnTo>
                  <a:lnTo>
                    <a:pt x="86055" y="283629"/>
                  </a:lnTo>
                  <a:lnTo>
                    <a:pt x="86144" y="284607"/>
                  </a:lnTo>
                  <a:lnTo>
                    <a:pt x="86563" y="285534"/>
                  </a:lnTo>
                  <a:lnTo>
                    <a:pt x="86893" y="285889"/>
                  </a:lnTo>
                  <a:lnTo>
                    <a:pt x="87871" y="286423"/>
                  </a:lnTo>
                  <a:lnTo>
                    <a:pt x="88569" y="286562"/>
                  </a:lnTo>
                  <a:lnTo>
                    <a:pt x="90004" y="286562"/>
                  </a:lnTo>
                  <a:lnTo>
                    <a:pt x="91351" y="286372"/>
                  </a:lnTo>
                  <a:close/>
                </a:path>
                <a:path w="168275" h="325119">
                  <a:moveTo>
                    <a:pt x="91973" y="196240"/>
                  </a:moveTo>
                  <a:lnTo>
                    <a:pt x="91097" y="195745"/>
                  </a:lnTo>
                  <a:lnTo>
                    <a:pt x="90258" y="195465"/>
                  </a:lnTo>
                  <a:lnTo>
                    <a:pt x="88861" y="195465"/>
                  </a:lnTo>
                  <a:lnTo>
                    <a:pt x="88328" y="195630"/>
                  </a:lnTo>
                  <a:lnTo>
                    <a:pt x="87350" y="196303"/>
                  </a:lnTo>
                  <a:lnTo>
                    <a:pt x="86842" y="196977"/>
                  </a:lnTo>
                  <a:lnTo>
                    <a:pt x="86283" y="197980"/>
                  </a:lnTo>
                  <a:lnTo>
                    <a:pt x="86283" y="195770"/>
                  </a:lnTo>
                  <a:lnTo>
                    <a:pt x="84074" y="195770"/>
                  </a:lnTo>
                  <a:lnTo>
                    <a:pt x="84074" y="210299"/>
                  </a:lnTo>
                  <a:lnTo>
                    <a:pt x="86537" y="210299"/>
                  </a:lnTo>
                  <a:lnTo>
                    <a:pt x="86537" y="201676"/>
                  </a:lnTo>
                  <a:lnTo>
                    <a:pt x="86652" y="200723"/>
                  </a:lnTo>
                  <a:lnTo>
                    <a:pt x="87096" y="199263"/>
                  </a:lnTo>
                  <a:lnTo>
                    <a:pt x="87401" y="198818"/>
                  </a:lnTo>
                  <a:lnTo>
                    <a:pt x="88277" y="198170"/>
                  </a:lnTo>
                  <a:lnTo>
                    <a:pt x="88747" y="198005"/>
                  </a:lnTo>
                  <a:lnTo>
                    <a:pt x="89903" y="198005"/>
                  </a:lnTo>
                  <a:lnTo>
                    <a:pt x="90487" y="198208"/>
                  </a:lnTo>
                  <a:lnTo>
                    <a:pt x="91097" y="198539"/>
                  </a:lnTo>
                  <a:lnTo>
                    <a:pt x="91973" y="196240"/>
                  </a:lnTo>
                  <a:close/>
                </a:path>
                <a:path w="168275" h="325119">
                  <a:moveTo>
                    <a:pt x="92875" y="53086"/>
                  </a:moveTo>
                  <a:lnTo>
                    <a:pt x="90436" y="52781"/>
                  </a:lnTo>
                  <a:lnTo>
                    <a:pt x="90271" y="54013"/>
                  </a:lnTo>
                  <a:lnTo>
                    <a:pt x="89852" y="54940"/>
                  </a:lnTo>
                  <a:lnTo>
                    <a:pt x="88557" y="56108"/>
                  </a:lnTo>
                  <a:lnTo>
                    <a:pt x="87744" y="56388"/>
                  </a:lnTo>
                  <a:lnTo>
                    <a:pt x="85559" y="56388"/>
                  </a:lnTo>
                  <a:lnTo>
                    <a:pt x="84582" y="55968"/>
                  </a:lnTo>
                  <a:lnTo>
                    <a:pt x="83858" y="55079"/>
                  </a:lnTo>
                  <a:lnTo>
                    <a:pt x="83096" y="54203"/>
                  </a:lnTo>
                  <a:lnTo>
                    <a:pt x="82740" y="52781"/>
                  </a:lnTo>
                  <a:lnTo>
                    <a:pt x="82740" y="48920"/>
                  </a:lnTo>
                  <a:lnTo>
                    <a:pt x="83096" y="47523"/>
                  </a:lnTo>
                  <a:lnTo>
                    <a:pt x="84670" y="45720"/>
                  </a:lnTo>
                  <a:lnTo>
                    <a:pt x="85674" y="45275"/>
                  </a:lnTo>
                  <a:lnTo>
                    <a:pt x="87744" y="45275"/>
                  </a:lnTo>
                  <a:lnTo>
                    <a:pt x="88442" y="45529"/>
                  </a:lnTo>
                  <a:lnTo>
                    <a:pt x="89598" y="46532"/>
                  </a:lnTo>
                  <a:lnTo>
                    <a:pt x="90017" y="47269"/>
                  </a:lnTo>
                  <a:lnTo>
                    <a:pt x="90246" y="48221"/>
                  </a:lnTo>
                  <a:lnTo>
                    <a:pt x="92621" y="47853"/>
                  </a:lnTo>
                  <a:lnTo>
                    <a:pt x="92341" y="46393"/>
                  </a:lnTo>
                  <a:lnTo>
                    <a:pt x="91694" y="45250"/>
                  </a:lnTo>
                  <a:lnTo>
                    <a:pt x="89674" y="43675"/>
                  </a:lnTo>
                  <a:lnTo>
                    <a:pt x="88392" y="43256"/>
                  </a:lnTo>
                  <a:lnTo>
                    <a:pt x="85559" y="43256"/>
                  </a:lnTo>
                  <a:lnTo>
                    <a:pt x="80213" y="49339"/>
                  </a:lnTo>
                  <a:lnTo>
                    <a:pt x="80213" y="53340"/>
                  </a:lnTo>
                  <a:lnTo>
                    <a:pt x="80810" y="55194"/>
                  </a:lnTo>
                  <a:lnTo>
                    <a:pt x="83210" y="57759"/>
                  </a:lnTo>
                  <a:lnTo>
                    <a:pt x="84810" y="58407"/>
                  </a:lnTo>
                  <a:lnTo>
                    <a:pt x="88392" y="58407"/>
                  </a:lnTo>
                  <a:lnTo>
                    <a:pt x="89738" y="57962"/>
                  </a:lnTo>
                  <a:lnTo>
                    <a:pt x="91922" y="56083"/>
                  </a:lnTo>
                  <a:lnTo>
                    <a:pt x="92595" y="54775"/>
                  </a:lnTo>
                  <a:lnTo>
                    <a:pt x="92875" y="53086"/>
                  </a:lnTo>
                  <a:close/>
                </a:path>
                <a:path w="168275" h="325119">
                  <a:moveTo>
                    <a:pt x="102120" y="123583"/>
                  </a:moveTo>
                  <a:lnTo>
                    <a:pt x="98183" y="119367"/>
                  </a:lnTo>
                  <a:lnTo>
                    <a:pt x="95351" y="119367"/>
                  </a:lnTo>
                  <a:lnTo>
                    <a:pt x="93891" y="120027"/>
                  </a:lnTo>
                  <a:lnTo>
                    <a:pt x="92773" y="121348"/>
                  </a:lnTo>
                  <a:lnTo>
                    <a:pt x="92773" y="114147"/>
                  </a:lnTo>
                  <a:lnTo>
                    <a:pt x="90309" y="114147"/>
                  </a:lnTo>
                  <a:lnTo>
                    <a:pt x="90309" y="134200"/>
                  </a:lnTo>
                  <a:lnTo>
                    <a:pt x="92773" y="134200"/>
                  </a:lnTo>
                  <a:lnTo>
                    <a:pt x="92773" y="125133"/>
                  </a:lnTo>
                  <a:lnTo>
                    <a:pt x="92887" y="124231"/>
                  </a:lnTo>
                  <a:lnTo>
                    <a:pt x="93446" y="122948"/>
                  </a:lnTo>
                  <a:lnTo>
                    <a:pt x="93891" y="122440"/>
                  </a:lnTo>
                  <a:lnTo>
                    <a:pt x="95186" y="121653"/>
                  </a:lnTo>
                  <a:lnTo>
                    <a:pt x="95885" y="121462"/>
                  </a:lnTo>
                  <a:lnTo>
                    <a:pt x="97561" y="121462"/>
                  </a:lnTo>
                  <a:lnTo>
                    <a:pt x="98323" y="121742"/>
                  </a:lnTo>
                  <a:lnTo>
                    <a:pt x="99377" y="122859"/>
                  </a:lnTo>
                  <a:lnTo>
                    <a:pt x="99656" y="123761"/>
                  </a:lnTo>
                  <a:lnTo>
                    <a:pt x="99656" y="134200"/>
                  </a:lnTo>
                  <a:lnTo>
                    <a:pt x="102120" y="134200"/>
                  </a:lnTo>
                  <a:lnTo>
                    <a:pt x="102120" y="123583"/>
                  </a:lnTo>
                  <a:close/>
                </a:path>
                <a:path w="168275" h="325119">
                  <a:moveTo>
                    <a:pt x="103555" y="152196"/>
                  </a:moveTo>
                  <a:lnTo>
                    <a:pt x="101307" y="152196"/>
                  </a:lnTo>
                  <a:lnTo>
                    <a:pt x="101307" y="167017"/>
                  </a:lnTo>
                  <a:lnTo>
                    <a:pt x="100926" y="168363"/>
                  </a:lnTo>
                  <a:lnTo>
                    <a:pt x="99402" y="170116"/>
                  </a:lnTo>
                  <a:lnTo>
                    <a:pt x="98513" y="170548"/>
                  </a:lnTo>
                  <a:lnTo>
                    <a:pt x="96354" y="170548"/>
                  </a:lnTo>
                  <a:lnTo>
                    <a:pt x="93497" y="163093"/>
                  </a:lnTo>
                  <a:lnTo>
                    <a:pt x="93713" y="162255"/>
                  </a:lnTo>
                  <a:lnTo>
                    <a:pt x="93840" y="161772"/>
                  </a:lnTo>
                  <a:lnTo>
                    <a:pt x="94348" y="161074"/>
                  </a:lnTo>
                  <a:lnTo>
                    <a:pt x="95300" y="159905"/>
                  </a:lnTo>
                  <a:lnTo>
                    <a:pt x="96215" y="159423"/>
                  </a:lnTo>
                  <a:lnTo>
                    <a:pt x="98463" y="159423"/>
                  </a:lnTo>
                  <a:lnTo>
                    <a:pt x="101307" y="167017"/>
                  </a:lnTo>
                  <a:lnTo>
                    <a:pt x="101307" y="152196"/>
                  </a:lnTo>
                  <a:lnTo>
                    <a:pt x="101092" y="152196"/>
                  </a:lnTo>
                  <a:lnTo>
                    <a:pt x="101092" y="159397"/>
                  </a:lnTo>
                  <a:lnTo>
                    <a:pt x="100787" y="158978"/>
                  </a:lnTo>
                  <a:lnTo>
                    <a:pt x="100672" y="158813"/>
                  </a:lnTo>
                  <a:lnTo>
                    <a:pt x="100114" y="158330"/>
                  </a:lnTo>
                  <a:lnTo>
                    <a:pt x="98742" y="157607"/>
                  </a:lnTo>
                  <a:lnTo>
                    <a:pt x="97955" y="157416"/>
                  </a:lnTo>
                  <a:lnTo>
                    <a:pt x="95885" y="157416"/>
                  </a:lnTo>
                  <a:lnTo>
                    <a:pt x="91046" y="167017"/>
                  </a:lnTo>
                  <a:lnTo>
                    <a:pt x="91198" y="167830"/>
                  </a:lnTo>
                  <a:lnTo>
                    <a:pt x="92290" y="170116"/>
                  </a:lnTo>
                  <a:lnTo>
                    <a:pt x="93027" y="170992"/>
                  </a:lnTo>
                  <a:lnTo>
                    <a:pt x="94005" y="171602"/>
                  </a:lnTo>
                  <a:lnTo>
                    <a:pt x="94957" y="172250"/>
                  </a:lnTo>
                  <a:lnTo>
                    <a:pt x="96024" y="172554"/>
                  </a:lnTo>
                  <a:lnTo>
                    <a:pt x="98983" y="172554"/>
                  </a:lnTo>
                  <a:lnTo>
                    <a:pt x="100330" y="171856"/>
                  </a:lnTo>
                  <a:lnTo>
                    <a:pt x="101180" y="170548"/>
                  </a:lnTo>
                  <a:lnTo>
                    <a:pt x="101257" y="172250"/>
                  </a:lnTo>
                  <a:lnTo>
                    <a:pt x="103555" y="172250"/>
                  </a:lnTo>
                  <a:lnTo>
                    <a:pt x="103555" y="152196"/>
                  </a:lnTo>
                  <a:close/>
                </a:path>
                <a:path w="168275" h="325119">
                  <a:moveTo>
                    <a:pt x="103771" y="319443"/>
                  </a:moveTo>
                  <a:lnTo>
                    <a:pt x="101333" y="319138"/>
                  </a:lnTo>
                  <a:lnTo>
                    <a:pt x="101168" y="320370"/>
                  </a:lnTo>
                  <a:lnTo>
                    <a:pt x="100749" y="321297"/>
                  </a:lnTo>
                  <a:lnTo>
                    <a:pt x="99453" y="322465"/>
                  </a:lnTo>
                  <a:lnTo>
                    <a:pt x="98640" y="322745"/>
                  </a:lnTo>
                  <a:lnTo>
                    <a:pt x="96456" y="322745"/>
                  </a:lnTo>
                  <a:lnTo>
                    <a:pt x="95478" y="322326"/>
                  </a:lnTo>
                  <a:lnTo>
                    <a:pt x="94754" y="321437"/>
                  </a:lnTo>
                  <a:lnTo>
                    <a:pt x="93992" y="320560"/>
                  </a:lnTo>
                  <a:lnTo>
                    <a:pt x="93637" y="319138"/>
                  </a:lnTo>
                  <a:lnTo>
                    <a:pt x="93637" y="315277"/>
                  </a:lnTo>
                  <a:lnTo>
                    <a:pt x="93992" y="313880"/>
                  </a:lnTo>
                  <a:lnTo>
                    <a:pt x="95567" y="312077"/>
                  </a:lnTo>
                  <a:lnTo>
                    <a:pt x="96570" y="311632"/>
                  </a:lnTo>
                  <a:lnTo>
                    <a:pt x="98640" y="311632"/>
                  </a:lnTo>
                  <a:lnTo>
                    <a:pt x="99339" y="311886"/>
                  </a:lnTo>
                  <a:lnTo>
                    <a:pt x="100495" y="312889"/>
                  </a:lnTo>
                  <a:lnTo>
                    <a:pt x="100914" y="313626"/>
                  </a:lnTo>
                  <a:lnTo>
                    <a:pt x="101142" y="314579"/>
                  </a:lnTo>
                  <a:lnTo>
                    <a:pt x="103517" y="314210"/>
                  </a:lnTo>
                  <a:lnTo>
                    <a:pt x="103238" y="312750"/>
                  </a:lnTo>
                  <a:lnTo>
                    <a:pt x="102590" y="311607"/>
                  </a:lnTo>
                  <a:lnTo>
                    <a:pt x="100571" y="310032"/>
                  </a:lnTo>
                  <a:lnTo>
                    <a:pt x="99288" y="309613"/>
                  </a:lnTo>
                  <a:lnTo>
                    <a:pt x="96456" y="309613"/>
                  </a:lnTo>
                  <a:lnTo>
                    <a:pt x="91109" y="315696"/>
                  </a:lnTo>
                  <a:lnTo>
                    <a:pt x="91109" y="319697"/>
                  </a:lnTo>
                  <a:lnTo>
                    <a:pt x="91706" y="321551"/>
                  </a:lnTo>
                  <a:lnTo>
                    <a:pt x="94107" y="324116"/>
                  </a:lnTo>
                  <a:lnTo>
                    <a:pt x="95707" y="324764"/>
                  </a:lnTo>
                  <a:lnTo>
                    <a:pt x="99288" y="324764"/>
                  </a:lnTo>
                  <a:lnTo>
                    <a:pt x="100634" y="324319"/>
                  </a:lnTo>
                  <a:lnTo>
                    <a:pt x="102819" y="322440"/>
                  </a:lnTo>
                  <a:lnTo>
                    <a:pt x="103492" y="321132"/>
                  </a:lnTo>
                  <a:lnTo>
                    <a:pt x="103771" y="319443"/>
                  </a:lnTo>
                  <a:close/>
                </a:path>
                <a:path w="168275" h="325119">
                  <a:moveTo>
                    <a:pt x="105130" y="190246"/>
                  </a:moveTo>
                  <a:lnTo>
                    <a:pt x="102882" y="190246"/>
                  </a:lnTo>
                  <a:lnTo>
                    <a:pt x="102882" y="205066"/>
                  </a:lnTo>
                  <a:lnTo>
                    <a:pt x="102501" y="206413"/>
                  </a:lnTo>
                  <a:lnTo>
                    <a:pt x="100977" y="208165"/>
                  </a:lnTo>
                  <a:lnTo>
                    <a:pt x="100088" y="208597"/>
                  </a:lnTo>
                  <a:lnTo>
                    <a:pt x="97929" y="208597"/>
                  </a:lnTo>
                  <a:lnTo>
                    <a:pt x="95072" y="201142"/>
                  </a:lnTo>
                  <a:lnTo>
                    <a:pt x="95288" y="200304"/>
                  </a:lnTo>
                  <a:lnTo>
                    <a:pt x="95415" y="199821"/>
                  </a:lnTo>
                  <a:lnTo>
                    <a:pt x="95935" y="199123"/>
                  </a:lnTo>
                  <a:lnTo>
                    <a:pt x="96888" y="197954"/>
                  </a:lnTo>
                  <a:lnTo>
                    <a:pt x="97790" y="197472"/>
                  </a:lnTo>
                  <a:lnTo>
                    <a:pt x="100037" y="197472"/>
                  </a:lnTo>
                  <a:lnTo>
                    <a:pt x="102882" y="205066"/>
                  </a:lnTo>
                  <a:lnTo>
                    <a:pt x="102882" y="190246"/>
                  </a:lnTo>
                  <a:lnTo>
                    <a:pt x="102666" y="190246"/>
                  </a:lnTo>
                  <a:lnTo>
                    <a:pt x="102666" y="197446"/>
                  </a:lnTo>
                  <a:lnTo>
                    <a:pt x="102374" y="197027"/>
                  </a:lnTo>
                  <a:lnTo>
                    <a:pt x="102247" y="196862"/>
                  </a:lnTo>
                  <a:lnTo>
                    <a:pt x="101688" y="196380"/>
                  </a:lnTo>
                  <a:lnTo>
                    <a:pt x="100317" y="195656"/>
                  </a:lnTo>
                  <a:lnTo>
                    <a:pt x="99529" y="195465"/>
                  </a:lnTo>
                  <a:lnTo>
                    <a:pt x="97459" y="195465"/>
                  </a:lnTo>
                  <a:lnTo>
                    <a:pt x="92633" y="205066"/>
                  </a:lnTo>
                  <a:lnTo>
                    <a:pt x="92773" y="205879"/>
                  </a:lnTo>
                  <a:lnTo>
                    <a:pt x="93865" y="208165"/>
                  </a:lnTo>
                  <a:lnTo>
                    <a:pt x="94602" y="209042"/>
                  </a:lnTo>
                  <a:lnTo>
                    <a:pt x="95580" y="209651"/>
                  </a:lnTo>
                  <a:lnTo>
                    <a:pt x="96532" y="210299"/>
                  </a:lnTo>
                  <a:lnTo>
                    <a:pt x="97599" y="210604"/>
                  </a:lnTo>
                  <a:lnTo>
                    <a:pt x="100558" y="210604"/>
                  </a:lnTo>
                  <a:lnTo>
                    <a:pt x="101904" y="209905"/>
                  </a:lnTo>
                  <a:lnTo>
                    <a:pt x="102755" y="208597"/>
                  </a:lnTo>
                  <a:lnTo>
                    <a:pt x="102831" y="210299"/>
                  </a:lnTo>
                  <a:lnTo>
                    <a:pt x="105130" y="210299"/>
                  </a:lnTo>
                  <a:lnTo>
                    <a:pt x="105130" y="190246"/>
                  </a:lnTo>
                  <a:close/>
                </a:path>
                <a:path w="168275" h="325119">
                  <a:moveTo>
                    <a:pt x="105206" y="275780"/>
                  </a:moveTo>
                  <a:lnTo>
                    <a:pt x="101269" y="271564"/>
                  </a:lnTo>
                  <a:lnTo>
                    <a:pt x="98437" y="271564"/>
                  </a:lnTo>
                  <a:lnTo>
                    <a:pt x="96977" y="272224"/>
                  </a:lnTo>
                  <a:lnTo>
                    <a:pt x="95859" y="273545"/>
                  </a:lnTo>
                  <a:lnTo>
                    <a:pt x="95859" y="266344"/>
                  </a:lnTo>
                  <a:lnTo>
                    <a:pt x="93395" y="266344"/>
                  </a:lnTo>
                  <a:lnTo>
                    <a:pt x="93395" y="286397"/>
                  </a:lnTo>
                  <a:lnTo>
                    <a:pt x="95859" y="286397"/>
                  </a:lnTo>
                  <a:lnTo>
                    <a:pt x="95859" y="277329"/>
                  </a:lnTo>
                  <a:lnTo>
                    <a:pt x="95973" y="276428"/>
                  </a:lnTo>
                  <a:lnTo>
                    <a:pt x="96532" y="275145"/>
                  </a:lnTo>
                  <a:lnTo>
                    <a:pt x="96977" y="274637"/>
                  </a:lnTo>
                  <a:lnTo>
                    <a:pt x="98272" y="273850"/>
                  </a:lnTo>
                  <a:lnTo>
                    <a:pt x="98971" y="273659"/>
                  </a:lnTo>
                  <a:lnTo>
                    <a:pt x="100647" y="273659"/>
                  </a:lnTo>
                  <a:lnTo>
                    <a:pt x="101409" y="273939"/>
                  </a:lnTo>
                  <a:lnTo>
                    <a:pt x="102463" y="275056"/>
                  </a:lnTo>
                  <a:lnTo>
                    <a:pt x="102743" y="275958"/>
                  </a:lnTo>
                  <a:lnTo>
                    <a:pt x="102743" y="286397"/>
                  </a:lnTo>
                  <a:lnTo>
                    <a:pt x="105206" y="286397"/>
                  </a:lnTo>
                  <a:lnTo>
                    <a:pt x="105206" y="275780"/>
                  </a:lnTo>
                  <a:close/>
                </a:path>
                <a:path w="168275" h="325119">
                  <a:moveTo>
                    <a:pt x="107581" y="48145"/>
                  </a:moveTo>
                  <a:lnTo>
                    <a:pt x="107061" y="46672"/>
                  </a:lnTo>
                  <a:lnTo>
                    <a:pt x="107010" y="46520"/>
                  </a:lnTo>
                  <a:lnTo>
                    <a:pt x="105803" y="45262"/>
                  </a:lnTo>
                  <a:lnTo>
                    <a:pt x="105130" y="44589"/>
                  </a:lnTo>
                  <a:lnTo>
                    <a:pt x="105130" y="48983"/>
                  </a:lnTo>
                  <a:lnTo>
                    <a:pt x="105117" y="52692"/>
                  </a:lnTo>
                  <a:lnTo>
                    <a:pt x="104711" y="54089"/>
                  </a:lnTo>
                  <a:lnTo>
                    <a:pt x="103085" y="55930"/>
                  </a:lnTo>
                  <a:lnTo>
                    <a:pt x="101917" y="56464"/>
                  </a:lnTo>
                  <a:lnTo>
                    <a:pt x="99796" y="56464"/>
                  </a:lnTo>
                  <a:lnTo>
                    <a:pt x="98577" y="55930"/>
                  </a:lnTo>
                  <a:lnTo>
                    <a:pt x="96989" y="54089"/>
                  </a:lnTo>
                  <a:lnTo>
                    <a:pt x="96596" y="52692"/>
                  </a:lnTo>
                  <a:lnTo>
                    <a:pt x="96596" y="48983"/>
                  </a:lnTo>
                  <a:lnTo>
                    <a:pt x="96977" y="47612"/>
                  </a:lnTo>
                  <a:lnTo>
                    <a:pt x="98577" y="45745"/>
                  </a:lnTo>
                  <a:lnTo>
                    <a:pt x="99618" y="45262"/>
                  </a:lnTo>
                  <a:lnTo>
                    <a:pt x="102057" y="45262"/>
                  </a:lnTo>
                  <a:lnTo>
                    <a:pt x="103060" y="45745"/>
                  </a:lnTo>
                  <a:lnTo>
                    <a:pt x="103898" y="46672"/>
                  </a:lnTo>
                  <a:lnTo>
                    <a:pt x="104711" y="47612"/>
                  </a:lnTo>
                  <a:lnTo>
                    <a:pt x="105130" y="48983"/>
                  </a:lnTo>
                  <a:lnTo>
                    <a:pt x="105130" y="44589"/>
                  </a:lnTo>
                  <a:lnTo>
                    <a:pt x="104457" y="43916"/>
                  </a:lnTo>
                  <a:lnTo>
                    <a:pt x="102831" y="43256"/>
                  </a:lnTo>
                  <a:lnTo>
                    <a:pt x="99060" y="43256"/>
                  </a:lnTo>
                  <a:lnTo>
                    <a:pt x="97510" y="43776"/>
                  </a:lnTo>
                  <a:lnTo>
                    <a:pt x="94767" y="46164"/>
                  </a:lnTo>
                  <a:lnTo>
                    <a:pt x="94043" y="48145"/>
                  </a:lnTo>
                  <a:lnTo>
                    <a:pt x="94043" y="53301"/>
                  </a:lnTo>
                  <a:lnTo>
                    <a:pt x="94665" y="55181"/>
                  </a:lnTo>
                  <a:lnTo>
                    <a:pt x="95923" y="56464"/>
                  </a:lnTo>
                  <a:lnTo>
                    <a:pt x="97155" y="57759"/>
                  </a:lnTo>
                  <a:lnTo>
                    <a:pt x="98806" y="58394"/>
                  </a:lnTo>
                  <a:lnTo>
                    <a:pt x="102108" y="58394"/>
                  </a:lnTo>
                  <a:lnTo>
                    <a:pt x="103289" y="58089"/>
                  </a:lnTo>
                  <a:lnTo>
                    <a:pt x="105410" y="56946"/>
                  </a:lnTo>
                  <a:lnTo>
                    <a:pt x="105879" y="56464"/>
                  </a:lnTo>
                  <a:lnTo>
                    <a:pt x="106248" y="56095"/>
                  </a:lnTo>
                  <a:lnTo>
                    <a:pt x="107302" y="54089"/>
                  </a:lnTo>
                  <a:lnTo>
                    <a:pt x="107492" y="53301"/>
                  </a:lnTo>
                  <a:lnTo>
                    <a:pt x="107581" y="48145"/>
                  </a:lnTo>
                  <a:close/>
                </a:path>
                <a:path w="168275" h="325119">
                  <a:moveTo>
                    <a:pt x="111404" y="237731"/>
                  </a:moveTo>
                  <a:lnTo>
                    <a:pt x="107467" y="233514"/>
                  </a:lnTo>
                  <a:lnTo>
                    <a:pt x="104635" y="233514"/>
                  </a:lnTo>
                  <a:lnTo>
                    <a:pt x="103174" y="234175"/>
                  </a:lnTo>
                  <a:lnTo>
                    <a:pt x="102057" y="235496"/>
                  </a:lnTo>
                  <a:lnTo>
                    <a:pt x="102057" y="228295"/>
                  </a:lnTo>
                  <a:lnTo>
                    <a:pt x="99593" y="228295"/>
                  </a:lnTo>
                  <a:lnTo>
                    <a:pt x="99593" y="248348"/>
                  </a:lnTo>
                  <a:lnTo>
                    <a:pt x="102057" y="248348"/>
                  </a:lnTo>
                  <a:lnTo>
                    <a:pt x="102057" y="239280"/>
                  </a:lnTo>
                  <a:lnTo>
                    <a:pt x="102171" y="238379"/>
                  </a:lnTo>
                  <a:lnTo>
                    <a:pt x="102730" y="237096"/>
                  </a:lnTo>
                  <a:lnTo>
                    <a:pt x="103174" y="236588"/>
                  </a:lnTo>
                  <a:lnTo>
                    <a:pt x="104470" y="235800"/>
                  </a:lnTo>
                  <a:lnTo>
                    <a:pt x="105168" y="235610"/>
                  </a:lnTo>
                  <a:lnTo>
                    <a:pt x="106845" y="235610"/>
                  </a:lnTo>
                  <a:lnTo>
                    <a:pt x="107607" y="235889"/>
                  </a:lnTo>
                  <a:lnTo>
                    <a:pt x="108661" y="237007"/>
                  </a:lnTo>
                  <a:lnTo>
                    <a:pt x="108940" y="237909"/>
                  </a:lnTo>
                  <a:lnTo>
                    <a:pt x="108940" y="248348"/>
                  </a:lnTo>
                  <a:lnTo>
                    <a:pt x="111404" y="248348"/>
                  </a:lnTo>
                  <a:lnTo>
                    <a:pt x="111404" y="237731"/>
                  </a:lnTo>
                  <a:close/>
                </a:path>
                <a:path w="168275" h="325119">
                  <a:moveTo>
                    <a:pt x="112941" y="38036"/>
                  </a:moveTo>
                  <a:lnTo>
                    <a:pt x="110490" y="38036"/>
                  </a:lnTo>
                  <a:lnTo>
                    <a:pt x="110490" y="58089"/>
                  </a:lnTo>
                  <a:lnTo>
                    <a:pt x="112941" y="58089"/>
                  </a:lnTo>
                  <a:lnTo>
                    <a:pt x="112941" y="38036"/>
                  </a:lnTo>
                  <a:close/>
                </a:path>
                <a:path w="168275" h="325119">
                  <a:moveTo>
                    <a:pt x="118427" y="315798"/>
                  </a:moveTo>
                  <a:lnTo>
                    <a:pt x="118376" y="314566"/>
                  </a:lnTo>
                  <a:lnTo>
                    <a:pt x="117843" y="312966"/>
                  </a:lnTo>
                  <a:lnTo>
                    <a:pt x="116611" y="311619"/>
                  </a:lnTo>
                  <a:lnTo>
                    <a:pt x="115836" y="310794"/>
                  </a:lnTo>
                  <a:lnTo>
                    <a:pt x="115836" y="315798"/>
                  </a:lnTo>
                  <a:lnTo>
                    <a:pt x="107721" y="315798"/>
                  </a:lnTo>
                  <a:lnTo>
                    <a:pt x="110718" y="311619"/>
                  </a:lnTo>
                  <a:lnTo>
                    <a:pt x="113093" y="311619"/>
                  </a:lnTo>
                  <a:lnTo>
                    <a:pt x="115836" y="315798"/>
                  </a:lnTo>
                  <a:lnTo>
                    <a:pt x="115836" y="310794"/>
                  </a:lnTo>
                  <a:lnTo>
                    <a:pt x="115366" y="310286"/>
                  </a:lnTo>
                  <a:lnTo>
                    <a:pt x="113766" y="309613"/>
                  </a:lnTo>
                  <a:lnTo>
                    <a:pt x="109816" y="309613"/>
                  </a:lnTo>
                  <a:lnTo>
                    <a:pt x="108165" y="310286"/>
                  </a:lnTo>
                  <a:lnTo>
                    <a:pt x="105676" y="312966"/>
                  </a:lnTo>
                  <a:lnTo>
                    <a:pt x="105156" y="314566"/>
                  </a:lnTo>
                  <a:lnTo>
                    <a:pt x="105181" y="320078"/>
                  </a:lnTo>
                  <a:lnTo>
                    <a:pt x="105727" y="321589"/>
                  </a:lnTo>
                  <a:lnTo>
                    <a:pt x="108140" y="324116"/>
                  </a:lnTo>
                  <a:lnTo>
                    <a:pt x="109842" y="324751"/>
                  </a:lnTo>
                  <a:lnTo>
                    <a:pt x="113652" y="324751"/>
                  </a:lnTo>
                  <a:lnTo>
                    <a:pt x="115023" y="324370"/>
                  </a:lnTo>
                  <a:lnTo>
                    <a:pt x="117182" y="322745"/>
                  </a:lnTo>
                  <a:lnTo>
                    <a:pt x="117944" y="321589"/>
                  </a:lnTo>
                  <a:lnTo>
                    <a:pt x="118364" y="320078"/>
                  </a:lnTo>
                  <a:lnTo>
                    <a:pt x="115811" y="319773"/>
                  </a:lnTo>
                  <a:lnTo>
                    <a:pt x="115493" y="320636"/>
                  </a:lnTo>
                  <a:lnTo>
                    <a:pt x="115417" y="320840"/>
                  </a:lnTo>
                  <a:lnTo>
                    <a:pt x="114909" y="321589"/>
                  </a:lnTo>
                  <a:lnTo>
                    <a:pt x="113652" y="322516"/>
                  </a:lnTo>
                  <a:lnTo>
                    <a:pt x="112864" y="322745"/>
                  </a:lnTo>
                  <a:lnTo>
                    <a:pt x="110744" y="322745"/>
                  </a:lnTo>
                  <a:lnTo>
                    <a:pt x="109740" y="322326"/>
                  </a:lnTo>
                  <a:lnTo>
                    <a:pt x="108115" y="320636"/>
                  </a:lnTo>
                  <a:lnTo>
                    <a:pt x="107899" y="320078"/>
                  </a:lnTo>
                  <a:lnTo>
                    <a:pt x="107784" y="319773"/>
                  </a:lnTo>
                  <a:lnTo>
                    <a:pt x="107657" y="319443"/>
                  </a:lnTo>
                  <a:lnTo>
                    <a:pt x="107581" y="317817"/>
                  </a:lnTo>
                  <a:lnTo>
                    <a:pt x="118414" y="317817"/>
                  </a:lnTo>
                  <a:lnTo>
                    <a:pt x="118427" y="315798"/>
                  </a:lnTo>
                  <a:close/>
                </a:path>
                <a:path w="168275" h="325119">
                  <a:moveTo>
                    <a:pt x="118440" y="125552"/>
                  </a:moveTo>
                  <a:lnTo>
                    <a:pt x="118389" y="124320"/>
                  </a:lnTo>
                  <a:lnTo>
                    <a:pt x="117856" y="122720"/>
                  </a:lnTo>
                  <a:lnTo>
                    <a:pt x="116624" y="121373"/>
                  </a:lnTo>
                  <a:lnTo>
                    <a:pt x="115849" y="120548"/>
                  </a:lnTo>
                  <a:lnTo>
                    <a:pt x="115849" y="125552"/>
                  </a:lnTo>
                  <a:lnTo>
                    <a:pt x="107734" y="125552"/>
                  </a:lnTo>
                  <a:lnTo>
                    <a:pt x="110731" y="121373"/>
                  </a:lnTo>
                  <a:lnTo>
                    <a:pt x="113106" y="121373"/>
                  </a:lnTo>
                  <a:lnTo>
                    <a:pt x="114147" y="121856"/>
                  </a:lnTo>
                  <a:lnTo>
                    <a:pt x="115303" y="123278"/>
                  </a:lnTo>
                  <a:lnTo>
                    <a:pt x="115430" y="123418"/>
                  </a:lnTo>
                  <a:lnTo>
                    <a:pt x="115735" y="124320"/>
                  </a:lnTo>
                  <a:lnTo>
                    <a:pt x="115849" y="125552"/>
                  </a:lnTo>
                  <a:lnTo>
                    <a:pt x="115849" y="120548"/>
                  </a:lnTo>
                  <a:lnTo>
                    <a:pt x="115379" y="120040"/>
                  </a:lnTo>
                  <a:lnTo>
                    <a:pt x="113779" y="119367"/>
                  </a:lnTo>
                  <a:lnTo>
                    <a:pt x="109829" y="119367"/>
                  </a:lnTo>
                  <a:lnTo>
                    <a:pt x="108178" y="120040"/>
                  </a:lnTo>
                  <a:lnTo>
                    <a:pt x="105689" y="122720"/>
                  </a:lnTo>
                  <a:lnTo>
                    <a:pt x="105156" y="124320"/>
                  </a:lnTo>
                  <a:lnTo>
                    <a:pt x="105194" y="129832"/>
                  </a:lnTo>
                  <a:lnTo>
                    <a:pt x="105727" y="131343"/>
                  </a:lnTo>
                  <a:lnTo>
                    <a:pt x="108153" y="133870"/>
                  </a:lnTo>
                  <a:lnTo>
                    <a:pt x="109855" y="134505"/>
                  </a:lnTo>
                  <a:lnTo>
                    <a:pt x="113665" y="134505"/>
                  </a:lnTo>
                  <a:lnTo>
                    <a:pt x="115036" y="134124"/>
                  </a:lnTo>
                  <a:lnTo>
                    <a:pt x="117195" y="132499"/>
                  </a:lnTo>
                  <a:lnTo>
                    <a:pt x="117957" y="131343"/>
                  </a:lnTo>
                  <a:lnTo>
                    <a:pt x="118376" y="129832"/>
                  </a:lnTo>
                  <a:lnTo>
                    <a:pt x="115824" y="129527"/>
                  </a:lnTo>
                  <a:lnTo>
                    <a:pt x="115493" y="130390"/>
                  </a:lnTo>
                  <a:lnTo>
                    <a:pt x="115430" y="130594"/>
                  </a:lnTo>
                  <a:lnTo>
                    <a:pt x="114922" y="131343"/>
                  </a:lnTo>
                  <a:lnTo>
                    <a:pt x="113665" y="132270"/>
                  </a:lnTo>
                  <a:lnTo>
                    <a:pt x="112877" y="132499"/>
                  </a:lnTo>
                  <a:lnTo>
                    <a:pt x="110756" y="132499"/>
                  </a:lnTo>
                  <a:lnTo>
                    <a:pt x="109753" y="132080"/>
                  </a:lnTo>
                  <a:lnTo>
                    <a:pt x="108127" y="130390"/>
                  </a:lnTo>
                  <a:lnTo>
                    <a:pt x="107911" y="129832"/>
                  </a:lnTo>
                  <a:lnTo>
                    <a:pt x="107784" y="129527"/>
                  </a:lnTo>
                  <a:lnTo>
                    <a:pt x="107670" y="129197"/>
                  </a:lnTo>
                  <a:lnTo>
                    <a:pt x="107594" y="127571"/>
                  </a:lnTo>
                  <a:lnTo>
                    <a:pt x="118427" y="127571"/>
                  </a:lnTo>
                  <a:lnTo>
                    <a:pt x="118440" y="125552"/>
                  </a:lnTo>
                  <a:close/>
                </a:path>
                <a:path w="168275" h="325119">
                  <a:moveTo>
                    <a:pt x="119164" y="38036"/>
                  </a:moveTo>
                  <a:lnTo>
                    <a:pt x="116713" y="38036"/>
                  </a:lnTo>
                  <a:lnTo>
                    <a:pt x="116713" y="58089"/>
                  </a:lnTo>
                  <a:lnTo>
                    <a:pt x="119164" y="58089"/>
                  </a:lnTo>
                  <a:lnTo>
                    <a:pt x="119164" y="38036"/>
                  </a:lnTo>
                  <a:close/>
                </a:path>
                <a:path w="168275" h="325119">
                  <a:moveTo>
                    <a:pt x="119976" y="163601"/>
                  </a:moveTo>
                  <a:lnTo>
                    <a:pt x="119926" y="162369"/>
                  </a:lnTo>
                  <a:lnTo>
                    <a:pt x="119392" y="160769"/>
                  </a:lnTo>
                  <a:lnTo>
                    <a:pt x="118160" y="159423"/>
                  </a:lnTo>
                  <a:lnTo>
                    <a:pt x="117386" y="158597"/>
                  </a:lnTo>
                  <a:lnTo>
                    <a:pt x="117386" y="163601"/>
                  </a:lnTo>
                  <a:lnTo>
                    <a:pt x="109270" y="163601"/>
                  </a:lnTo>
                  <a:lnTo>
                    <a:pt x="112268" y="159423"/>
                  </a:lnTo>
                  <a:lnTo>
                    <a:pt x="114642" y="159423"/>
                  </a:lnTo>
                  <a:lnTo>
                    <a:pt x="117386" y="163601"/>
                  </a:lnTo>
                  <a:lnTo>
                    <a:pt x="117386" y="158597"/>
                  </a:lnTo>
                  <a:lnTo>
                    <a:pt x="116916" y="158089"/>
                  </a:lnTo>
                  <a:lnTo>
                    <a:pt x="115316" y="157416"/>
                  </a:lnTo>
                  <a:lnTo>
                    <a:pt x="111366" y="157416"/>
                  </a:lnTo>
                  <a:lnTo>
                    <a:pt x="109715" y="158089"/>
                  </a:lnTo>
                  <a:lnTo>
                    <a:pt x="107226" y="160769"/>
                  </a:lnTo>
                  <a:lnTo>
                    <a:pt x="106705" y="162369"/>
                  </a:lnTo>
                  <a:lnTo>
                    <a:pt x="106730" y="167881"/>
                  </a:lnTo>
                  <a:lnTo>
                    <a:pt x="107276" y="169392"/>
                  </a:lnTo>
                  <a:lnTo>
                    <a:pt x="109689" y="171919"/>
                  </a:lnTo>
                  <a:lnTo>
                    <a:pt x="111391" y="172554"/>
                  </a:lnTo>
                  <a:lnTo>
                    <a:pt x="115201" y="172554"/>
                  </a:lnTo>
                  <a:lnTo>
                    <a:pt x="116573" y="172173"/>
                  </a:lnTo>
                  <a:lnTo>
                    <a:pt x="118732" y="170548"/>
                  </a:lnTo>
                  <a:lnTo>
                    <a:pt x="119494" y="169392"/>
                  </a:lnTo>
                  <a:lnTo>
                    <a:pt x="119913" y="167881"/>
                  </a:lnTo>
                  <a:lnTo>
                    <a:pt x="117360" y="167576"/>
                  </a:lnTo>
                  <a:lnTo>
                    <a:pt x="117043" y="168440"/>
                  </a:lnTo>
                  <a:lnTo>
                    <a:pt x="116967" y="168643"/>
                  </a:lnTo>
                  <a:lnTo>
                    <a:pt x="116459" y="169392"/>
                  </a:lnTo>
                  <a:lnTo>
                    <a:pt x="115201" y="170319"/>
                  </a:lnTo>
                  <a:lnTo>
                    <a:pt x="114414" y="170548"/>
                  </a:lnTo>
                  <a:lnTo>
                    <a:pt x="112293" y="170548"/>
                  </a:lnTo>
                  <a:lnTo>
                    <a:pt x="111290" y="170129"/>
                  </a:lnTo>
                  <a:lnTo>
                    <a:pt x="109664" y="168440"/>
                  </a:lnTo>
                  <a:lnTo>
                    <a:pt x="109448" y="167881"/>
                  </a:lnTo>
                  <a:lnTo>
                    <a:pt x="109334" y="167576"/>
                  </a:lnTo>
                  <a:lnTo>
                    <a:pt x="109207" y="167246"/>
                  </a:lnTo>
                  <a:lnTo>
                    <a:pt x="109131" y="165620"/>
                  </a:lnTo>
                  <a:lnTo>
                    <a:pt x="119964" y="165620"/>
                  </a:lnTo>
                  <a:lnTo>
                    <a:pt x="119976" y="163601"/>
                  </a:lnTo>
                  <a:close/>
                </a:path>
                <a:path w="168275" h="325119">
                  <a:moveTo>
                    <a:pt x="121462" y="20040"/>
                  </a:moveTo>
                  <a:lnTo>
                    <a:pt x="121208" y="19596"/>
                  </a:lnTo>
                  <a:lnTo>
                    <a:pt x="120980" y="19037"/>
                  </a:lnTo>
                  <a:lnTo>
                    <a:pt x="120713" y="17691"/>
                  </a:lnTo>
                  <a:lnTo>
                    <a:pt x="120675" y="12763"/>
                  </a:lnTo>
                  <a:lnTo>
                    <a:pt x="120573" y="8483"/>
                  </a:lnTo>
                  <a:lnTo>
                    <a:pt x="120523" y="8255"/>
                  </a:lnTo>
                  <a:lnTo>
                    <a:pt x="120434" y="7810"/>
                  </a:lnTo>
                  <a:lnTo>
                    <a:pt x="120167" y="7213"/>
                  </a:lnTo>
                  <a:lnTo>
                    <a:pt x="119430" y="6299"/>
                  </a:lnTo>
                  <a:lnTo>
                    <a:pt x="119037" y="6045"/>
                  </a:lnTo>
                  <a:lnTo>
                    <a:pt x="119189" y="6045"/>
                  </a:lnTo>
                  <a:lnTo>
                    <a:pt x="117297" y="5372"/>
                  </a:lnTo>
                  <a:lnTo>
                    <a:pt x="116293" y="5207"/>
                  </a:lnTo>
                  <a:lnTo>
                    <a:pt x="113792" y="5207"/>
                  </a:lnTo>
                  <a:lnTo>
                    <a:pt x="108902" y="8255"/>
                  </a:lnTo>
                  <a:lnTo>
                    <a:pt x="108800" y="8483"/>
                  </a:lnTo>
                  <a:lnTo>
                    <a:pt x="108724" y="8648"/>
                  </a:lnTo>
                  <a:lnTo>
                    <a:pt x="108610" y="9182"/>
                  </a:lnTo>
                  <a:lnTo>
                    <a:pt x="108508" y="9652"/>
                  </a:lnTo>
                  <a:lnTo>
                    <a:pt x="110909" y="9994"/>
                  </a:lnTo>
                  <a:lnTo>
                    <a:pt x="110998" y="9652"/>
                  </a:lnTo>
                  <a:lnTo>
                    <a:pt x="111112" y="9182"/>
                  </a:lnTo>
                  <a:lnTo>
                    <a:pt x="111239" y="8839"/>
                  </a:lnTo>
                  <a:lnTo>
                    <a:pt x="111353" y="8648"/>
                  </a:lnTo>
                  <a:lnTo>
                    <a:pt x="111442" y="8483"/>
                  </a:lnTo>
                  <a:lnTo>
                    <a:pt x="111556" y="8255"/>
                  </a:lnTo>
                  <a:lnTo>
                    <a:pt x="112610" y="7493"/>
                  </a:lnTo>
                  <a:lnTo>
                    <a:pt x="113512" y="7213"/>
                  </a:lnTo>
                  <a:lnTo>
                    <a:pt x="115925" y="7213"/>
                  </a:lnTo>
                  <a:lnTo>
                    <a:pt x="116878" y="7493"/>
                  </a:lnTo>
                  <a:lnTo>
                    <a:pt x="117970" y="8483"/>
                  </a:lnTo>
                  <a:lnTo>
                    <a:pt x="118097" y="8839"/>
                  </a:lnTo>
                  <a:lnTo>
                    <a:pt x="118198" y="10833"/>
                  </a:lnTo>
                  <a:lnTo>
                    <a:pt x="118198" y="12763"/>
                  </a:lnTo>
                  <a:lnTo>
                    <a:pt x="115087" y="18440"/>
                  </a:lnTo>
                  <a:lnTo>
                    <a:pt x="112166" y="18440"/>
                  </a:lnTo>
                  <a:lnTo>
                    <a:pt x="111048" y="17437"/>
                  </a:lnTo>
                  <a:lnTo>
                    <a:pt x="110731" y="16852"/>
                  </a:lnTo>
                  <a:lnTo>
                    <a:pt x="110832" y="15341"/>
                  </a:lnTo>
                  <a:lnTo>
                    <a:pt x="115951" y="13436"/>
                  </a:lnTo>
                  <a:lnTo>
                    <a:pt x="116967" y="13208"/>
                  </a:lnTo>
                  <a:lnTo>
                    <a:pt x="117119" y="13208"/>
                  </a:lnTo>
                  <a:lnTo>
                    <a:pt x="118198" y="12763"/>
                  </a:lnTo>
                  <a:lnTo>
                    <a:pt x="118198" y="10833"/>
                  </a:lnTo>
                  <a:lnTo>
                    <a:pt x="117246" y="11163"/>
                  </a:lnTo>
                  <a:lnTo>
                    <a:pt x="115785" y="11442"/>
                  </a:lnTo>
                  <a:lnTo>
                    <a:pt x="113792" y="11671"/>
                  </a:lnTo>
                  <a:lnTo>
                    <a:pt x="111328" y="12039"/>
                  </a:lnTo>
                  <a:lnTo>
                    <a:pt x="111607" y="12039"/>
                  </a:lnTo>
                  <a:lnTo>
                    <a:pt x="110947" y="12230"/>
                  </a:lnTo>
                  <a:lnTo>
                    <a:pt x="108204" y="14973"/>
                  </a:lnTo>
                  <a:lnTo>
                    <a:pt x="108204" y="17691"/>
                  </a:lnTo>
                  <a:lnTo>
                    <a:pt x="108546" y="18440"/>
                  </a:lnTo>
                  <a:lnTo>
                    <a:pt x="109791" y="19596"/>
                  </a:lnTo>
                  <a:lnTo>
                    <a:pt x="110388" y="20040"/>
                  </a:lnTo>
                  <a:lnTo>
                    <a:pt x="111442" y="20345"/>
                  </a:lnTo>
                  <a:lnTo>
                    <a:pt x="113995" y="20345"/>
                  </a:lnTo>
                  <a:lnTo>
                    <a:pt x="114922" y="20180"/>
                  </a:lnTo>
                  <a:lnTo>
                    <a:pt x="116598" y="19596"/>
                  </a:lnTo>
                  <a:lnTo>
                    <a:pt x="117462" y="19037"/>
                  </a:lnTo>
                  <a:lnTo>
                    <a:pt x="118173" y="18440"/>
                  </a:lnTo>
                  <a:lnTo>
                    <a:pt x="118402" y="18440"/>
                  </a:lnTo>
                  <a:lnTo>
                    <a:pt x="118478" y="19037"/>
                  </a:lnTo>
                  <a:lnTo>
                    <a:pt x="118656" y="19596"/>
                  </a:lnTo>
                  <a:lnTo>
                    <a:pt x="118897" y="20040"/>
                  </a:lnTo>
                  <a:lnTo>
                    <a:pt x="121462" y="20040"/>
                  </a:lnTo>
                  <a:close/>
                </a:path>
                <a:path w="168275" h="325119">
                  <a:moveTo>
                    <a:pt x="121577" y="276453"/>
                  </a:moveTo>
                  <a:lnTo>
                    <a:pt x="121056" y="274980"/>
                  </a:lnTo>
                  <a:lnTo>
                    <a:pt x="121005" y="274828"/>
                  </a:lnTo>
                  <a:lnTo>
                    <a:pt x="119786" y="273570"/>
                  </a:lnTo>
                  <a:lnTo>
                    <a:pt x="119126" y="272910"/>
                  </a:lnTo>
                  <a:lnTo>
                    <a:pt x="119126" y="277291"/>
                  </a:lnTo>
                  <a:lnTo>
                    <a:pt x="119113" y="281000"/>
                  </a:lnTo>
                  <a:lnTo>
                    <a:pt x="118706" y="282397"/>
                  </a:lnTo>
                  <a:lnTo>
                    <a:pt x="117081" y="284238"/>
                  </a:lnTo>
                  <a:lnTo>
                    <a:pt x="115900" y="284772"/>
                  </a:lnTo>
                  <a:lnTo>
                    <a:pt x="113779" y="284772"/>
                  </a:lnTo>
                  <a:lnTo>
                    <a:pt x="112572" y="284238"/>
                  </a:lnTo>
                  <a:lnTo>
                    <a:pt x="110985" y="282397"/>
                  </a:lnTo>
                  <a:lnTo>
                    <a:pt x="110591" y="281000"/>
                  </a:lnTo>
                  <a:lnTo>
                    <a:pt x="110591" y="277291"/>
                  </a:lnTo>
                  <a:lnTo>
                    <a:pt x="110972" y="275920"/>
                  </a:lnTo>
                  <a:lnTo>
                    <a:pt x="112572" y="274053"/>
                  </a:lnTo>
                  <a:lnTo>
                    <a:pt x="113614" y="273570"/>
                  </a:lnTo>
                  <a:lnTo>
                    <a:pt x="116052" y="273570"/>
                  </a:lnTo>
                  <a:lnTo>
                    <a:pt x="117055" y="274053"/>
                  </a:lnTo>
                  <a:lnTo>
                    <a:pt x="117894" y="274980"/>
                  </a:lnTo>
                  <a:lnTo>
                    <a:pt x="118706" y="275920"/>
                  </a:lnTo>
                  <a:lnTo>
                    <a:pt x="119126" y="277291"/>
                  </a:lnTo>
                  <a:lnTo>
                    <a:pt x="119126" y="272910"/>
                  </a:lnTo>
                  <a:lnTo>
                    <a:pt x="118452" y="272224"/>
                  </a:lnTo>
                  <a:lnTo>
                    <a:pt x="116827" y="271564"/>
                  </a:lnTo>
                  <a:lnTo>
                    <a:pt x="113055" y="271564"/>
                  </a:lnTo>
                  <a:lnTo>
                    <a:pt x="111506" y="272084"/>
                  </a:lnTo>
                  <a:lnTo>
                    <a:pt x="108762" y="274472"/>
                  </a:lnTo>
                  <a:lnTo>
                    <a:pt x="108038" y="276453"/>
                  </a:lnTo>
                  <a:lnTo>
                    <a:pt x="108038" y="281609"/>
                  </a:lnTo>
                  <a:lnTo>
                    <a:pt x="108661" y="283489"/>
                  </a:lnTo>
                  <a:lnTo>
                    <a:pt x="109918" y="284772"/>
                  </a:lnTo>
                  <a:lnTo>
                    <a:pt x="111150" y="286067"/>
                  </a:lnTo>
                  <a:lnTo>
                    <a:pt x="112801" y="286702"/>
                  </a:lnTo>
                  <a:lnTo>
                    <a:pt x="116103" y="286702"/>
                  </a:lnTo>
                  <a:lnTo>
                    <a:pt x="117284" y="286397"/>
                  </a:lnTo>
                  <a:lnTo>
                    <a:pt x="119405" y="285254"/>
                  </a:lnTo>
                  <a:lnTo>
                    <a:pt x="119875" y="284772"/>
                  </a:lnTo>
                  <a:lnTo>
                    <a:pt x="120243" y="284403"/>
                  </a:lnTo>
                  <a:lnTo>
                    <a:pt x="121297" y="282397"/>
                  </a:lnTo>
                  <a:lnTo>
                    <a:pt x="121488" y="281609"/>
                  </a:lnTo>
                  <a:lnTo>
                    <a:pt x="121577" y="276453"/>
                  </a:lnTo>
                  <a:close/>
                </a:path>
                <a:path w="168275" h="325119">
                  <a:moveTo>
                    <a:pt x="127139" y="195770"/>
                  </a:moveTo>
                  <a:lnTo>
                    <a:pt x="124764" y="195770"/>
                  </a:lnTo>
                  <a:lnTo>
                    <a:pt x="121424" y="206971"/>
                  </a:lnTo>
                  <a:lnTo>
                    <a:pt x="118541" y="195770"/>
                  </a:lnTo>
                  <a:lnTo>
                    <a:pt x="115989" y="195770"/>
                  </a:lnTo>
                  <a:lnTo>
                    <a:pt x="113703" y="204279"/>
                  </a:lnTo>
                  <a:lnTo>
                    <a:pt x="112941" y="207276"/>
                  </a:lnTo>
                  <a:lnTo>
                    <a:pt x="109778" y="195770"/>
                  </a:lnTo>
                  <a:lnTo>
                    <a:pt x="107226" y="195770"/>
                  </a:lnTo>
                  <a:lnTo>
                    <a:pt x="111683" y="210299"/>
                  </a:lnTo>
                  <a:lnTo>
                    <a:pt x="114236" y="210299"/>
                  </a:lnTo>
                  <a:lnTo>
                    <a:pt x="117170" y="199123"/>
                  </a:lnTo>
                  <a:lnTo>
                    <a:pt x="117729" y="201587"/>
                  </a:lnTo>
                  <a:lnTo>
                    <a:pt x="120053" y="210299"/>
                  </a:lnTo>
                  <a:lnTo>
                    <a:pt x="122605" y="210299"/>
                  </a:lnTo>
                  <a:lnTo>
                    <a:pt x="127139" y="195770"/>
                  </a:lnTo>
                  <a:close/>
                </a:path>
                <a:path w="168275" h="325119">
                  <a:moveTo>
                    <a:pt x="127190" y="91135"/>
                  </a:moveTo>
                  <a:lnTo>
                    <a:pt x="124752" y="90830"/>
                  </a:lnTo>
                  <a:lnTo>
                    <a:pt x="124587" y="92062"/>
                  </a:lnTo>
                  <a:lnTo>
                    <a:pt x="124167" y="92989"/>
                  </a:lnTo>
                  <a:lnTo>
                    <a:pt x="122872" y="94157"/>
                  </a:lnTo>
                  <a:lnTo>
                    <a:pt x="122059" y="94437"/>
                  </a:lnTo>
                  <a:lnTo>
                    <a:pt x="119875" y="94437"/>
                  </a:lnTo>
                  <a:lnTo>
                    <a:pt x="118897" y="94018"/>
                  </a:lnTo>
                  <a:lnTo>
                    <a:pt x="118173" y="93129"/>
                  </a:lnTo>
                  <a:lnTo>
                    <a:pt x="117411" y="92252"/>
                  </a:lnTo>
                  <a:lnTo>
                    <a:pt x="117055" y="90830"/>
                  </a:lnTo>
                  <a:lnTo>
                    <a:pt x="117055" y="86969"/>
                  </a:lnTo>
                  <a:lnTo>
                    <a:pt x="117411" y="85572"/>
                  </a:lnTo>
                  <a:lnTo>
                    <a:pt x="118986" y="83769"/>
                  </a:lnTo>
                  <a:lnTo>
                    <a:pt x="119989" y="83324"/>
                  </a:lnTo>
                  <a:lnTo>
                    <a:pt x="122059" y="83324"/>
                  </a:lnTo>
                  <a:lnTo>
                    <a:pt x="122758" y="83578"/>
                  </a:lnTo>
                  <a:lnTo>
                    <a:pt x="123913" y="84582"/>
                  </a:lnTo>
                  <a:lnTo>
                    <a:pt x="124333" y="85318"/>
                  </a:lnTo>
                  <a:lnTo>
                    <a:pt x="124561" y="86271"/>
                  </a:lnTo>
                  <a:lnTo>
                    <a:pt x="126936" y="85902"/>
                  </a:lnTo>
                  <a:lnTo>
                    <a:pt x="126657" y="84442"/>
                  </a:lnTo>
                  <a:lnTo>
                    <a:pt x="126009" y="83299"/>
                  </a:lnTo>
                  <a:lnTo>
                    <a:pt x="123990" y="81724"/>
                  </a:lnTo>
                  <a:lnTo>
                    <a:pt x="122707" y="81305"/>
                  </a:lnTo>
                  <a:lnTo>
                    <a:pt x="119875" y="81305"/>
                  </a:lnTo>
                  <a:lnTo>
                    <a:pt x="114528" y="87388"/>
                  </a:lnTo>
                  <a:lnTo>
                    <a:pt x="114528" y="91389"/>
                  </a:lnTo>
                  <a:lnTo>
                    <a:pt x="115125" y="93243"/>
                  </a:lnTo>
                  <a:lnTo>
                    <a:pt x="117525" y="95808"/>
                  </a:lnTo>
                  <a:lnTo>
                    <a:pt x="119126" y="96456"/>
                  </a:lnTo>
                  <a:lnTo>
                    <a:pt x="122707" y="96456"/>
                  </a:lnTo>
                  <a:lnTo>
                    <a:pt x="124053" y="96012"/>
                  </a:lnTo>
                  <a:lnTo>
                    <a:pt x="126238" y="94132"/>
                  </a:lnTo>
                  <a:lnTo>
                    <a:pt x="126911" y="92824"/>
                  </a:lnTo>
                  <a:lnTo>
                    <a:pt x="127190" y="91135"/>
                  </a:lnTo>
                  <a:close/>
                </a:path>
                <a:path w="168275" h="325119">
                  <a:moveTo>
                    <a:pt x="127774" y="238404"/>
                  </a:moveTo>
                  <a:lnTo>
                    <a:pt x="127266" y="236931"/>
                  </a:lnTo>
                  <a:lnTo>
                    <a:pt x="127203" y="236778"/>
                  </a:lnTo>
                  <a:lnTo>
                    <a:pt x="125996" y="235521"/>
                  </a:lnTo>
                  <a:lnTo>
                    <a:pt x="125323" y="234848"/>
                  </a:lnTo>
                  <a:lnTo>
                    <a:pt x="125323" y="239242"/>
                  </a:lnTo>
                  <a:lnTo>
                    <a:pt x="125323" y="242951"/>
                  </a:lnTo>
                  <a:lnTo>
                    <a:pt x="124904" y="244348"/>
                  </a:lnTo>
                  <a:lnTo>
                    <a:pt x="123278" y="246189"/>
                  </a:lnTo>
                  <a:lnTo>
                    <a:pt x="122110" y="246722"/>
                  </a:lnTo>
                  <a:lnTo>
                    <a:pt x="119989" y="246722"/>
                  </a:lnTo>
                  <a:lnTo>
                    <a:pt x="118770" y="246189"/>
                  </a:lnTo>
                  <a:lnTo>
                    <a:pt x="117182" y="244348"/>
                  </a:lnTo>
                  <a:lnTo>
                    <a:pt x="116789" y="242951"/>
                  </a:lnTo>
                  <a:lnTo>
                    <a:pt x="116789" y="239242"/>
                  </a:lnTo>
                  <a:lnTo>
                    <a:pt x="117182" y="237871"/>
                  </a:lnTo>
                  <a:lnTo>
                    <a:pt x="118770" y="236004"/>
                  </a:lnTo>
                  <a:lnTo>
                    <a:pt x="119811" y="235521"/>
                  </a:lnTo>
                  <a:lnTo>
                    <a:pt x="122250" y="235521"/>
                  </a:lnTo>
                  <a:lnTo>
                    <a:pt x="123253" y="236004"/>
                  </a:lnTo>
                  <a:lnTo>
                    <a:pt x="124091" y="236931"/>
                  </a:lnTo>
                  <a:lnTo>
                    <a:pt x="124904" y="237871"/>
                  </a:lnTo>
                  <a:lnTo>
                    <a:pt x="125323" y="239242"/>
                  </a:lnTo>
                  <a:lnTo>
                    <a:pt x="125323" y="234848"/>
                  </a:lnTo>
                  <a:lnTo>
                    <a:pt x="124650" y="234175"/>
                  </a:lnTo>
                  <a:lnTo>
                    <a:pt x="123024" y="233514"/>
                  </a:lnTo>
                  <a:lnTo>
                    <a:pt x="119253" y="233514"/>
                  </a:lnTo>
                  <a:lnTo>
                    <a:pt x="117703" y="234035"/>
                  </a:lnTo>
                  <a:lnTo>
                    <a:pt x="114960" y="236423"/>
                  </a:lnTo>
                  <a:lnTo>
                    <a:pt x="114236" y="238404"/>
                  </a:lnTo>
                  <a:lnTo>
                    <a:pt x="114236" y="243560"/>
                  </a:lnTo>
                  <a:lnTo>
                    <a:pt x="114858" y="245440"/>
                  </a:lnTo>
                  <a:lnTo>
                    <a:pt x="116116" y="246722"/>
                  </a:lnTo>
                  <a:lnTo>
                    <a:pt x="117348" y="248018"/>
                  </a:lnTo>
                  <a:lnTo>
                    <a:pt x="118999" y="248653"/>
                  </a:lnTo>
                  <a:lnTo>
                    <a:pt x="122301" y="248653"/>
                  </a:lnTo>
                  <a:lnTo>
                    <a:pt x="127685" y="243560"/>
                  </a:lnTo>
                  <a:lnTo>
                    <a:pt x="127774" y="238404"/>
                  </a:lnTo>
                  <a:close/>
                </a:path>
                <a:path w="168275" h="325119">
                  <a:moveTo>
                    <a:pt x="130238" y="20015"/>
                  </a:moveTo>
                  <a:lnTo>
                    <a:pt x="129870" y="17830"/>
                  </a:lnTo>
                  <a:lnTo>
                    <a:pt x="129425" y="17919"/>
                  </a:lnTo>
                  <a:lnTo>
                    <a:pt x="128409" y="17945"/>
                  </a:lnTo>
                  <a:lnTo>
                    <a:pt x="128130" y="17881"/>
                  </a:lnTo>
                  <a:lnTo>
                    <a:pt x="127736" y="17665"/>
                  </a:lnTo>
                  <a:lnTo>
                    <a:pt x="127596" y="17500"/>
                  </a:lnTo>
                  <a:lnTo>
                    <a:pt x="127520" y="17297"/>
                  </a:lnTo>
                  <a:lnTo>
                    <a:pt x="127406" y="17106"/>
                  </a:lnTo>
                  <a:lnTo>
                    <a:pt x="127381" y="16649"/>
                  </a:lnTo>
                  <a:lnTo>
                    <a:pt x="127381" y="7442"/>
                  </a:lnTo>
                  <a:lnTo>
                    <a:pt x="129870" y="7442"/>
                  </a:lnTo>
                  <a:lnTo>
                    <a:pt x="129870" y="5511"/>
                  </a:lnTo>
                  <a:lnTo>
                    <a:pt x="127381" y="5511"/>
                  </a:lnTo>
                  <a:lnTo>
                    <a:pt x="127381" y="444"/>
                  </a:lnTo>
                  <a:lnTo>
                    <a:pt x="124942" y="1930"/>
                  </a:lnTo>
                  <a:lnTo>
                    <a:pt x="124942" y="5511"/>
                  </a:lnTo>
                  <a:lnTo>
                    <a:pt x="123151" y="5511"/>
                  </a:lnTo>
                  <a:lnTo>
                    <a:pt x="123151" y="7442"/>
                  </a:lnTo>
                  <a:lnTo>
                    <a:pt x="124942" y="7442"/>
                  </a:lnTo>
                  <a:lnTo>
                    <a:pt x="124942" y="17272"/>
                  </a:lnTo>
                  <a:lnTo>
                    <a:pt x="125031" y="18249"/>
                  </a:lnTo>
                  <a:lnTo>
                    <a:pt x="125450" y="19177"/>
                  </a:lnTo>
                  <a:lnTo>
                    <a:pt x="125780" y="19532"/>
                  </a:lnTo>
                  <a:lnTo>
                    <a:pt x="126758" y="20066"/>
                  </a:lnTo>
                  <a:lnTo>
                    <a:pt x="127457" y="20205"/>
                  </a:lnTo>
                  <a:lnTo>
                    <a:pt x="128892" y="20205"/>
                  </a:lnTo>
                  <a:lnTo>
                    <a:pt x="130238" y="20015"/>
                  </a:lnTo>
                  <a:close/>
                </a:path>
                <a:path w="168275" h="325119">
                  <a:moveTo>
                    <a:pt x="133223" y="314401"/>
                  </a:moveTo>
                  <a:lnTo>
                    <a:pt x="129133" y="309613"/>
                  </a:lnTo>
                  <a:lnTo>
                    <a:pt x="126250" y="309613"/>
                  </a:lnTo>
                  <a:lnTo>
                    <a:pt x="124714" y="310413"/>
                  </a:lnTo>
                  <a:lnTo>
                    <a:pt x="123647" y="311988"/>
                  </a:lnTo>
                  <a:lnTo>
                    <a:pt x="123647" y="309918"/>
                  </a:lnTo>
                  <a:lnTo>
                    <a:pt x="121437" y="309918"/>
                  </a:lnTo>
                  <a:lnTo>
                    <a:pt x="121437" y="324446"/>
                  </a:lnTo>
                  <a:lnTo>
                    <a:pt x="123901" y="324446"/>
                  </a:lnTo>
                  <a:lnTo>
                    <a:pt x="123901" y="314680"/>
                  </a:lnTo>
                  <a:lnTo>
                    <a:pt x="124269" y="313410"/>
                  </a:lnTo>
                  <a:lnTo>
                    <a:pt x="125780" y="312077"/>
                  </a:lnTo>
                  <a:lnTo>
                    <a:pt x="126695" y="311734"/>
                  </a:lnTo>
                  <a:lnTo>
                    <a:pt x="128409" y="311734"/>
                  </a:lnTo>
                  <a:lnTo>
                    <a:pt x="130759" y="314617"/>
                  </a:lnTo>
                  <a:lnTo>
                    <a:pt x="130759" y="324446"/>
                  </a:lnTo>
                  <a:lnTo>
                    <a:pt x="133223" y="324446"/>
                  </a:lnTo>
                  <a:lnTo>
                    <a:pt x="133223" y="314401"/>
                  </a:lnTo>
                  <a:close/>
                </a:path>
                <a:path w="168275" h="325119">
                  <a:moveTo>
                    <a:pt x="133985" y="134200"/>
                  </a:moveTo>
                  <a:lnTo>
                    <a:pt x="133718" y="133756"/>
                  </a:lnTo>
                  <a:lnTo>
                    <a:pt x="133502" y="133197"/>
                  </a:lnTo>
                  <a:lnTo>
                    <a:pt x="133235" y="131851"/>
                  </a:lnTo>
                  <a:lnTo>
                    <a:pt x="133184" y="126923"/>
                  </a:lnTo>
                  <a:lnTo>
                    <a:pt x="133083" y="122643"/>
                  </a:lnTo>
                  <a:lnTo>
                    <a:pt x="131559" y="120205"/>
                  </a:lnTo>
                  <a:lnTo>
                    <a:pt x="131699" y="120205"/>
                  </a:lnTo>
                  <a:lnTo>
                    <a:pt x="129819" y="119532"/>
                  </a:lnTo>
                  <a:lnTo>
                    <a:pt x="128816" y="119367"/>
                  </a:lnTo>
                  <a:lnTo>
                    <a:pt x="126314" y="119367"/>
                  </a:lnTo>
                  <a:lnTo>
                    <a:pt x="121323" y="122643"/>
                  </a:lnTo>
                  <a:lnTo>
                    <a:pt x="121246" y="122809"/>
                  </a:lnTo>
                  <a:lnTo>
                    <a:pt x="121132" y="123342"/>
                  </a:lnTo>
                  <a:lnTo>
                    <a:pt x="121031" y="123812"/>
                  </a:lnTo>
                  <a:lnTo>
                    <a:pt x="123431" y="124155"/>
                  </a:lnTo>
                  <a:lnTo>
                    <a:pt x="123520" y="123812"/>
                  </a:lnTo>
                  <a:lnTo>
                    <a:pt x="123634" y="123342"/>
                  </a:lnTo>
                  <a:lnTo>
                    <a:pt x="123761" y="122999"/>
                  </a:lnTo>
                  <a:lnTo>
                    <a:pt x="126034" y="121373"/>
                  </a:lnTo>
                  <a:lnTo>
                    <a:pt x="128447" y="121373"/>
                  </a:lnTo>
                  <a:lnTo>
                    <a:pt x="129400" y="121653"/>
                  </a:lnTo>
                  <a:lnTo>
                    <a:pt x="130492" y="122643"/>
                  </a:lnTo>
                  <a:lnTo>
                    <a:pt x="130606" y="122999"/>
                  </a:lnTo>
                  <a:lnTo>
                    <a:pt x="130721" y="124993"/>
                  </a:lnTo>
                  <a:lnTo>
                    <a:pt x="130721" y="126923"/>
                  </a:lnTo>
                  <a:lnTo>
                    <a:pt x="127609" y="132600"/>
                  </a:lnTo>
                  <a:lnTo>
                    <a:pt x="124675" y="132600"/>
                  </a:lnTo>
                  <a:lnTo>
                    <a:pt x="123571" y="131597"/>
                  </a:lnTo>
                  <a:lnTo>
                    <a:pt x="123253" y="131013"/>
                  </a:lnTo>
                  <a:lnTo>
                    <a:pt x="123355" y="129501"/>
                  </a:lnTo>
                  <a:lnTo>
                    <a:pt x="128473" y="127596"/>
                  </a:lnTo>
                  <a:lnTo>
                    <a:pt x="129476" y="127368"/>
                  </a:lnTo>
                  <a:lnTo>
                    <a:pt x="129628" y="127368"/>
                  </a:lnTo>
                  <a:lnTo>
                    <a:pt x="130721" y="126923"/>
                  </a:lnTo>
                  <a:lnTo>
                    <a:pt x="130721" y="124993"/>
                  </a:lnTo>
                  <a:lnTo>
                    <a:pt x="129768" y="125323"/>
                  </a:lnTo>
                  <a:lnTo>
                    <a:pt x="128308" y="125603"/>
                  </a:lnTo>
                  <a:lnTo>
                    <a:pt x="126314" y="125831"/>
                  </a:lnTo>
                  <a:lnTo>
                    <a:pt x="123837" y="126199"/>
                  </a:lnTo>
                  <a:lnTo>
                    <a:pt x="124129" y="126199"/>
                  </a:lnTo>
                  <a:lnTo>
                    <a:pt x="123469" y="126390"/>
                  </a:lnTo>
                  <a:lnTo>
                    <a:pt x="120713" y="131851"/>
                  </a:lnTo>
                  <a:lnTo>
                    <a:pt x="121056" y="132600"/>
                  </a:lnTo>
                  <a:lnTo>
                    <a:pt x="122301" y="133756"/>
                  </a:lnTo>
                  <a:lnTo>
                    <a:pt x="122910" y="134200"/>
                  </a:lnTo>
                  <a:lnTo>
                    <a:pt x="123964" y="134505"/>
                  </a:lnTo>
                  <a:lnTo>
                    <a:pt x="126517" y="134505"/>
                  </a:lnTo>
                  <a:lnTo>
                    <a:pt x="127444" y="134340"/>
                  </a:lnTo>
                  <a:lnTo>
                    <a:pt x="129120" y="133756"/>
                  </a:lnTo>
                  <a:lnTo>
                    <a:pt x="129984" y="133197"/>
                  </a:lnTo>
                  <a:lnTo>
                    <a:pt x="130683" y="132600"/>
                  </a:lnTo>
                  <a:lnTo>
                    <a:pt x="130924" y="132600"/>
                  </a:lnTo>
                  <a:lnTo>
                    <a:pt x="130987" y="133197"/>
                  </a:lnTo>
                  <a:lnTo>
                    <a:pt x="131178" y="133756"/>
                  </a:lnTo>
                  <a:lnTo>
                    <a:pt x="131419" y="134200"/>
                  </a:lnTo>
                  <a:lnTo>
                    <a:pt x="133985" y="134200"/>
                  </a:lnTo>
                  <a:close/>
                </a:path>
                <a:path w="168275" h="325119">
                  <a:moveTo>
                    <a:pt x="134747" y="5499"/>
                  </a:moveTo>
                  <a:lnTo>
                    <a:pt x="132283" y="5499"/>
                  </a:lnTo>
                  <a:lnTo>
                    <a:pt x="132283" y="20040"/>
                  </a:lnTo>
                  <a:lnTo>
                    <a:pt x="134747" y="20040"/>
                  </a:lnTo>
                  <a:lnTo>
                    <a:pt x="134747" y="5499"/>
                  </a:lnTo>
                  <a:close/>
                </a:path>
                <a:path w="168275" h="325119">
                  <a:moveTo>
                    <a:pt x="134747" y="0"/>
                  </a:moveTo>
                  <a:lnTo>
                    <a:pt x="132283" y="0"/>
                  </a:lnTo>
                  <a:lnTo>
                    <a:pt x="132283" y="2819"/>
                  </a:lnTo>
                  <a:lnTo>
                    <a:pt x="134747" y="2819"/>
                  </a:lnTo>
                  <a:lnTo>
                    <a:pt x="134747" y="0"/>
                  </a:lnTo>
                  <a:close/>
                </a:path>
                <a:path w="168275" h="325119">
                  <a:moveTo>
                    <a:pt x="135521" y="172250"/>
                  </a:moveTo>
                  <a:lnTo>
                    <a:pt x="135255" y="171805"/>
                  </a:lnTo>
                  <a:lnTo>
                    <a:pt x="135039" y="171246"/>
                  </a:lnTo>
                  <a:lnTo>
                    <a:pt x="134772" y="169900"/>
                  </a:lnTo>
                  <a:lnTo>
                    <a:pt x="134721" y="164973"/>
                  </a:lnTo>
                  <a:lnTo>
                    <a:pt x="134620" y="160693"/>
                  </a:lnTo>
                  <a:lnTo>
                    <a:pt x="133096" y="158254"/>
                  </a:lnTo>
                  <a:lnTo>
                    <a:pt x="133235" y="158254"/>
                  </a:lnTo>
                  <a:lnTo>
                    <a:pt x="131356" y="157581"/>
                  </a:lnTo>
                  <a:lnTo>
                    <a:pt x="130352" y="157416"/>
                  </a:lnTo>
                  <a:lnTo>
                    <a:pt x="127850" y="157416"/>
                  </a:lnTo>
                  <a:lnTo>
                    <a:pt x="122961" y="160464"/>
                  </a:lnTo>
                  <a:lnTo>
                    <a:pt x="122859" y="160693"/>
                  </a:lnTo>
                  <a:lnTo>
                    <a:pt x="122783" y="160858"/>
                  </a:lnTo>
                  <a:lnTo>
                    <a:pt x="122669" y="161391"/>
                  </a:lnTo>
                  <a:lnTo>
                    <a:pt x="122567" y="161861"/>
                  </a:lnTo>
                  <a:lnTo>
                    <a:pt x="124968" y="162204"/>
                  </a:lnTo>
                  <a:lnTo>
                    <a:pt x="125056" y="161861"/>
                  </a:lnTo>
                  <a:lnTo>
                    <a:pt x="125171" y="161391"/>
                  </a:lnTo>
                  <a:lnTo>
                    <a:pt x="125298" y="161048"/>
                  </a:lnTo>
                  <a:lnTo>
                    <a:pt x="127571" y="159423"/>
                  </a:lnTo>
                  <a:lnTo>
                    <a:pt x="129984" y="159423"/>
                  </a:lnTo>
                  <a:lnTo>
                    <a:pt x="130937" y="159702"/>
                  </a:lnTo>
                  <a:lnTo>
                    <a:pt x="132029" y="160693"/>
                  </a:lnTo>
                  <a:lnTo>
                    <a:pt x="132143" y="161048"/>
                  </a:lnTo>
                  <a:lnTo>
                    <a:pt x="132257" y="163042"/>
                  </a:lnTo>
                  <a:lnTo>
                    <a:pt x="132257" y="164973"/>
                  </a:lnTo>
                  <a:lnTo>
                    <a:pt x="129146" y="170649"/>
                  </a:lnTo>
                  <a:lnTo>
                    <a:pt x="126225" y="170649"/>
                  </a:lnTo>
                  <a:lnTo>
                    <a:pt x="125107" y="169646"/>
                  </a:lnTo>
                  <a:lnTo>
                    <a:pt x="124790" y="169062"/>
                  </a:lnTo>
                  <a:lnTo>
                    <a:pt x="124891" y="167551"/>
                  </a:lnTo>
                  <a:lnTo>
                    <a:pt x="130009" y="165646"/>
                  </a:lnTo>
                  <a:lnTo>
                    <a:pt x="131025" y="165417"/>
                  </a:lnTo>
                  <a:lnTo>
                    <a:pt x="131165" y="165417"/>
                  </a:lnTo>
                  <a:lnTo>
                    <a:pt x="132257" y="164973"/>
                  </a:lnTo>
                  <a:lnTo>
                    <a:pt x="132257" y="163042"/>
                  </a:lnTo>
                  <a:lnTo>
                    <a:pt x="131305" y="163372"/>
                  </a:lnTo>
                  <a:lnTo>
                    <a:pt x="129844" y="163652"/>
                  </a:lnTo>
                  <a:lnTo>
                    <a:pt x="127850" y="163880"/>
                  </a:lnTo>
                  <a:lnTo>
                    <a:pt x="125387" y="164249"/>
                  </a:lnTo>
                  <a:lnTo>
                    <a:pt x="125666" y="164249"/>
                  </a:lnTo>
                  <a:lnTo>
                    <a:pt x="125006" y="164439"/>
                  </a:lnTo>
                  <a:lnTo>
                    <a:pt x="122262" y="167182"/>
                  </a:lnTo>
                  <a:lnTo>
                    <a:pt x="122262" y="169900"/>
                  </a:lnTo>
                  <a:lnTo>
                    <a:pt x="122593" y="170649"/>
                  </a:lnTo>
                  <a:lnTo>
                    <a:pt x="123850" y="171805"/>
                  </a:lnTo>
                  <a:lnTo>
                    <a:pt x="124447" y="172250"/>
                  </a:lnTo>
                  <a:lnTo>
                    <a:pt x="125501" y="172554"/>
                  </a:lnTo>
                  <a:lnTo>
                    <a:pt x="128054" y="172554"/>
                  </a:lnTo>
                  <a:lnTo>
                    <a:pt x="128981" y="172389"/>
                  </a:lnTo>
                  <a:lnTo>
                    <a:pt x="130657" y="171805"/>
                  </a:lnTo>
                  <a:lnTo>
                    <a:pt x="131521" y="171246"/>
                  </a:lnTo>
                  <a:lnTo>
                    <a:pt x="132219" y="170649"/>
                  </a:lnTo>
                  <a:lnTo>
                    <a:pt x="132461" y="170649"/>
                  </a:lnTo>
                  <a:lnTo>
                    <a:pt x="132524" y="171246"/>
                  </a:lnTo>
                  <a:lnTo>
                    <a:pt x="132715" y="171805"/>
                  </a:lnTo>
                  <a:lnTo>
                    <a:pt x="132956" y="172250"/>
                  </a:lnTo>
                  <a:lnTo>
                    <a:pt x="135521" y="172250"/>
                  </a:lnTo>
                  <a:close/>
                </a:path>
                <a:path w="168275" h="325119">
                  <a:moveTo>
                    <a:pt x="135521" y="49441"/>
                  </a:moveTo>
                  <a:lnTo>
                    <a:pt x="135470" y="48209"/>
                  </a:lnTo>
                  <a:lnTo>
                    <a:pt x="134937" y="46609"/>
                  </a:lnTo>
                  <a:lnTo>
                    <a:pt x="133718" y="45262"/>
                  </a:lnTo>
                  <a:lnTo>
                    <a:pt x="132930" y="44437"/>
                  </a:lnTo>
                  <a:lnTo>
                    <a:pt x="132930" y="49441"/>
                  </a:lnTo>
                  <a:lnTo>
                    <a:pt x="124815" y="49441"/>
                  </a:lnTo>
                  <a:lnTo>
                    <a:pt x="127812" y="45262"/>
                  </a:lnTo>
                  <a:lnTo>
                    <a:pt x="130187" y="45262"/>
                  </a:lnTo>
                  <a:lnTo>
                    <a:pt x="132930" y="49441"/>
                  </a:lnTo>
                  <a:lnTo>
                    <a:pt x="132930" y="44437"/>
                  </a:lnTo>
                  <a:lnTo>
                    <a:pt x="132461" y="43929"/>
                  </a:lnTo>
                  <a:lnTo>
                    <a:pt x="130860" y="43256"/>
                  </a:lnTo>
                  <a:lnTo>
                    <a:pt x="126911" y="43256"/>
                  </a:lnTo>
                  <a:lnTo>
                    <a:pt x="125260" y="43929"/>
                  </a:lnTo>
                  <a:lnTo>
                    <a:pt x="122770" y="46609"/>
                  </a:lnTo>
                  <a:lnTo>
                    <a:pt x="122250" y="48209"/>
                  </a:lnTo>
                  <a:lnTo>
                    <a:pt x="122288" y="53721"/>
                  </a:lnTo>
                  <a:lnTo>
                    <a:pt x="122821" y="55232"/>
                  </a:lnTo>
                  <a:lnTo>
                    <a:pt x="125234" y="57759"/>
                  </a:lnTo>
                  <a:lnTo>
                    <a:pt x="126936" y="58394"/>
                  </a:lnTo>
                  <a:lnTo>
                    <a:pt x="130746" y="58394"/>
                  </a:lnTo>
                  <a:lnTo>
                    <a:pt x="132118" y="58013"/>
                  </a:lnTo>
                  <a:lnTo>
                    <a:pt x="134277" y="56388"/>
                  </a:lnTo>
                  <a:lnTo>
                    <a:pt x="135039" y="55232"/>
                  </a:lnTo>
                  <a:lnTo>
                    <a:pt x="135458" y="53721"/>
                  </a:lnTo>
                  <a:lnTo>
                    <a:pt x="132905" y="53416"/>
                  </a:lnTo>
                  <a:lnTo>
                    <a:pt x="132588" y="54279"/>
                  </a:lnTo>
                  <a:lnTo>
                    <a:pt x="132511" y="54483"/>
                  </a:lnTo>
                  <a:lnTo>
                    <a:pt x="132003" y="55232"/>
                  </a:lnTo>
                  <a:lnTo>
                    <a:pt x="130746" y="56159"/>
                  </a:lnTo>
                  <a:lnTo>
                    <a:pt x="129959" y="56388"/>
                  </a:lnTo>
                  <a:lnTo>
                    <a:pt x="127838" y="56388"/>
                  </a:lnTo>
                  <a:lnTo>
                    <a:pt x="126834" y="55968"/>
                  </a:lnTo>
                  <a:lnTo>
                    <a:pt x="125209" y="54279"/>
                  </a:lnTo>
                  <a:lnTo>
                    <a:pt x="124993" y="53721"/>
                  </a:lnTo>
                  <a:lnTo>
                    <a:pt x="124879" y="53416"/>
                  </a:lnTo>
                  <a:lnTo>
                    <a:pt x="124752" y="53086"/>
                  </a:lnTo>
                  <a:lnTo>
                    <a:pt x="124675" y="51460"/>
                  </a:lnTo>
                  <a:lnTo>
                    <a:pt x="135509" y="51460"/>
                  </a:lnTo>
                  <a:lnTo>
                    <a:pt x="135521" y="49441"/>
                  </a:lnTo>
                  <a:close/>
                </a:path>
                <a:path w="168275" h="325119">
                  <a:moveTo>
                    <a:pt x="136232" y="271868"/>
                  </a:moveTo>
                  <a:lnTo>
                    <a:pt x="133769" y="271868"/>
                  </a:lnTo>
                  <a:lnTo>
                    <a:pt x="133769" y="280911"/>
                  </a:lnTo>
                  <a:lnTo>
                    <a:pt x="133629" y="281863"/>
                  </a:lnTo>
                  <a:lnTo>
                    <a:pt x="133096" y="283171"/>
                  </a:lnTo>
                  <a:lnTo>
                    <a:pt x="132651" y="283679"/>
                  </a:lnTo>
                  <a:lnTo>
                    <a:pt x="131330" y="284441"/>
                  </a:lnTo>
                  <a:lnTo>
                    <a:pt x="130657" y="284607"/>
                  </a:lnTo>
                  <a:lnTo>
                    <a:pt x="129171" y="284607"/>
                  </a:lnTo>
                  <a:lnTo>
                    <a:pt x="126936" y="281216"/>
                  </a:lnTo>
                  <a:lnTo>
                    <a:pt x="126936" y="271868"/>
                  </a:lnTo>
                  <a:lnTo>
                    <a:pt x="124472" y="271868"/>
                  </a:lnTo>
                  <a:lnTo>
                    <a:pt x="124472" y="280885"/>
                  </a:lnTo>
                  <a:lnTo>
                    <a:pt x="124498" y="282702"/>
                  </a:lnTo>
                  <a:lnTo>
                    <a:pt x="124612" y="283171"/>
                  </a:lnTo>
                  <a:lnTo>
                    <a:pt x="124752" y="283908"/>
                  </a:lnTo>
                  <a:lnTo>
                    <a:pt x="128562" y="286702"/>
                  </a:lnTo>
                  <a:lnTo>
                    <a:pt x="131356" y="286702"/>
                  </a:lnTo>
                  <a:lnTo>
                    <a:pt x="132905" y="285889"/>
                  </a:lnTo>
                  <a:lnTo>
                    <a:pt x="134048" y="284264"/>
                  </a:lnTo>
                  <a:lnTo>
                    <a:pt x="134048" y="286397"/>
                  </a:lnTo>
                  <a:lnTo>
                    <a:pt x="136232" y="286397"/>
                  </a:lnTo>
                  <a:lnTo>
                    <a:pt x="136232" y="271868"/>
                  </a:lnTo>
                  <a:close/>
                </a:path>
                <a:path w="168275" h="325119">
                  <a:moveTo>
                    <a:pt x="137160" y="82092"/>
                  </a:moveTo>
                  <a:lnTo>
                    <a:pt x="136283" y="81597"/>
                  </a:lnTo>
                  <a:lnTo>
                    <a:pt x="135445" y="81318"/>
                  </a:lnTo>
                  <a:lnTo>
                    <a:pt x="134048" y="81318"/>
                  </a:lnTo>
                  <a:lnTo>
                    <a:pt x="133515" y="81483"/>
                  </a:lnTo>
                  <a:lnTo>
                    <a:pt x="132537" y="82156"/>
                  </a:lnTo>
                  <a:lnTo>
                    <a:pt x="132029" y="82829"/>
                  </a:lnTo>
                  <a:lnTo>
                    <a:pt x="131470" y="83832"/>
                  </a:lnTo>
                  <a:lnTo>
                    <a:pt x="131470" y="81622"/>
                  </a:lnTo>
                  <a:lnTo>
                    <a:pt x="129260" y="81622"/>
                  </a:lnTo>
                  <a:lnTo>
                    <a:pt x="129260" y="96151"/>
                  </a:lnTo>
                  <a:lnTo>
                    <a:pt x="131724" y="96151"/>
                  </a:lnTo>
                  <a:lnTo>
                    <a:pt x="131724" y="87528"/>
                  </a:lnTo>
                  <a:lnTo>
                    <a:pt x="131838" y="86575"/>
                  </a:lnTo>
                  <a:lnTo>
                    <a:pt x="132283" y="85115"/>
                  </a:lnTo>
                  <a:lnTo>
                    <a:pt x="132588" y="84670"/>
                  </a:lnTo>
                  <a:lnTo>
                    <a:pt x="133464" y="84023"/>
                  </a:lnTo>
                  <a:lnTo>
                    <a:pt x="133934" y="83858"/>
                  </a:lnTo>
                  <a:lnTo>
                    <a:pt x="135089" y="83858"/>
                  </a:lnTo>
                  <a:lnTo>
                    <a:pt x="135674" y="84061"/>
                  </a:lnTo>
                  <a:lnTo>
                    <a:pt x="136283" y="84391"/>
                  </a:lnTo>
                  <a:lnTo>
                    <a:pt x="137160" y="82092"/>
                  </a:lnTo>
                  <a:close/>
                </a:path>
                <a:path w="168275" h="325119">
                  <a:moveTo>
                    <a:pt x="140957" y="152196"/>
                  </a:moveTo>
                  <a:lnTo>
                    <a:pt x="138506" y="152196"/>
                  </a:lnTo>
                  <a:lnTo>
                    <a:pt x="138506" y="172250"/>
                  </a:lnTo>
                  <a:lnTo>
                    <a:pt x="140957" y="172250"/>
                  </a:lnTo>
                  <a:lnTo>
                    <a:pt x="140957" y="152196"/>
                  </a:lnTo>
                  <a:close/>
                </a:path>
                <a:path w="168275" h="325119">
                  <a:moveTo>
                    <a:pt x="141744" y="210299"/>
                  </a:moveTo>
                  <a:lnTo>
                    <a:pt x="141490" y="209854"/>
                  </a:lnTo>
                  <a:lnTo>
                    <a:pt x="141262" y="209296"/>
                  </a:lnTo>
                  <a:lnTo>
                    <a:pt x="140995" y="207949"/>
                  </a:lnTo>
                  <a:lnTo>
                    <a:pt x="140944" y="203022"/>
                  </a:lnTo>
                  <a:lnTo>
                    <a:pt x="140843" y="198742"/>
                  </a:lnTo>
                  <a:lnTo>
                    <a:pt x="139319" y="196303"/>
                  </a:lnTo>
                  <a:lnTo>
                    <a:pt x="139458" y="196303"/>
                  </a:lnTo>
                  <a:lnTo>
                    <a:pt x="137579" y="195630"/>
                  </a:lnTo>
                  <a:lnTo>
                    <a:pt x="136575" y="195465"/>
                  </a:lnTo>
                  <a:lnTo>
                    <a:pt x="134073" y="195465"/>
                  </a:lnTo>
                  <a:lnTo>
                    <a:pt x="129184" y="198513"/>
                  </a:lnTo>
                  <a:lnTo>
                    <a:pt x="129082" y="198742"/>
                  </a:lnTo>
                  <a:lnTo>
                    <a:pt x="129006" y="198907"/>
                  </a:lnTo>
                  <a:lnTo>
                    <a:pt x="128892" y="199440"/>
                  </a:lnTo>
                  <a:lnTo>
                    <a:pt x="128790" y="199910"/>
                  </a:lnTo>
                  <a:lnTo>
                    <a:pt x="131191" y="200253"/>
                  </a:lnTo>
                  <a:lnTo>
                    <a:pt x="131279" y="199910"/>
                  </a:lnTo>
                  <a:lnTo>
                    <a:pt x="131394" y="199440"/>
                  </a:lnTo>
                  <a:lnTo>
                    <a:pt x="131521" y="199097"/>
                  </a:lnTo>
                  <a:lnTo>
                    <a:pt x="133794" y="197472"/>
                  </a:lnTo>
                  <a:lnTo>
                    <a:pt x="136207" y="197472"/>
                  </a:lnTo>
                  <a:lnTo>
                    <a:pt x="137160" y="197751"/>
                  </a:lnTo>
                  <a:lnTo>
                    <a:pt x="138252" y="198742"/>
                  </a:lnTo>
                  <a:lnTo>
                    <a:pt x="138366" y="199097"/>
                  </a:lnTo>
                  <a:lnTo>
                    <a:pt x="138480" y="201091"/>
                  </a:lnTo>
                  <a:lnTo>
                    <a:pt x="138480" y="203022"/>
                  </a:lnTo>
                  <a:lnTo>
                    <a:pt x="135369" y="208699"/>
                  </a:lnTo>
                  <a:lnTo>
                    <a:pt x="132448" y="208699"/>
                  </a:lnTo>
                  <a:lnTo>
                    <a:pt x="131330" y="207695"/>
                  </a:lnTo>
                  <a:lnTo>
                    <a:pt x="131013" y="207111"/>
                  </a:lnTo>
                  <a:lnTo>
                    <a:pt x="131114" y="205600"/>
                  </a:lnTo>
                  <a:lnTo>
                    <a:pt x="136232" y="203695"/>
                  </a:lnTo>
                  <a:lnTo>
                    <a:pt x="137248" y="203466"/>
                  </a:lnTo>
                  <a:lnTo>
                    <a:pt x="137401" y="203466"/>
                  </a:lnTo>
                  <a:lnTo>
                    <a:pt x="138480" y="203022"/>
                  </a:lnTo>
                  <a:lnTo>
                    <a:pt x="138480" y="201091"/>
                  </a:lnTo>
                  <a:lnTo>
                    <a:pt x="137528" y="201422"/>
                  </a:lnTo>
                  <a:lnTo>
                    <a:pt x="136067" y="201701"/>
                  </a:lnTo>
                  <a:lnTo>
                    <a:pt x="134073" y="201930"/>
                  </a:lnTo>
                  <a:lnTo>
                    <a:pt x="131610" y="202298"/>
                  </a:lnTo>
                  <a:lnTo>
                    <a:pt x="131889" y="202298"/>
                  </a:lnTo>
                  <a:lnTo>
                    <a:pt x="131229" y="202488"/>
                  </a:lnTo>
                  <a:lnTo>
                    <a:pt x="128485" y="205232"/>
                  </a:lnTo>
                  <a:lnTo>
                    <a:pt x="128485" y="207949"/>
                  </a:lnTo>
                  <a:lnTo>
                    <a:pt x="128816" y="208699"/>
                  </a:lnTo>
                  <a:lnTo>
                    <a:pt x="130073" y="209854"/>
                  </a:lnTo>
                  <a:lnTo>
                    <a:pt x="130670" y="210299"/>
                  </a:lnTo>
                  <a:lnTo>
                    <a:pt x="131724" y="210604"/>
                  </a:lnTo>
                  <a:lnTo>
                    <a:pt x="134277" y="210604"/>
                  </a:lnTo>
                  <a:lnTo>
                    <a:pt x="135204" y="210439"/>
                  </a:lnTo>
                  <a:lnTo>
                    <a:pt x="136880" y="209854"/>
                  </a:lnTo>
                  <a:lnTo>
                    <a:pt x="137744" y="209296"/>
                  </a:lnTo>
                  <a:lnTo>
                    <a:pt x="138455" y="208699"/>
                  </a:lnTo>
                  <a:lnTo>
                    <a:pt x="138684" y="208699"/>
                  </a:lnTo>
                  <a:lnTo>
                    <a:pt x="138747" y="209296"/>
                  </a:lnTo>
                  <a:lnTo>
                    <a:pt x="138938" y="209854"/>
                  </a:lnTo>
                  <a:lnTo>
                    <a:pt x="139179" y="210299"/>
                  </a:lnTo>
                  <a:lnTo>
                    <a:pt x="141744" y="210299"/>
                  </a:lnTo>
                  <a:close/>
                </a:path>
                <a:path w="168275" h="325119">
                  <a:moveTo>
                    <a:pt x="142748" y="324421"/>
                  </a:moveTo>
                  <a:lnTo>
                    <a:pt x="142379" y="322237"/>
                  </a:lnTo>
                  <a:lnTo>
                    <a:pt x="141935" y="322326"/>
                  </a:lnTo>
                  <a:lnTo>
                    <a:pt x="140919" y="322351"/>
                  </a:lnTo>
                  <a:lnTo>
                    <a:pt x="140639" y="322287"/>
                  </a:lnTo>
                  <a:lnTo>
                    <a:pt x="140246" y="322072"/>
                  </a:lnTo>
                  <a:lnTo>
                    <a:pt x="140106" y="321906"/>
                  </a:lnTo>
                  <a:lnTo>
                    <a:pt x="140030" y="321703"/>
                  </a:lnTo>
                  <a:lnTo>
                    <a:pt x="139915" y="321513"/>
                  </a:lnTo>
                  <a:lnTo>
                    <a:pt x="139890" y="321056"/>
                  </a:lnTo>
                  <a:lnTo>
                    <a:pt x="139890" y="311848"/>
                  </a:lnTo>
                  <a:lnTo>
                    <a:pt x="142379" y="311848"/>
                  </a:lnTo>
                  <a:lnTo>
                    <a:pt x="142379" y="309918"/>
                  </a:lnTo>
                  <a:lnTo>
                    <a:pt x="139890" y="309918"/>
                  </a:lnTo>
                  <a:lnTo>
                    <a:pt x="139890" y="304850"/>
                  </a:lnTo>
                  <a:lnTo>
                    <a:pt x="137452" y="306336"/>
                  </a:lnTo>
                  <a:lnTo>
                    <a:pt x="137452" y="309918"/>
                  </a:lnTo>
                  <a:lnTo>
                    <a:pt x="135661" y="309918"/>
                  </a:lnTo>
                  <a:lnTo>
                    <a:pt x="135661" y="311848"/>
                  </a:lnTo>
                  <a:lnTo>
                    <a:pt x="137452" y="311848"/>
                  </a:lnTo>
                  <a:lnTo>
                    <a:pt x="137452" y="321678"/>
                  </a:lnTo>
                  <a:lnTo>
                    <a:pt x="137541" y="322656"/>
                  </a:lnTo>
                  <a:lnTo>
                    <a:pt x="137960" y="323583"/>
                  </a:lnTo>
                  <a:lnTo>
                    <a:pt x="138290" y="323938"/>
                  </a:lnTo>
                  <a:lnTo>
                    <a:pt x="139268" y="324472"/>
                  </a:lnTo>
                  <a:lnTo>
                    <a:pt x="139966" y="324612"/>
                  </a:lnTo>
                  <a:lnTo>
                    <a:pt x="141401" y="324612"/>
                  </a:lnTo>
                  <a:lnTo>
                    <a:pt x="142748" y="324421"/>
                  </a:lnTo>
                  <a:close/>
                </a:path>
                <a:path w="168275" h="325119">
                  <a:moveTo>
                    <a:pt x="142760" y="134175"/>
                  </a:moveTo>
                  <a:lnTo>
                    <a:pt x="142392" y="131991"/>
                  </a:lnTo>
                  <a:lnTo>
                    <a:pt x="141947" y="132080"/>
                  </a:lnTo>
                  <a:lnTo>
                    <a:pt x="140931" y="132105"/>
                  </a:lnTo>
                  <a:lnTo>
                    <a:pt x="140652" y="132041"/>
                  </a:lnTo>
                  <a:lnTo>
                    <a:pt x="140258" y="131826"/>
                  </a:lnTo>
                  <a:lnTo>
                    <a:pt x="140119" y="131660"/>
                  </a:lnTo>
                  <a:lnTo>
                    <a:pt x="140042" y="131457"/>
                  </a:lnTo>
                  <a:lnTo>
                    <a:pt x="139928" y="131267"/>
                  </a:lnTo>
                  <a:lnTo>
                    <a:pt x="139903" y="130810"/>
                  </a:lnTo>
                  <a:lnTo>
                    <a:pt x="139903" y="121602"/>
                  </a:lnTo>
                  <a:lnTo>
                    <a:pt x="142392" y="121602"/>
                  </a:lnTo>
                  <a:lnTo>
                    <a:pt x="142392" y="119672"/>
                  </a:lnTo>
                  <a:lnTo>
                    <a:pt x="139903" y="119672"/>
                  </a:lnTo>
                  <a:lnTo>
                    <a:pt x="139903" y="114604"/>
                  </a:lnTo>
                  <a:lnTo>
                    <a:pt x="137464" y="116090"/>
                  </a:lnTo>
                  <a:lnTo>
                    <a:pt x="137464" y="119672"/>
                  </a:lnTo>
                  <a:lnTo>
                    <a:pt x="135674" y="119672"/>
                  </a:lnTo>
                  <a:lnTo>
                    <a:pt x="135674" y="121602"/>
                  </a:lnTo>
                  <a:lnTo>
                    <a:pt x="137464" y="121602"/>
                  </a:lnTo>
                  <a:lnTo>
                    <a:pt x="137464" y="131432"/>
                  </a:lnTo>
                  <a:lnTo>
                    <a:pt x="137553" y="132410"/>
                  </a:lnTo>
                  <a:lnTo>
                    <a:pt x="137972" y="133337"/>
                  </a:lnTo>
                  <a:lnTo>
                    <a:pt x="138303" y="133692"/>
                  </a:lnTo>
                  <a:lnTo>
                    <a:pt x="139280" y="134226"/>
                  </a:lnTo>
                  <a:lnTo>
                    <a:pt x="139979" y="134366"/>
                  </a:lnTo>
                  <a:lnTo>
                    <a:pt x="141414" y="134366"/>
                  </a:lnTo>
                  <a:lnTo>
                    <a:pt x="142760" y="134175"/>
                  </a:lnTo>
                  <a:close/>
                </a:path>
                <a:path w="168275" h="325119">
                  <a:moveTo>
                    <a:pt x="150380" y="43586"/>
                  </a:moveTo>
                  <a:lnTo>
                    <a:pt x="148107" y="43586"/>
                  </a:lnTo>
                  <a:lnTo>
                    <a:pt x="148107" y="45326"/>
                  </a:lnTo>
                  <a:lnTo>
                    <a:pt x="148082" y="48882"/>
                  </a:lnTo>
                  <a:lnTo>
                    <a:pt x="148005" y="52781"/>
                  </a:lnTo>
                  <a:lnTo>
                    <a:pt x="147688" y="53898"/>
                  </a:lnTo>
                  <a:lnTo>
                    <a:pt x="146939" y="54762"/>
                  </a:lnTo>
                  <a:lnTo>
                    <a:pt x="146151" y="55626"/>
                  </a:lnTo>
                  <a:lnTo>
                    <a:pt x="145224" y="56045"/>
                  </a:lnTo>
                  <a:lnTo>
                    <a:pt x="142963" y="56045"/>
                  </a:lnTo>
                  <a:lnTo>
                    <a:pt x="142011" y="55626"/>
                  </a:lnTo>
                  <a:lnTo>
                    <a:pt x="140525" y="53898"/>
                  </a:lnTo>
                  <a:lnTo>
                    <a:pt x="140208" y="52781"/>
                  </a:lnTo>
                  <a:lnTo>
                    <a:pt x="140131" y="48882"/>
                  </a:lnTo>
                  <a:lnTo>
                    <a:pt x="140487" y="47536"/>
                  </a:lnTo>
                  <a:lnTo>
                    <a:pt x="148082" y="48882"/>
                  </a:lnTo>
                  <a:lnTo>
                    <a:pt x="148082" y="45300"/>
                  </a:lnTo>
                  <a:lnTo>
                    <a:pt x="146989" y="43954"/>
                  </a:lnTo>
                  <a:lnTo>
                    <a:pt x="145592" y="43256"/>
                  </a:lnTo>
                  <a:lnTo>
                    <a:pt x="142595" y="43256"/>
                  </a:lnTo>
                  <a:lnTo>
                    <a:pt x="137579" y="52781"/>
                  </a:lnTo>
                  <a:lnTo>
                    <a:pt x="138112" y="54508"/>
                  </a:lnTo>
                  <a:lnTo>
                    <a:pt x="140360" y="57480"/>
                  </a:lnTo>
                  <a:lnTo>
                    <a:pt x="140487" y="57480"/>
                  </a:lnTo>
                  <a:lnTo>
                    <a:pt x="141833" y="58089"/>
                  </a:lnTo>
                  <a:lnTo>
                    <a:pt x="145453" y="58089"/>
                  </a:lnTo>
                  <a:lnTo>
                    <a:pt x="146799" y="57480"/>
                  </a:lnTo>
                  <a:lnTo>
                    <a:pt x="147891" y="56197"/>
                  </a:lnTo>
                  <a:lnTo>
                    <a:pt x="147840" y="58369"/>
                  </a:lnTo>
                  <a:lnTo>
                    <a:pt x="147713" y="59321"/>
                  </a:lnTo>
                  <a:lnTo>
                    <a:pt x="147624" y="59639"/>
                  </a:lnTo>
                  <a:lnTo>
                    <a:pt x="147548" y="59944"/>
                  </a:lnTo>
                  <a:lnTo>
                    <a:pt x="144678" y="61988"/>
                  </a:lnTo>
                  <a:lnTo>
                    <a:pt x="142951" y="61988"/>
                  </a:lnTo>
                  <a:lnTo>
                    <a:pt x="141922" y="61683"/>
                  </a:lnTo>
                  <a:lnTo>
                    <a:pt x="140855" y="60896"/>
                  </a:lnTo>
                  <a:lnTo>
                    <a:pt x="140576" y="60363"/>
                  </a:lnTo>
                  <a:lnTo>
                    <a:pt x="140462" y="59639"/>
                  </a:lnTo>
                  <a:lnTo>
                    <a:pt x="138417" y="59321"/>
                  </a:lnTo>
                  <a:lnTo>
                    <a:pt x="138087" y="59321"/>
                  </a:lnTo>
                  <a:lnTo>
                    <a:pt x="138061" y="60896"/>
                  </a:lnTo>
                  <a:lnTo>
                    <a:pt x="138557" y="61988"/>
                  </a:lnTo>
                  <a:lnTo>
                    <a:pt x="140843" y="63665"/>
                  </a:lnTo>
                  <a:lnTo>
                    <a:pt x="141097" y="63665"/>
                  </a:lnTo>
                  <a:lnTo>
                    <a:pt x="142087" y="63944"/>
                  </a:lnTo>
                  <a:lnTo>
                    <a:pt x="145288" y="63944"/>
                  </a:lnTo>
                  <a:lnTo>
                    <a:pt x="146481" y="63665"/>
                  </a:lnTo>
                  <a:lnTo>
                    <a:pt x="147497" y="63131"/>
                  </a:lnTo>
                  <a:lnTo>
                    <a:pt x="148501" y="62572"/>
                  </a:lnTo>
                  <a:lnTo>
                    <a:pt x="149085" y="61988"/>
                  </a:lnTo>
                  <a:lnTo>
                    <a:pt x="149923" y="60363"/>
                  </a:lnTo>
                  <a:lnTo>
                    <a:pt x="150037" y="60134"/>
                  </a:lnTo>
                  <a:lnTo>
                    <a:pt x="150126" y="59944"/>
                  </a:lnTo>
                  <a:lnTo>
                    <a:pt x="150228" y="59321"/>
                  </a:lnTo>
                  <a:lnTo>
                    <a:pt x="150304" y="58826"/>
                  </a:lnTo>
                  <a:lnTo>
                    <a:pt x="150380" y="56197"/>
                  </a:lnTo>
                  <a:lnTo>
                    <a:pt x="150380" y="56045"/>
                  </a:lnTo>
                  <a:lnTo>
                    <a:pt x="150380" y="43586"/>
                  </a:lnTo>
                  <a:close/>
                </a:path>
                <a:path w="168275" h="325119">
                  <a:moveTo>
                    <a:pt x="150418" y="236728"/>
                  </a:moveTo>
                  <a:lnTo>
                    <a:pt x="150025" y="235496"/>
                  </a:lnTo>
                  <a:lnTo>
                    <a:pt x="148463" y="233934"/>
                  </a:lnTo>
                  <a:lnTo>
                    <a:pt x="147370" y="233514"/>
                  </a:lnTo>
                  <a:lnTo>
                    <a:pt x="144056" y="233514"/>
                  </a:lnTo>
                  <a:lnTo>
                    <a:pt x="142582" y="234378"/>
                  </a:lnTo>
                  <a:lnTo>
                    <a:pt x="141427" y="236054"/>
                  </a:lnTo>
                  <a:lnTo>
                    <a:pt x="141147" y="235267"/>
                  </a:lnTo>
                  <a:lnTo>
                    <a:pt x="140639" y="234632"/>
                  </a:lnTo>
                  <a:lnTo>
                    <a:pt x="139268" y="233730"/>
                  </a:lnTo>
                  <a:lnTo>
                    <a:pt x="138404" y="233514"/>
                  </a:lnTo>
                  <a:lnTo>
                    <a:pt x="136359" y="233514"/>
                  </a:lnTo>
                  <a:lnTo>
                    <a:pt x="135496" y="233730"/>
                  </a:lnTo>
                  <a:lnTo>
                    <a:pt x="133985" y="234607"/>
                  </a:lnTo>
                  <a:lnTo>
                    <a:pt x="133388" y="235165"/>
                  </a:lnTo>
                  <a:lnTo>
                    <a:pt x="132943" y="235864"/>
                  </a:lnTo>
                  <a:lnTo>
                    <a:pt x="132943" y="233819"/>
                  </a:lnTo>
                  <a:lnTo>
                    <a:pt x="130733" y="233819"/>
                  </a:lnTo>
                  <a:lnTo>
                    <a:pt x="130733" y="248348"/>
                  </a:lnTo>
                  <a:lnTo>
                    <a:pt x="133197" y="248348"/>
                  </a:lnTo>
                  <a:lnTo>
                    <a:pt x="133197" y="239496"/>
                  </a:lnTo>
                  <a:lnTo>
                    <a:pt x="133311" y="238493"/>
                  </a:lnTo>
                  <a:lnTo>
                    <a:pt x="133845" y="237096"/>
                  </a:lnTo>
                  <a:lnTo>
                    <a:pt x="134264" y="236562"/>
                  </a:lnTo>
                  <a:lnTo>
                    <a:pt x="135432" y="235839"/>
                  </a:lnTo>
                  <a:lnTo>
                    <a:pt x="136080" y="235635"/>
                  </a:lnTo>
                  <a:lnTo>
                    <a:pt x="137680" y="235635"/>
                  </a:lnTo>
                  <a:lnTo>
                    <a:pt x="138353" y="235915"/>
                  </a:lnTo>
                  <a:lnTo>
                    <a:pt x="139128" y="237007"/>
                  </a:lnTo>
                  <a:lnTo>
                    <a:pt x="139357" y="237820"/>
                  </a:lnTo>
                  <a:lnTo>
                    <a:pt x="139357" y="248348"/>
                  </a:lnTo>
                  <a:lnTo>
                    <a:pt x="141820" y="248348"/>
                  </a:lnTo>
                  <a:lnTo>
                    <a:pt x="141820" y="238442"/>
                  </a:lnTo>
                  <a:lnTo>
                    <a:pt x="142151" y="237350"/>
                  </a:lnTo>
                  <a:lnTo>
                    <a:pt x="143497" y="236004"/>
                  </a:lnTo>
                  <a:lnTo>
                    <a:pt x="144335" y="235635"/>
                  </a:lnTo>
                  <a:lnTo>
                    <a:pt x="145935" y="235635"/>
                  </a:lnTo>
                  <a:lnTo>
                    <a:pt x="147955" y="238239"/>
                  </a:lnTo>
                  <a:lnTo>
                    <a:pt x="147955" y="248348"/>
                  </a:lnTo>
                  <a:lnTo>
                    <a:pt x="150418" y="248348"/>
                  </a:lnTo>
                  <a:lnTo>
                    <a:pt x="150418" y="236728"/>
                  </a:lnTo>
                  <a:close/>
                </a:path>
                <a:path w="168275" h="325119">
                  <a:moveTo>
                    <a:pt x="151117" y="10096"/>
                  </a:moveTo>
                  <a:lnTo>
                    <a:pt x="150596" y="8623"/>
                  </a:lnTo>
                  <a:lnTo>
                    <a:pt x="150545" y="8470"/>
                  </a:lnTo>
                  <a:lnTo>
                    <a:pt x="149326" y="7213"/>
                  </a:lnTo>
                  <a:lnTo>
                    <a:pt x="148666" y="6553"/>
                  </a:lnTo>
                  <a:lnTo>
                    <a:pt x="148666" y="10934"/>
                  </a:lnTo>
                  <a:lnTo>
                    <a:pt x="148653" y="14643"/>
                  </a:lnTo>
                  <a:lnTo>
                    <a:pt x="148247" y="16040"/>
                  </a:lnTo>
                  <a:lnTo>
                    <a:pt x="146621" y="17881"/>
                  </a:lnTo>
                  <a:lnTo>
                    <a:pt x="145440" y="18415"/>
                  </a:lnTo>
                  <a:lnTo>
                    <a:pt x="143319" y="18415"/>
                  </a:lnTo>
                  <a:lnTo>
                    <a:pt x="142113" y="17881"/>
                  </a:lnTo>
                  <a:lnTo>
                    <a:pt x="140525" y="16040"/>
                  </a:lnTo>
                  <a:lnTo>
                    <a:pt x="140131" y="14643"/>
                  </a:lnTo>
                  <a:lnTo>
                    <a:pt x="140131" y="10934"/>
                  </a:lnTo>
                  <a:lnTo>
                    <a:pt x="140512" y="9563"/>
                  </a:lnTo>
                  <a:lnTo>
                    <a:pt x="142113" y="7696"/>
                  </a:lnTo>
                  <a:lnTo>
                    <a:pt x="143154" y="7213"/>
                  </a:lnTo>
                  <a:lnTo>
                    <a:pt x="145592" y="7213"/>
                  </a:lnTo>
                  <a:lnTo>
                    <a:pt x="146596" y="7696"/>
                  </a:lnTo>
                  <a:lnTo>
                    <a:pt x="147434" y="8623"/>
                  </a:lnTo>
                  <a:lnTo>
                    <a:pt x="148247" y="9563"/>
                  </a:lnTo>
                  <a:lnTo>
                    <a:pt x="148666" y="10934"/>
                  </a:lnTo>
                  <a:lnTo>
                    <a:pt x="148666" y="6553"/>
                  </a:lnTo>
                  <a:lnTo>
                    <a:pt x="147993" y="5867"/>
                  </a:lnTo>
                  <a:lnTo>
                    <a:pt x="146367" y="5207"/>
                  </a:lnTo>
                  <a:lnTo>
                    <a:pt x="142595" y="5207"/>
                  </a:lnTo>
                  <a:lnTo>
                    <a:pt x="141046" y="5727"/>
                  </a:lnTo>
                  <a:lnTo>
                    <a:pt x="138303" y="8115"/>
                  </a:lnTo>
                  <a:lnTo>
                    <a:pt x="137579" y="10096"/>
                  </a:lnTo>
                  <a:lnTo>
                    <a:pt x="137579" y="15252"/>
                  </a:lnTo>
                  <a:lnTo>
                    <a:pt x="138201" y="17132"/>
                  </a:lnTo>
                  <a:lnTo>
                    <a:pt x="139458" y="18415"/>
                  </a:lnTo>
                  <a:lnTo>
                    <a:pt x="140690" y="19710"/>
                  </a:lnTo>
                  <a:lnTo>
                    <a:pt x="142341" y="20345"/>
                  </a:lnTo>
                  <a:lnTo>
                    <a:pt x="145643" y="20345"/>
                  </a:lnTo>
                  <a:lnTo>
                    <a:pt x="146824" y="20040"/>
                  </a:lnTo>
                  <a:lnTo>
                    <a:pt x="148945" y="18897"/>
                  </a:lnTo>
                  <a:lnTo>
                    <a:pt x="149415" y="18415"/>
                  </a:lnTo>
                  <a:lnTo>
                    <a:pt x="149783" y="18046"/>
                  </a:lnTo>
                  <a:lnTo>
                    <a:pt x="150837" y="16040"/>
                  </a:lnTo>
                  <a:lnTo>
                    <a:pt x="151028" y="15252"/>
                  </a:lnTo>
                  <a:lnTo>
                    <a:pt x="151117" y="10096"/>
                  </a:lnTo>
                  <a:close/>
                </a:path>
                <a:path w="168275" h="325119">
                  <a:moveTo>
                    <a:pt x="151142" y="96151"/>
                  </a:moveTo>
                  <a:lnTo>
                    <a:pt x="150876" y="95707"/>
                  </a:lnTo>
                  <a:lnTo>
                    <a:pt x="150660" y="95148"/>
                  </a:lnTo>
                  <a:lnTo>
                    <a:pt x="150393" y="93802"/>
                  </a:lnTo>
                  <a:lnTo>
                    <a:pt x="150342" y="88874"/>
                  </a:lnTo>
                  <a:lnTo>
                    <a:pt x="150241" y="84594"/>
                  </a:lnTo>
                  <a:lnTo>
                    <a:pt x="148717" y="82156"/>
                  </a:lnTo>
                  <a:lnTo>
                    <a:pt x="148856" y="82156"/>
                  </a:lnTo>
                  <a:lnTo>
                    <a:pt x="146977" y="81483"/>
                  </a:lnTo>
                  <a:lnTo>
                    <a:pt x="145973" y="81318"/>
                  </a:lnTo>
                  <a:lnTo>
                    <a:pt x="143471" y="81318"/>
                  </a:lnTo>
                  <a:lnTo>
                    <a:pt x="138582" y="84366"/>
                  </a:lnTo>
                  <a:lnTo>
                    <a:pt x="138480" y="84594"/>
                  </a:lnTo>
                  <a:lnTo>
                    <a:pt x="138404" y="84759"/>
                  </a:lnTo>
                  <a:lnTo>
                    <a:pt x="138290" y="85293"/>
                  </a:lnTo>
                  <a:lnTo>
                    <a:pt x="138188" y="85763"/>
                  </a:lnTo>
                  <a:lnTo>
                    <a:pt x="140589" y="86106"/>
                  </a:lnTo>
                  <a:lnTo>
                    <a:pt x="140677" y="85763"/>
                  </a:lnTo>
                  <a:lnTo>
                    <a:pt x="140792" y="85293"/>
                  </a:lnTo>
                  <a:lnTo>
                    <a:pt x="140919" y="84950"/>
                  </a:lnTo>
                  <a:lnTo>
                    <a:pt x="143192" y="83324"/>
                  </a:lnTo>
                  <a:lnTo>
                    <a:pt x="145605" y="83324"/>
                  </a:lnTo>
                  <a:lnTo>
                    <a:pt x="146558" y="83604"/>
                  </a:lnTo>
                  <a:lnTo>
                    <a:pt x="147650" y="84594"/>
                  </a:lnTo>
                  <a:lnTo>
                    <a:pt x="147764" y="84950"/>
                  </a:lnTo>
                  <a:lnTo>
                    <a:pt x="147878" y="86944"/>
                  </a:lnTo>
                  <a:lnTo>
                    <a:pt x="147878" y="88874"/>
                  </a:lnTo>
                  <a:lnTo>
                    <a:pt x="144767" y="94551"/>
                  </a:lnTo>
                  <a:lnTo>
                    <a:pt x="141846" y="94551"/>
                  </a:lnTo>
                  <a:lnTo>
                    <a:pt x="140728" y="93548"/>
                  </a:lnTo>
                  <a:lnTo>
                    <a:pt x="140411" y="92964"/>
                  </a:lnTo>
                  <a:lnTo>
                    <a:pt x="140512" y="91452"/>
                  </a:lnTo>
                  <a:lnTo>
                    <a:pt x="145630" y="89547"/>
                  </a:lnTo>
                  <a:lnTo>
                    <a:pt x="146646" y="89319"/>
                  </a:lnTo>
                  <a:lnTo>
                    <a:pt x="146786" y="89319"/>
                  </a:lnTo>
                  <a:lnTo>
                    <a:pt x="147878" y="88874"/>
                  </a:lnTo>
                  <a:lnTo>
                    <a:pt x="147878" y="86944"/>
                  </a:lnTo>
                  <a:lnTo>
                    <a:pt x="146926" y="87274"/>
                  </a:lnTo>
                  <a:lnTo>
                    <a:pt x="145465" y="87553"/>
                  </a:lnTo>
                  <a:lnTo>
                    <a:pt x="143471" y="87782"/>
                  </a:lnTo>
                  <a:lnTo>
                    <a:pt x="141008" y="88150"/>
                  </a:lnTo>
                  <a:lnTo>
                    <a:pt x="141287" y="88150"/>
                  </a:lnTo>
                  <a:lnTo>
                    <a:pt x="140627" y="88341"/>
                  </a:lnTo>
                  <a:lnTo>
                    <a:pt x="137883" y="91084"/>
                  </a:lnTo>
                  <a:lnTo>
                    <a:pt x="137883" y="93802"/>
                  </a:lnTo>
                  <a:lnTo>
                    <a:pt x="138214" y="94551"/>
                  </a:lnTo>
                  <a:lnTo>
                    <a:pt x="139471" y="95707"/>
                  </a:lnTo>
                  <a:lnTo>
                    <a:pt x="140068" y="96151"/>
                  </a:lnTo>
                  <a:lnTo>
                    <a:pt x="141122" y="96456"/>
                  </a:lnTo>
                  <a:lnTo>
                    <a:pt x="143675" y="96456"/>
                  </a:lnTo>
                  <a:lnTo>
                    <a:pt x="144602" y="96291"/>
                  </a:lnTo>
                  <a:lnTo>
                    <a:pt x="146278" y="95707"/>
                  </a:lnTo>
                  <a:lnTo>
                    <a:pt x="147142" y="95148"/>
                  </a:lnTo>
                  <a:lnTo>
                    <a:pt x="147840" y="94551"/>
                  </a:lnTo>
                  <a:lnTo>
                    <a:pt x="148082" y="94551"/>
                  </a:lnTo>
                  <a:lnTo>
                    <a:pt x="148145" y="95148"/>
                  </a:lnTo>
                  <a:lnTo>
                    <a:pt x="148336" y="95707"/>
                  </a:lnTo>
                  <a:lnTo>
                    <a:pt x="148577" y="96151"/>
                  </a:lnTo>
                  <a:lnTo>
                    <a:pt x="151142" y="96151"/>
                  </a:lnTo>
                  <a:close/>
                </a:path>
                <a:path w="168275" h="325119">
                  <a:moveTo>
                    <a:pt x="151155" y="281305"/>
                  </a:moveTo>
                  <a:lnTo>
                    <a:pt x="143370" y="277088"/>
                  </a:lnTo>
                  <a:lnTo>
                    <a:pt x="143141" y="276974"/>
                  </a:lnTo>
                  <a:lnTo>
                    <a:pt x="142697" y="276809"/>
                  </a:lnTo>
                  <a:lnTo>
                    <a:pt x="142392" y="276606"/>
                  </a:lnTo>
                  <a:lnTo>
                    <a:pt x="141973" y="276072"/>
                  </a:lnTo>
                  <a:lnTo>
                    <a:pt x="141884" y="275793"/>
                  </a:lnTo>
                  <a:lnTo>
                    <a:pt x="141884" y="274955"/>
                  </a:lnTo>
                  <a:lnTo>
                    <a:pt x="142113" y="274535"/>
                  </a:lnTo>
                  <a:lnTo>
                    <a:pt x="143090" y="273773"/>
                  </a:lnTo>
                  <a:lnTo>
                    <a:pt x="143903" y="273583"/>
                  </a:lnTo>
                  <a:lnTo>
                    <a:pt x="145999" y="273583"/>
                  </a:lnTo>
                  <a:lnTo>
                    <a:pt x="146735" y="273812"/>
                  </a:lnTo>
                  <a:lnTo>
                    <a:pt x="147764" y="274650"/>
                  </a:lnTo>
                  <a:lnTo>
                    <a:pt x="148107" y="275234"/>
                  </a:lnTo>
                  <a:lnTo>
                    <a:pt x="148209" y="275958"/>
                  </a:lnTo>
                  <a:lnTo>
                    <a:pt x="150622" y="275628"/>
                  </a:lnTo>
                  <a:lnTo>
                    <a:pt x="145973" y="271564"/>
                  </a:lnTo>
                  <a:lnTo>
                    <a:pt x="144094" y="271564"/>
                  </a:lnTo>
                  <a:lnTo>
                    <a:pt x="139509" y="275094"/>
                  </a:lnTo>
                  <a:lnTo>
                    <a:pt x="139509" y="276466"/>
                  </a:lnTo>
                  <a:lnTo>
                    <a:pt x="146735" y="280581"/>
                  </a:lnTo>
                  <a:lnTo>
                    <a:pt x="147574" y="280860"/>
                  </a:lnTo>
                  <a:lnTo>
                    <a:pt x="148386" y="281419"/>
                  </a:lnTo>
                  <a:lnTo>
                    <a:pt x="148640" y="281838"/>
                  </a:lnTo>
                  <a:lnTo>
                    <a:pt x="148640" y="283019"/>
                  </a:lnTo>
                  <a:lnTo>
                    <a:pt x="148361" y="283578"/>
                  </a:lnTo>
                  <a:lnTo>
                    <a:pt x="147269" y="284480"/>
                  </a:lnTo>
                  <a:lnTo>
                    <a:pt x="146418" y="284695"/>
                  </a:lnTo>
                  <a:lnTo>
                    <a:pt x="144183" y="284695"/>
                  </a:lnTo>
                  <a:lnTo>
                    <a:pt x="143281" y="284441"/>
                  </a:lnTo>
                  <a:lnTo>
                    <a:pt x="142049" y="283438"/>
                  </a:lnTo>
                  <a:lnTo>
                    <a:pt x="141668" y="282689"/>
                  </a:lnTo>
                  <a:lnTo>
                    <a:pt x="141554" y="281698"/>
                  </a:lnTo>
                  <a:lnTo>
                    <a:pt x="139115" y="282067"/>
                  </a:lnTo>
                  <a:lnTo>
                    <a:pt x="139369" y="283629"/>
                  </a:lnTo>
                  <a:lnTo>
                    <a:pt x="139979" y="284784"/>
                  </a:lnTo>
                  <a:lnTo>
                    <a:pt x="141973" y="286346"/>
                  </a:lnTo>
                  <a:lnTo>
                    <a:pt x="143395" y="286715"/>
                  </a:lnTo>
                  <a:lnTo>
                    <a:pt x="146418" y="286715"/>
                  </a:lnTo>
                  <a:lnTo>
                    <a:pt x="151155" y="282994"/>
                  </a:lnTo>
                  <a:lnTo>
                    <a:pt x="151155" y="281305"/>
                  </a:lnTo>
                  <a:close/>
                </a:path>
                <a:path w="168275" h="325119">
                  <a:moveTo>
                    <a:pt x="152654" y="310388"/>
                  </a:moveTo>
                  <a:lnTo>
                    <a:pt x="151777" y="309892"/>
                  </a:lnTo>
                  <a:lnTo>
                    <a:pt x="150939" y="309613"/>
                  </a:lnTo>
                  <a:lnTo>
                    <a:pt x="149542" y="309613"/>
                  </a:lnTo>
                  <a:lnTo>
                    <a:pt x="149009" y="309778"/>
                  </a:lnTo>
                  <a:lnTo>
                    <a:pt x="148031" y="310451"/>
                  </a:lnTo>
                  <a:lnTo>
                    <a:pt x="147523" y="311124"/>
                  </a:lnTo>
                  <a:lnTo>
                    <a:pt x="146964" y="312127"/>
                  </a:lnTo>
                  <a:lnTo>
                    <a:pt x="146964" y="309918"/>
                  </a:lnTo>
                  <a:lnTo>
                    <a:pt x="144754" y="309918"/>
                  </a:lnTo>
                  <a:lnTo>
                    <a:pt x="144754" y="324446"/>
                  </a:lnTo>
                  <a:lnTo>
                    <a:pt x="147218" y="324446"/>
                  </a:lnTo>
                  <a:lnTo>
                    <a:pt x="147218" y="315823"/>
                  </a:lnTo>
                  <a:lnTo>
                    <a:pt x="147332" y="314871"/>
                  </a:lnTo>
                  <a:lnTo>
                    <a:pt x="147777" y="313410"/>
                  </a:lnTo>
                  <a:lnTo>
                    <a:pt x="148082" y="312966"/>
                  </a:lnTo>
                  <a:lnTo>
                    <a:pt x="148958" y="312318"/>
                  </a:lnTo>
                  <a:lnTo>
                    <a:pt x="149428" y="312153"/>
                  </a:lnTo>
                  <a:lnTo>
                    <a:pt x="150583" y="312153"/>
                  </a:lnTo>
                  <a:lnTo>
                    <a:pt x="151168" y="312356"/>
                  </a:lnTo>
                  <a:lnTo>
                    <a:pt x="151777" y="312686"/>
                  </a:lnTo>
                  <a:lnTo>
                    <a:pt x="152654" y="310388"/>
                  </a:lnTo>
                  <a:close/>
                </a:path>
                <a:path w="168275" h="325119">
                  <a:moveTo>
                    <a:pt x="152654" y="196240"/>
                  </a:moveTo>
                  <a:lnTo>
                    <a:pt x="151777" y="195745"/>
                  </a:lnTo>
                  <a:lnTo>
                    <a:pt x="150939" y="195465"/>
                  </a:lnTo>
                  <a:lnTo>
                    <a:pt x="149542" y="195465"/>
                  </a:lnTo>
                  <a:lnTo>
                    <a:pt x="149009" y="195630"/>
                  </a:lnTo>
                  <a:lnTo>
                    <a:pt x="148031" y="196303"/>
                  </a:lnTo>
                  <a:lnTo>
                    <a:pt x="147523" y="196977"/>
                  </a:lnTo>
                  <a:lnTo>
                    <a:pt x="146964" y="197980"/>
                  </a:lnTo>
                  <a:lnTo>
                    <a:pt x="146964" y="195770"/>
                  </a:lnTo>
                  <a:lnTo>
                    <a:pt x="144754" y="195770"/>
                  </a:lnTo>
                  <a:lnTo>
                    <a:pt x="144754" y="210299"/>
                  </a:lnTo>
                  <a:lnTo>
                    <a:pt x="147218" y="210299"/>
                  </a:lnTo>
                  <a:lnTo>
                    <a:pt x="147218" y="201676"/>
                  </a:lnTo>
                  <a:lnTo>
                    <a:pt x="147332" y="200723"/>
                  </a:lnTo>
                  <a:lnTo>
                    <a:pt x="147777" y="199263"/>
                  </a:lnTo>
                  <a:lnTo>
                    <a:pt x="148082" y="198818"/>
                  </a:lnTo>
                  <a:lnTo>
                    <a:pt x="148958" y="198170"/>
                  </a:lnTo>
                  <a:lnTo>
                    <a:pt x="149428" y="198005"/>
                  </a:lnTo>
                  <a:lnTo>
                    <a:pt x="150583" y="198005"/>
                  </a:lnTo>
                  <a:lnTo>
                    <a:pt x="151168" y="198208"/>
                  </a:lnTo>
                  <a:lnTo>
                    <a:pt x="151777" y="198539"/>
                  </a:lnTo>
                  <a:lnTo>
                    <a:pt x="152654" y="196240"/>
                  </a:lnTo>
                  <a:close/>
                </a:path>
                <a:path w="168275" h="325119">
                  <a:moveTo>
                    <a:pt x="152666" y="120142"/>
                  </a:moveTo>
                  <a:lnTo>
                    <a:pt x="151790" y="119646"/>
                  </a:lnTo>
                  <a:lnTo>
                    <a:pt x="150952" y="119367"/>
                  </a:lnTo>
                  <a:lnTo>
                    <a:pt x="149555" y="119367"/>
                  </a:lnTo>
                  <a:lnTo>
                    <a:pt x="149021" y="119532"/>
                  </a:lnTo>
                  <a:lnTo>
                    <a:pt x="148043" y="120205"/>
                  </a:lnTo>
                  <a:lnTo>
                    <a:pt x="147535" y="120878"/>
                  </a:lnTo>
                  <a:lnTo>
                    <a:pt x="146977" y="121881"/>
                  </a:lnTo>
                  <a:lnTo>
                    <a:pt x="146977" y="119672"/>
                  </a:lnTo>
                  <a:lnTo>
                    <a:pt x="144767" y="119672"/>
                  </a:lnTo>
                  <a:lnTo>
                    <a:pt x="144767" y="134200"/>
                  </a:lnTo>
                  <a:lnTo>
                    <a:pt x="147231" y="134200"/>
                  </a:lnTo>
                  <a:lnTo>
                    <a:pt x="147231" y="125577"/>
                  </a:lnTo>
                  <a:lnTo>
                    <a:pt x="147345" y="124625"/>
                  </a:lnTo>
                  <a:lnTo>
                    <a:pt x="147789" y="123164"/>
                  </a:lnTo>
                  <a:lnTo>
                    <a:pt x="148094" y="122720"/>
                  </a:lnTo>
                  <a:lnTo>
                    <a:pt x="148971" y="122072"/>
                  </a:lnTo>
                  <a:lnTo>
                    <a:pt x="149440" y="121907"/>
                  </a:lnTo>
                  <a:lnTo>
                    <a:pt x="150596" y="121907"/>
                  </a:lnTo>
                  <a:lnTo>
                    <a:pt x="151180" y="122110"/>
                  </a:lnTo>
                  <a:lnTo>
                    <a:pt x="151790" y="122440"/>
                  </a:lnTo>
                  <a:lnTo>
                    <a:pt x="152666" y="120142"/>
                  </a:lnTo>
                  <a:close/>
                </a:path>
                <a:path w="168275" h="325119">
                  <a:moveTo>
                    <a:pt x="157327" y="163601"/>
                  </a:moveTo>
                  <a:lnTo>
                    <a:pt x="157276" y="162369"/>
                  </a:lnTo>
                  <a:lnTo>
                    <a:pt x="156743" y="160769"/>
                  </a:lnTo>
                  <a:lnTo>
                    <a:pt x="155511" y="159423"/>
                  </a:lnTo>
                  <a:lnTo>
                    <a:pt x="154736" y="158597"/>
                  </a:lnTo>
                  <a:lnTo>
                    <a:pt x="154736" y="163601"/>
                  </a:lnTo>
                  <a:lnTo>
                    <a:pt x="146621" y="163601"/>
                  </a:lnTo>
                  <a:lnTo>
                    <a:pt x="149618" y="159423"/>
                  </a:lnTo>
                  <a:lnTo>
                    <a:pt x="151993" y="159423"/>
                  </a:lnTo>
                  <a:lnTo>
                    <a:pt x="154736" y="163601"/>
                  </a:lnTo>
                  <a:lnTo>
                    <a:pt x="154736" y="158597"/>
                  </a:lnTo>
                  <a:lnTo>
                    <a:pt x="154266" y="158089"/>
                  </a:lnTo>
                  <a:lnTo>
                    <a:pt x="152666" y="157416"/>
                  </a:lnTo>
                  <a:lnTo>
                    <a:pt x="148717" y="157416"/>
                  </a:lnTo>
                  <a:lnTo>
                    <a:pt x="147066" y="158089"/>
                  </a:lnTo>
                  <a:lnTo>
                    <a:pt x="144576" y="160769"/>
                  </a:lnTo>
                  <a:lnTo>
                    <a:pt x="144056" y="162369"/>
                  </a:lnTo>
                  <a:lnTo>
                    <a:pt x="144081" y="167881"/>
                  </a:lnTo>
                  <a:lnTo>
                    <a:pt x="144627" y="169392"/>
                  </a:lnTo>
                  <a:lnTo>
                    <a:pt x="147040" y="171919"/>
                  </a:lnTo>
                  <a:lnTo>
                    <a:pt x="148742" y="172554"/>
                  </a:lnTo>
                  <a:lnTo>
                    <a:pt x="152552" y="172554"/>
                  </a:lnTo>
                  <a:lnTo>
                    <a:pt x="153924" y="172173"/>
                  </a:lnTo>
                  <a:lnTo>
                    <a:pt x="156083" y="170548"/>
                  </a:lnTo>
                  <a:lnTo>
                    <a:pt x="156845" y="169392"/>
                  </a:lnTo>
                  <a:lnTo>
                    <a:pt x="157264" y="167881"/>
                  </a:lnTo>
                  <a:lnTo>
                    <a:pt x="154711" y="167576"/>
                  </a:lnTo>
                  <a:lnTo>
                    <a:pt x="154393" y="168440"/>
                  </a:lnTo>
                  <a:lnTo>
                    <a:pt x="154317" y="168643"/>
                  </a:lnTo>
                  <a:lnTo>
                    <a:pt x="153809" y="169392"/>
                  </a:lnTo>
                  <a:lnTo>
                    <a:pt x="152552" y="170319"/>
                  </a:lnTo>
                  <a:lnTo>
                    <a:pt x="151765" y="170548"/>
                  </a:lnTo>
                  <a:lnTo>
                    <a:pt x="149644" y="170548"/>
                  </a:lnTo>
                  <a:lnTo>
                    <a:pt x="148640" y="170129"/>
                  </a:lnTo>
                  <a:lnTo>
                    <a:pt x="147015" y="168440"/>
                  </a:lnTo>
                  <a:lnTo>
                    <a:pt x="146799" y="167881"/>
                  </a:lnTo>
                  <a:lnTo>
                    <a:pt x="146685" y="167576"/>
                  </a:lnTo>
                  <a:lnTo>
                    <a:pt x="146558" y="167246"/>
                  </a:lnTo>
                  <a:lnTo>
                    <a:pt x="146481" y="165620"/>
                  </a:lnTo>
                  <a:lnTo>
                    <a:pt x="157314" y="165620"/>
                  </a:lnTo>
                  <a:lnTo>
                    <a:pt x="157327" y="163601"/>
                  </a:lnTo>
                  <a:close/>
                </a:path>
                <a:path w="168275" h="325119">
                  <a:moveTo>
                    <a:pt x="161086" y="76022"/>
                  </a:moveTo>
                  <a:lnTo>
                    <a:pt x="160248" y="75857"/>
                  </a:lnTo>
                  <a:lnTo>
                    <a:pt x="159461" y="75768"/>
                  </a:lnTo>
                  <a:lnTo>
                    <a:pt x="157695" y="75768"/>
                  </a:lnTo>
                  <a:lnTo>
                    <a:pt x="154762" y="79133"/>
                  </a:lnTo>
                  <a:lnTo>
                    <a:pt x="154762" y="81622"/>
                  </a:lnTo>
                  <a:lnTo>
                    <a:pt x="152577" y="81622"/>
                  </a:lnTo>
                  <a:lnTo>
                    <a:pt x="152577" y="83553"/>
                  </a:lnTo>
                  <a:lnTo>
                    <a:pt x="154762" y="83553"/>
                  </a:lnTo>
                  <a:lnTo>
                    <a:pt x="154762" y="96151"/>
                  </a:lnTo>
                  <a:lnTo>
                    <a:pt x="157200" y="96151"/>
                  </a:lnTo>
                  <a:lnTo>
                    <a:pt x="157200" y="83553"/>
                  </a:lnTo>
                  <a:lnTo>
                    <a:pt x="160020" y="83553"/>
                  </a:lnTo>
                  <a:lnTo>
                    <a:pt x="160020" y="81622"/>
                  </a:lnTo>
                  <a:lnTo>
                    <a:pt x="157200" y="81622"/>
                  </a:lnTo>
                  <a:lnTo>
                    <a:pt x="157200" y="79438"/>
                  </a:lnTo>
                  <a:lnTo>
                    <a:pt x="157340" y="78854"/>
                  </a:lnTo>
                  <a:lnTo>
                    <a:pt x="157975" y="78206"/>
                  </a:lnTo>
                  <a:lnTo>
                    <a:pt x="158508" y="78041"/>
                  </a:lnTo>
                  <a:lnTo>
                    <a:pt x="159715" y="78041"/>
                  </a:lnTo>
                  <a:lnTo>
                    <a:pt x="160693" y="78143"/>
                  </a:lnTo>
                  <a:lnTo>
                    <a:pt x="161086" y="76022"/>
                  </a:lnTo>
                  <a:close/>
                </a:path>
                <a:path w="168275" h="325119">
                  <a:moveTo>
                    <a:pt x="165849" y="9994"/>
                  </a:moveTo>
                  <a:lnTo>
                    <a:pt x="161759" y="5207"/>
                  </a:lnTo>
                  <a:lnTo>
                    <a:pt x="158877" y="5207"/>
                  </a:lnTo>
                  <a:lnTo>
                    <a:pt x="157340" y="6007"/>
                  </a:lnTo>
                  <a:lnTo>
                    <a:pt x="156273" y="7581"/>
                  </a:lnTo>
                  <a:lnTo>
                    <a:pt x="156273" y="5511"/>
                  </a:lnTo>
                  <a:lnTo>
                    <a:pt x="154063" y="5511"/>
                  </a:lnTo>
                  <a:lnTo>
                    <a:pt x="154063" y="20040"/>
                  </a:lnTo>
                  <a:lnTo>
                    <a:pt x="156527" y="20040"/>
                  </a:lnTo>
                  <a:lnTo>
                    <a:pt x="156527" y="10274"/>
                  </a:lnTo>
                  <a:lnTo>
                    <a:pt x="156895" y="9004"/>
                  </a:lnTo>
                  <a:lnTo>
                    <a:pt x="158407" y="7670"/>
                  </a:lnTo>
                  <a:lnTo>
                    <a:pt x="159321" y="7327"/>
                  </a:lnTo>
                  <a:lnTo>
                    <a:pt x="161036" y="7327"/>
                  </a:lnTo>
                  <a:lnTo>
                    <a:pt x="163385" y="10210"/>
                  </a:lnTo>
                  <a:lnTo>
                    <a:pt x="163385" y="20040"/>
                  </a:lnTo>
                  <a:lnTo>
                    <a:pt x="165849" y="20040"/>
                  </a:lnTo>
                  <a:lnTo>
                    <a:pt x="165849" y="9994"/>
                  </a:lnTo>
                  <a:close/>
                </a:path>
                <a:path w="168275" h="325119">
                  <a:moveTo>
                    <a:pt x="166611" y="239699"/>
                  </a:moveTo>
                  <a:lnTo>
                    <a:pt x="166560" y="238467"/>
                  </a:lnTo>
                  <a:lnTo>
                    <a:pt x="166027" y="236867"/>
                  </a:lnTo>
                  <a:lnTo>
                    <a:pt x="164807" y="235521"/>
                  </a:lnTo>
                  <a:lnTo>
                    <a:pt x="164020" y="234696"/>
                  </a:lnTo>
                  <a:lnTo>
                    <a:pt x="164020" y="239699"/>
                  </a:lnTo>
                  <a:lnTo>
                    <a:pt x="155905" y="239699"/>
                  </a:lnTo>
                  <a:lnTo>
                    <a:pt x="158902" y="235521"/>
                  </a:lnTo>
                  <a:lnTo>
                    <a:pt x="161277" y="235521"/>
                  </a:lnTo>
                  <a:lnTo>
                    <a:pt x="164020" y="239699"/>
                  </a:lnTo>
                  <a:lnTo>
                    <a:pt x="164020" y="234696"/>
                  </a:lnTo>
                  <a:lnTo>
                    <a:pt x="163550" y="234188"/>
                  </a:lnTo>
                  <a:lnTo>
                    <a:pt x="161950" y="233514"/>
                  </a:lnTo>
                  <a:lnTo>
                    <a:pt x="158000" y="233514"/>
                  </a:lnTo>
                  <a:lnTo>
                    <a:pt x="156349" y="234188"/>
                  </a:lnTo>
                  <a:lnTo>
                    <a:pt x="153860" y="236867"/>
                  </a:lnTo>
                  <a:lnTo>
                    <a:pt x="153339" y="238467"/>
                  </a:lnTo>
                  <a:lnTo>
                    <a:pt x="153377" y="243979"/>
                  </a:lnTo>
                  <a:lnTo>
                    <a:pt x="153911" y="245491"/>
                  </a:lnTo>
                  <a:lnTo>
                    <a:pt x="156324" y="248018"/>
                  </a:lnTo>
                  <a:lnTo>
                    <a:pt x="158026" y="248653"/>
                  </a:lnTo>
                  <a:lnTo>
                    <a:pt x="161836" y="248653"/>
                  </a:lnTo>
                  <a:lnTo>
                    <a:pt x="163207" y="248272"/>
                  </a:lnTo>
                  <a:lnTo>
                    <a:pt x="165366" y="246646"/>
                  </a:lnTo>
                  <a:lnTo>
                    <a:pt x="166128" y="245491"/>
                  </a:lnTo>
                  <a:lnTo>
                    <a:pt x="166547" y="243979"/>
                  </a:lnTo>
                  <a:lnTo>
                    <a:pt x="163995" y="243674"/>
                  </a:lnTo>
                  <a:lnTo>
                    <a:pt x="163677" y="244538"/>
                  </a:lnTo>
                  <a:lnTo>
                    <a:pt x="163601" y="244741"/>
                  </a:lnTo>
                  <a:lnTo>
                    <a:pt x="163093" y="245491"/>
                  </a:lnTo>
                  <a:lnTo>
                    <a:pt x="161836" y="246418"/>
                  </a:lnTo>
                  <a:lnTo>
                    <a:pt x="161048" y="246646"/>
                  </a:lnTo>
                  <a:lnTo>
                    <a:pt x="158927" y="246646"/>
                  </a:lnTo>
                  <a:lnTo>
                    <a:pt x="157924" y="246227"/>
                  </a:lnTo>
                  <a:lnTo>
                    <a:pt x="156298" y="244538"/>
                  </a:lnTo>
                  <a:lnTo>
                    <a:pt x="156083" y="243979"/>
                  </a:lnTo>
                  <a:lnTo>
                    <a:pt x="155968" y="243674"/>
                  </a:lnTo>
                  <a:lnTo>
                    <a:pt x="155841" y="243344"/>
                  </a:lnTo>
                  <a:lnTo>
                    <a:pt x="155765" y="241719"/>
                  </a:lnTo>
                  <a:lnTo>
                    <a:pt x="166598" y="241719"/>
                  </a:lnTo>
                  <a:lnTo>
                    <a:pt x="166611" y="239699"/>
                  </a:lnTo>
                  <a:close/>
                </a:path>
                <a:path w="168275" h="325119">
                  <a:moveTo>
                    <a:pt x="166649" y="277749"/>
                  </a:moveTo>
                  <a:lnTo>
                    <a:pt x="166598" y="276517"/>
                  </a:lnTo>
                  <a:lnTo>
                    <a:pt x="166065" y="274916"/>
                  </a:lnTo>
                  <a:lnTo>
                    <a:pt x="164833" y="273570"/>
                  </a:lnTo>
                  <a:lnTo>
                    <a:pt x="164058" y="272745"/>
                  </a:lnTo>
                  <a:lnTo>
                    <a:pt x="164058" y="277749"/>
                  </a:lnTo>
                  <a:lnTo>
                    <a:pt x="155943" y="277749"/>
                  </a:lnTo>
                  <a:lnTo>
                    <a:pt x="158940" y="273570"/>
                  </a:lnTo>
                  <a:lnTo>
                    <a:pt x="161315" y="273570"/>
                  </a:lnTo>
                  <a:lnTo>
                    <a:pt x="164058" y="277749"/>
                  </a:lnTo>
                  <a:lnTo>
                    <a:pt x="164058" y="272745"/>
                  </a:lnTo>
                  <a:lnTo>
                    <a:pt x="163588" y="272237"/>
                  </a:lnTo>
                  <a:lnTo>
                    <a:pt x="161988" y="271564"/>
                  </a:lnTo>
                  <a:lnTo>
                    <a:pt x="158038" y="271564"/>
                  </a:lnTo>
                  <a:lnTo>
                    <a:pt x="156387" y="272237"/>
                  </a:lnTo>
                  <a:lnTo>
                    <a:pt x="153898" y="274916"/>
                  </a:lnTo>
                  <a:lnTo>
                    <a:pt x="153377" y="276517"/>
                  </a:lnTo>
                  <a:lnTo>
                    <a:pt x="153403" y="282028"/>
                  </a:lnTo>
                  <a:lnTo>
                    <a:pt x="153949" y="283540"/>
                  </a:lnTo>
                  <a:lnTo>
                    <a:pt x="156362" y="286067"/>
                  </a:lnTo>
                  <a:lnTo>
                    <a:pt x="158064" y="286702"/>
                  </a:lnTo>
                  <a:lnTo>
                    <a:pt x="161874" y="286702"/>
                  </a:lnTo>
                  <a:lnTo>
                    <a:pt x="163245" y="286321"/>
                  </a:lnTo>
                  <a:lnTo>
                    <a:pt x="165404" y="284695"/>
                  </a:lnTo>
                  <a:lnTo>
                    <a:pt x="166166" y="283540"/>
                  </a:lnTo>
                  <a:lnTo>
                    <a:pt x="166585" y="282028"/>
                  </a:lnTo>
                  <a:lnTo>
                    <a:pt x="164033" y="281724"/>
                  </a:lnTo>
                  <a:lnTo>
                    <a:pt x="163715" y="282587"/>
                  </a:lnTo>
                  <a:lnTo>
                    <a:pt x="163639" y="282790"/>
                  </a:lnTo>
                  <a:lnTo>
                    <a:pt x="163131" y="283540"/>
                  </a:lnTo>
                  <a:lnTo>
                    <a:pt x="161874" y="284467"/>
                  </a:lnTo>
                  <a:lnTo>
                    <a:pt x="161086" y="284695"/>
                  </a:lnTo>
                  <a:lnTo>
                    <a:pt x="158965" y="284695"/>
                  </a:lnTo>
                  <a:lnTo>
                    <a:pt x="157962" y="284276"/>
                  </a:lnTo>
                  <a:lnTo>
                    <a:pt x="156337" y="282587"/>
                  </a:lnTo>
                  <a:lnTo>
                    <a:pt x="156121" y="282028"/>
                  </a:lnTo>
                  <a:lnTo>
                    <a:pt x="156006" y="281724"/>
                  </a:lnTo>
                  <a:lnTo>
                    <a:pt x="155879" y="281393"/>
                  </a:lnTo>
                  <a:lnTo>
                    <a:pt x="155803" y="279768"/>
                  </a:lnTo>
                  <a:lnTo>
                    <a:pt x="166636" y="279768"/>
                  </a:lnTo>
                  <a:lnTo>
                    <a:pt x="166649" y="277749"/>
                  </a:lnTo>
                  <a:close/>
                </a:path>
                <a:path w="168275" h="325119">
                  <a:moveTo>
                    <a:pt x="166662" y="201650"/>
                  </a:moveTo>
                  <a:lnTo>
                    <a:pt x="166611" y="200418"/>
                  </a:lnTo>
                  <a:lnTo>
                    <a:pt x="166077" y="198818"/>
                  </a:lnTo>
                  <a:lnTo>
                    <a:pt x="164846" y="197472"/>
                  </a:lnTo>
                  <a:lnTo>
                    <a:pt x="164071" y="196646"/>
                  </a:lnTo>
                  <a:lnTo>
                    <a:pt x="164071" y="201650"/>
                  </a:lnTo>
                  <a:lnTo>
                    <a:pt x="155956" y="201650"/>
                  </a:lnTo>
                  <a:lnTo>
                    <a:pt x="158953" y="197472"/>
                  </a:lnTo>
                  <a:lnTo>
                    <a:pt x="161328" y="197472"/>
                  </a:lnTo>
                  <a:lnTo>
                    <a:pt x="164071" y="201650"/>
                  </a:lnTo>
                  <a:lnTo>
                    <a:pt x="164071" y="196646"/>
                  </a:lnTo>
                  <a:lnTo>
                    <a:pt x="163601" y="196138"/>
                  </a:lnTo>
                  <a:lnTo>
                    <a:pt x="162001" y="195465"/>
                  </a:lnTo>
                  <a:lnTo>
                    <a:pt x="158051" y="195465"/>
                  </a:lnTo>
                  <a:lnTo>
                    <a:pt x="156400" y="196138"/>
                  </a:lnTo>
                  <a:lnTo>
                    <a:pt x="153911" y="198818"/>
                  </a:lnTo>
                  <a:lnTo>
                    <a:pt x="153377" y="200418"/>
                  </a:lnTo>
                  <a:lnTo>
                    <a:pt x="153416" y="205930"/>
                  </a:lnTo>
                  <a:lnTo>
                    <a:pt x="153949" y="207441"/>
                  </a:lnTo>
                  <a:lnTo>
                    <a:pt x="156375" y="209969"/>
                  </a:lnTo>
                  <a:lnTo>
                    <a:pt x="158076" y="210604"/>
                  </a:lnTo>
                  <a:lnTo>
                    <a:pt x="161886" y="210604"/>
                  </a:lnTo>
                  <a:lnTo>
                    <a:pt x="163258" y="210223"/>
                  </a:lnTo>
                  <a:lnTo>
                    <a:pt x="165417" y="208597"/>
                  </a:lnTo>
                  <a:lnTo>
                    <a:pt x="166179" y="207441"/>
                  </a:lnTo>
                  <a:lnTo>
                    <a:pt x="166598" y="205930"/>
                  </a:lnTo>
                  <a:lnTo>
                    <a:pt x="164045" y="205625"/>
                  </a:lnTo>
                  <a:lnTo>
                    <a:pt x="163728" y="206489"/>
                  </a:lnTo>
                  <a:lnTo>
                    <a:pt x="163652" y="206692"/>
                  </a:lnTo>
                  <a:lnTo>
                    <a:pt x="163144" y="207441"/>
                  </a:lnTo>
                  <a:lnTo>
                    <a:pt x="161886" y="208368"/>
                  </a:lnTo>
                  <a:lnTo>
                    <a:pt x="161099" y="208597"/>
                  </a:lnTo>
                  <a:lnTo>
                    <a:pt x="158978" y="208597"/>
                  </a:lnTo>
                  <a:lnTo>
                    <a:pt x="157975" y="208178"/>
                  </a:lnTo>
                  <a:lnTo>
                    <a:pt x="156349" y="206489"/>
                  </a:lnTo>
                  <a:lnTo>
                    <a:pt x="156133" y="205930"/>
                  </a:lnTo>
                  <a:lnTo>
                    <a:pt x="156019" y="205625"/>
                  </a:lnTo>
                  <a:lnTo>
                    <a:pt x="155892" y="205295"/>
                  </a:lnTo>
                  <a:lnTo>
                    <a:pt x="155816" y="203669"/>
                  </a:lnTo>
                  <a:lnTo>
                    <a:pt x="166649" y="203669"/>
                  </a:lnTo>
                  <a:lnTo>
                    <a:pt x="166662" y="201650"/>
                  </a:lnTo>
                  <a:close/>
                </a:path>
                <a:path w="168275" h="325119">
                  <a:moveTo>
                    <a:pt x="166662" y="49441"/>
                  </a:moveTo>
                  <a:lnTo>
                    <a:pt x="166611" y="48209"/>
                  </a:lnTo>
                  <a:lnTo>
                    <a:pt x="166077" y="46609"/>
                  </a:lnTo>
                  <a:lnTo>
                    <a:pt x="164846" y="45262"/>
                  </a:lnTo>
                  <a:lnTo>
                    <a:pt x="164071" y="44437"/>
                  </a:lnTo>
                  <a:lnTo>
                    <a:pt x="164071" y="49441"/>
                  </a:lnTo>
                  <a:lnTo>
                    <a:pt x="155956" y="49441"/>
                  </a:lnTo>
                  <a:lnTo>
                    <a:pt x="158953" y="45262"/>
                  </a:lnTo>
                  <a:lnTo>
                    <a:pt x="161328" y="45262"/>
                  </a:lnTo>
                  <a:lnTo>
                    <a:pt x="164071" y="49441"/>
                  </a:lnTo>
                  <a:lnTo>
                    <a:pt x="164071" y="44437"/>
                  </a:lnTo>
                  <a:lnTo>
                    <a:pt x="163601" y="43929"/>
                  </a:lnTo>
                  <a:lnTo>
                    <a:pt x="162001" y="43256"/>
                  </a:lnTo>
                  <a:lnTo>
                    <a:pt x="158051" y="43256"/>
                  </a:lnTo>
                  <a:lnTo>
                    <a:pt x="156400" y="43929"/>
                  </a:lnTo>
                  <a:lnTo>
                    <a:pt x="153911" y="46609"/>
                  </a:lnTo>
                  <a:lnTo>
                    <a:pt x="153377" y="48209"/>
                  </a:lnTo>
                  <a:lnTo>
                    <a:pt x="153416" y="53721"/>
                  </a:lnTo>
                  <a:lnTo>
                    <a:pt x="153949" y="55232"/>
                  </a:lnTo>
                  <a:lnTo>
                    <a:pt x="156375" y="57759"/>
                  </a:lnTo>
                  <a:lnTo>
                    <a:pt x="158076" y="58394"/>
                  </a:lnTo>
                  <a:lnTo>
                    <a:pt x="161886" y="58394"/>
                  </a:lnTo>
                  <a:lnTo>
                    <a:pt x="163258" y="58013"/>
                  </a:lnTo>
                  <a:lnTo>
                    <a:pt x="165417" y="56388"/>
                  </a:lnTo>
                  <a:lnTo>
                    <a:pt x="166179" y="55232"/>
                  </a:lnTo>
                  <a:lnTo>
                    <a:pt x="166598" y="53721"/>
                  </a:lnTo>
                  <a:lnTo>
                    <a:pt x="164045" y="53416"/>
                  </a:lnTo>
                  <a:lnTo>
                    <a:pt x="163728" y="54279"/>
                  </a:lnTo>
                  <a:lnTo>
                    <a:pt x="163652" y="54483"/>
                  </a:lnTo>
                  <a:lnTo>
                    <a:pt x="163144" y="55232"/>
                  </a:lnTo>
                  <a:lnTo>
                    <a:pt x="161886" y="56159"/>
                  </a:lnTo>
                  <a:lnTo>
                    <a:pt x="161099" y="56388"/>
                  </a:lnTo>
                  <a:lnTo>
                    <a:pt x="158978" y="56388"/>
                  </a:lnTo>
                  <a:lnTo>
                    <a:pt x="157975" y="55968"/>
                  </a:lnTo>
                  <a:lnTo>
                    <a:pt x="156349" y="54279"/>
                  </a:lnTo>
                  <a:lnTo>
                    <a:pt x="156133" y="53721"/>
                  </a:lnTo>
                  <a:lnTo>
                    <a:pt x="156019" y="53416"/>
                  </a:lnTo>
                  <a:lnTo>
                    <a:pt x="155892" y="53086"/>
                  </a:lnTo>
                  <a:lnTo>
                    <a:pt x="155816" y="51460"/>
                  </a:lnTo>
                  <a:lnTo>
                    <a:pt x="166649" y="51460"/>
                  </a:lnTo>
                  <a:lnTo>
                    <a:pt x="166662" y="49441"/>
                  </a:lnTo>
                  <a:close/>
                </a:path>
                <a:path w="168275" h="325119">
                  <a:moveTo>
                    <a:pt x="166674" y="125552"/>
                  </a:moveTo>
                  <a:lnTo>
                    <a:pt x="166624" y="124320"/>
                  </a:lnTo>
                  <a:lnTo>
                    <a:pt x="166090" y="122720"/>
                  </a:lnTo>
                  <a:lnTo>
                    <a:pt x="164871" y="121373"/>
                  </a:lnTo>
                  <a:lnTo>
                    <a:pt x="164084" y="120548"/>
                  </a:lnTo>
                  <a:lnTo>
                    <a:pt x="164084" y="125552"/>
                  </a:lnTo>
                  <a:lnTo>
                    <a:pt x="155968" y="125552"/>
                  </a:lnTo>
                  <a:lnTo>
                    <a:pt x="158965" y="121373"/>
                  </a:lnTo>
                  <a:lnTo>
                    <a:pt x="161340" y="121373"/>
                  </a:lnTo>
                  <a:lnTo>
                    <a:pt x="164084" y="125552"/>
                  </a:lnTo>
                  <a:lnTo>
                    <a:pt x="164084" y="120548"/>
                  </a:lnTo>
                  <a:lnTo>
                    <a:pt x="163614" y="120040"/>
                  </a:lnTo>
                  <a:lnTo>
                    <a:pt x="162013" y="119367"/>
                  </a:lnTo>
                  <a:lnTo>
                    <a:pt x="158064" y="119367"/>
                  </a:lnTo>
                  <a:lnTo>
                    <a:pt x="156413" y="120040"/>
                  </a:lnTo>
                  <a:lnTo>
                    <a:pt x="153924" y="122720"/>
                  </a:lnTo>
                  <a:lnTo>
                    <a:pt x="153403" y="124320"/>
                  </a:lnTo>
                  <a:lnTo>
                    <a:pt x="153441" y="129832"/>
                  </a:lnTo>
                  <a:lnTo>
                    <a:pt x="153974" y="131343"/>
                  </a:lnTo>
                  <a:lnTo>
                    <a:pt x="156387" y="133870"/>
                  </a:lnTo>
                  <a:lnTo>
                    <a:pt x="158089" y="134505"/>
                  </a:lnTo>
                  <a:lnTo>
                    <a:pt x="161899" y="134505"/>
                  </a:lnTo>
                  <a:lnTo>
                    <a:pt x="163271" y="134124"/>
                  </a:lnTo>
                  <a:lnTo>
                    <a:pt x="165430" y="132499"/>
                  </a:lnTo>
                  <a:lnTo>
                    <a:pt x="166192" y="131343"/>
                  </a:lnTo>
                  <a:lnTo>
                    <a:pt x="166611" y="129832"/>
                  </a:lnTo>
                  <a:lnTo>
                    <a:pt x="164058" y="129527"/>
                  </a:lnTo>
                  <a:lnTo>
                    <a:pt x="163741" y="130390"/>
                  </a:lnTo>
                  <a:lnTo>
                    <a:pt x="163664" y="130594"/>
                  </a:lnTo>
                  <a:lnTo>
                    <a:pt x="163156" y="131343"/>
                  </a:lnTo>
                  <a:lnTo>
                    <a:pt x="161899" y="132270"/>
                  </a:lnTo>
                  <a:lnTo>
                    <a:pt x="161112" y="132499"/>
                  </a:lnTo>
                  <a:lnTo>
                    <a:pt x="158991" y="132499"/>
                  </a:lnTo>
                  <a:lnTo>
                    <a:pt x="157988" y="132080"/>
                  </a:lnTo>
                  <a:lnTo>
                    <a:pt x="156362" y="130390"/>
                  </a:lnTo>
                  <a:lnTo>
                    <a:pt x="156146" y="129832"/>
                  </a:lnTo>
                  <a:lnTo>
                    <a:pt x="156032" y="129527"/>
                  </a:lnTo>
                  <a:lnTo>
                    <a:pt x="155905" y="129197"/>
                  </a:lnTo>
                  <a:lnTo>
                    <a:pt x="155829" y="127571"/>
                  </a:lnTo>
                  <a:lnTo>
                    <a:pt x="166662" y="127571"/>
                  </a:lnTo>
                  <a:lnTo>
                    <a:pt x="166674" y="125552"/>
                  </a:lnTo>
                  <a:close/>
                </a:path>
                <a:path w="168275" h="325119">
                  <a:moveTo>
                    <a:pt x="167703" y="96113"/>
                  </a:moveTo>
                  <a:lnTo>
                    <a:pt x="167335" y="93929"/>
                  </a:lnTo>
                  <a:lnTo>
                    <a:pt x="166890" y="94018"/>
                  </a:lnTo>
                  <a:lnTo>
                    <a:pt x="165874" y="94043"/>
                  </a:lnTo>
                  <a:lnTo>
                    <a:pt x="165595" y="93980"/>
                  </a:lnTo>
                  <a:lnTo>
                    <a:pt x="165201" y="93764"/>
                  </a:lnTo>
                  <a:lnTo>
                    <a:pt x="165061" y="93599"/>
                  </a:lnTo>
                  <a:lnTo>
                    <a:pt x="164985" y="93395"/>
                  </a:lnTo>
                  <a:lnTo>
                    <a:pt x="164871" y="93205"/>
                  </a:lnTo>
                  <a:lnTo>
                    <a:pt x="164846" y="92748"/>
                  </a:lnTo>
                  <a:lnTo>
                    <a:pt x="164846" y="83540"/>
                  </a:lnTo>
                  <a:lnTo>
                    <a:pt x="167335" y="83540"/>
                  </a:lnTo>
                  <a:lnTo>
                    <a:pt x="167335" y="81610"/>
                  </a:lnTo>
                  <a:lnTo>
                    <a:pt x="164846" y="81610"/>
                  </a:lnTo>
                  <a:lnTo>
                    <a:pt x="164846" y="76542"/>
                  </a:lnTo>
                  <a:lnTo>
                    <a:pt x="162407" y="78028"/>
                  </a:lnTo>
                  <a:lnTo>
                    <a:pt x="162407" y="81610"/>
                  </a:lnTo>
                  <a:lnTo>
                    <a:pt x="160616" y="81610"/>
                  </a:lnTo>
                  <a:lnTo>
                    <a:pt x="160616" y="83540"/>
                  </a:lnTo>
                  <a:lnTo>
                    <a:pt x="162407" y="83540"/>
                  </a:lnTo>
                  <a:lnTo>
                    <a:pt x="162407" y="93370"/>
                  </a:lnTo>
                  <a:lnTo>
                    <a:pt x="162496" y="94348"/>
                  </a:lnTo>
                  <a:lnTo>
                    <a:pt x="162915" y="95275"/>
                  </a:lnTo>
                  <a:lnTo>
                    <a:pt x="163245" y="95631"/>
                  </a:lnTo>
                  <a:lnTo>
                    <a:pt x="164223" y="96164"/>
                  </a:lnTo>
                  <a:lnTo>
                    <a:pt x="164922" y="96304"/>
                  </a:lnTo>
                  <a:lnTo>
                    <a:pt x="166357" y="96304"/>
                  </a:lnTo>
                  <a:lnTo>
                    <a:pt x="167703" y="96113"/>
                  </a:lnTo>
                  <a:close/>
                </a:path>
                <a:path w="168275" h="325119">
                  <a:moveTo>
                    <a:pt x="168211" y="158191"/>
                  </a:moveTo>
                  <a:lnTo>
                    <a:pt x="167335" y="157695"/>
                  </a:lnTo>
                  <a:lnTo>
                    <a:pt x="166497" y="157416"/>
                  </a:lnTo>
                  <a:lnTo>
                    <a:pt x="165100" y="157416"/>
                  </a:lnTo>
                  <a:lnTo>
                    <a:pt x="164566" y="157581"/>
                  </a:lnTo>
                  <a:lnTo>
                    <a:pt x="163588" y="158254"/>
                  </a:lnTo>
                  <a:lnTo>
                    <a:pt x="163080" y="158927"/>
                  </a:lnTo>
                  <a:lnTo>
                    <a:pt x="162521" y="159931"/>
                  </a:lnTo>
                  <a:lnTo>
                    <a:pt x="162521" y="157721"/>
                  </a:lnTo>
                  <a:lnTo>
                    <a:pt x="160312" y="157721"/>
                  </a:lnTo>
                  <a:lnTo>
                    <a:pt x="160312" y="172250"/>
                  </a:lnTo>
                  <a:lnTo>
                    <a:pt x="162775" y="172250"/>
                  </a:lnTo>
                  <a:lnTo>
                    <a:pt x="162775" y="163626"/>
                  </a:lnTo>
                  <a:lnTo>
                    <a:pt x="162890" y="162674"/>
                  </a:lnTo>
                  <a:lnTo>
                    <a:pt x="163334" y="161213"/>
                  </a:lnTo>
                  <a:lnTo>
                    <a:pt x="163639" y="160769"/>
                  </a:lnTo>
                  <a:lnTo>
                    <a:pt x="164515" y="160121"/>
                  </a:lnTo>
                  <a:lnTo>
                    <a:pt x="164985" y="159956"/>
                  </a:lnTo>
                  <a:lnTo>
                    <a:pt x="166141" y="159956"/>
                  </a:lnTo>
                  <a:lnTo>
                    <a:pt x="166725" y="160159"/>
                  </a:lnTo>
                  <a:lnTo>
                    <a:pt x="167335" y="160489"/>
                  </a:lnTo>
                  <a:lnTo>
                    <a:pt x="168211" y="158191"/>
                  </a:lnTo>
                  <a:close/>
                </a:path>
              </a:pathLst>
            </a:custGeom>
            <a:solidFill>
              <a:srgbClr val="262626"/>
            </a:solidFill>
          </p:spPr>
          <p:txBody>
            <a:bodyPr wrap="square" lIns="0" tIns="0" rIns="0" bIns="0" rtlCol="0"/>
            <a:lstStyle/>
            <a:p>
              <a:endParaRPr/>
            </a:p>
          </p:txBody>
        </p:sp>
        <p:sp>
          <p:nvSpPr>
            <p:cNvPr id="17" name="object 24">
              <a:extLst>
                <a:ext uri="{FF2B5EF4-FFF2-40B4-BE49-F238E27FC236}">
                  <a16:creationId xmlns:a16="http://schemas.microsoft.com/office/drawing/2014/main" id="{7CFD8C75-44BD-DB96-A3C2-34B1A107FEA6}"/>
                </a:ext>
              </a:extLst>
            </p:cNvPr>
            <p:cNvSpPr/>
            <p:nvPr/>
          </p:nvSpPr>
          <p:spPr>
            <a:xfrm>
              <a:off x="9811461" y="2576956"/>
              <a:ext cx="211454" cy="287655"/>
            </a:xfrm>
            <a:custGeom>
              <a:avLst/>
              <a:gdLst/>
              <a:ahLst/>
              <a:cxnLst/>
              <a:rect l="l" t="t" r="r" b="b"/>
              <a:pathLst>
                <a:path w="211454" h="287655">
                  <a:moveTo>
                    <a:pt x="12509" y="185039"/>
                  </a:moveTo>
                  <a:lnTo>
                    <a:pt x="10261" y="185039"/>
                  </a:lnTo>
                  <a:lnTo>
                    <a:pt x="10261" y="199859"/>
                  </a:lnTo>
                  <a:lnTo>
                    <a:pt x="9880" y="201206"/>
                  </a:lnTo>
                  <a:lnTo>
                    <a:pt x="8356" y="202958"/>
                  </a:lnTo>
                  <a:lnTo>
                    <a:pt x="7467" y="203390"/>
                  </a:lnTo>
                  <a:lnTo>
                    <a:pt x="5308" y="203390"/>
                  </a:lnTo>
                  <a:lnTo>
                    <a:pt x="2451" y="195935"/>
                  </a:lnTo>
                  <a:lnTo>
                    <a:pt x="2667" y="195097"/>
                  </a:lnTo>
                  <a:lnTo>
                    <a:pt x="2794" y="194614"/>
                  </a:lnTo>
                  <a:lnTo>
                    <a:pt x="3302" y="193916"/>
                  </a:lnTo>
                  <a:lnTo>
                    <a:pt x="4254" y="192747"/>
                  </a:lnTo>
                  <a:lnTo>
                    <a:pt x="5168" y="192265"/>
                  </a:lnTo>
                  <a:lnTo>
                    <a:pt x="7416" y="192265"/>
                  </a:lnTo>
                  <a:lnTo>
                    <a:pt x="10261" y="199859"/>
                  </a:lnTo>
                  <a:lnTo>
                    <a:pt x="10261" y="185039"/>
                  </a:lnTo>
                  <a:lnTo>
                    <a:pt x="10045" y="185039"/>
                  </a:lnTo>
                  <a:lnTo>
                    <a:pt x="10045" y="192252"/>
                  </a:lnTo>
                  <a:lnTo>
                    <a:pt x="9740" y="191820"/>
                  </a:lnTo>
                  <a:lnTo>
                    <a:pt x="9626" y="191655"/>
                  </a:lnTo>
                  <a:lnTo>
                    <a:pt x="9067" y="191173"/>
                  </a:lnTo>
                  <a:lnTo>
                    <a:pt x="7696" y="190449"/>
                  </a:lnTo>
                  <a:lnTo>
                    <a:pt x="6908" y="190258"/>
                  </a:lnTo>
                  <a:lnTo>
                    <a:pt x="4838" y="190258"/>
                  </a:lnTo>
                  <a:lnTo>
                    <a:pt x="0" y="199859"/>
                  </a:lnTo>
                  <a:lnTo>
                    <a:pt x="152" y="200672"/>
                  </a:lnTo>
                  <a:lnTo>
                    <a:pt x="1244" y="202958"/>
                  </a:lnTo>
                  <a:lnTo>
                    <a:pt x="1981" y="203835"/>
                  </a:lnTo>
                  <a:lnTo>
                    <a:pt x="2959" y="204444"/>
                  </a:lnTo>
                  <a:lnTo>
                    <a:pt x="3911" y="205092"/>
                  </a:lnTo>
                  <a:lnTo>
                    <a:pt x="4978" y="205397"/>
                  </a:lnTo>
                  <a:lnTo>
                    <a:pt x="7937" y="205397"/>
                  </a:lnTo>
                  <a:lnTo>
                    <a:pt x="9283" y="204698"/>
                  </a:lnTo>
                  <a:lnTo>
                    <a:pt x="10134" y="203390"/>
                  </a:lnTo>
                  <a:lnTo>
                    <a:pt x="10210" y="205092"/>
                  </a:lnTo>
                  <a:lnTo>
                    <a:pt x="12509" y="205092"/>
                  </a:lnTo>
                  <a:lnTo>
                    <a:pt x="12509" y="185039"/>
                  </a:lnTo>
                  <a:close/>
                </a:path>
                <a:path w="211454" h="287655">
                  <a:moveTo>
                    <a:pt x="28930" y="196443"/>
                  </a:moveTo>
                  <a:lnTo>
                    <a:pt x="28879" y="195211"/>
                  </a:lnTo>
                  <a:lnTo>
                    <a:pt x="28346" y="193611"/>
                  </a:lnTo>
                  <a:lnTo>
                    <a:pt x="27114" y="192265"/>
                  </a:lnTo>
                  <a:lnTo>
                    <a:pt x="26339" y="191439"/>
                  </a:lnTo>
                  <a:lnTo>
                    <a:pt x="26339" y="196443"/>
                  </a:lnTo>
                  <a:lnTo>
                    <a:pt x="18224" y="196443"/>
                  </a:lnTo>
                  <a:lnTo>
                    <a:pt x="21221" y="192265"/>
                  </a:lnTo>
                  <a:lnTo>
                    <a:pt x="23596" y="192265"/>
                  </a:lnTo>
                  <a:lnTo>
                    <a:pt x="26339" y="196443"/>
                  </a:lnTo>
                  <a:lnTo>
                    <a:pt x="26339" y="191439"/>
                  </a:lnTo>
                  <a:lnTo>
                    <a:pt x="25869" y="190931"/>
                  </a:lnTo>
                  <a:lnTo>
                    <a:pt x="24269" y="190258"/>
                  </a:lnTo>
                  <a:lnTo>
                    <a:pt x="20320" y="190258"/>
                  </a:lnTo>
                  <a:lnTo>
                    <a:pt x="18669" y="190931"/>
                  </a:lnTo>
                  <a:lnTo>
                    <a:pt x="16179" y="193611"/>
                  </a:lnTo>
                  <a:lnTo>
                    <a:pt x="15646" y="195211"/>
                  </a:lnTo>
                  <a:lnTo>
                    <a:pt x="15684" y="200723"/>
                  </a:lnTo>
                  <a:lnTo>
                    <a:pt x="16217" y="202234"/>
                  </a:lnTo>
                  <a:lnTo>
                    <a:pt x="18643" y="204762"/>
                  </a:lnTo>
                  <a:lnTo>
                    <a:pt x="20345" y="205397"/>
                  </a:lnTo>
                  <a:lnTo>
                    <a:pt x="24155" y="205397"/>
                  </a:lnTo>
                  <a:lnTo>
                    <a:pt x="25527" y="205016"/>
                  </a:lnTo>
                  <a:lnTo>
                    <a:pt x="27686" y="203390"/>
                  </a:lnTo>
                  <a:lnTo>
                    <a:pt x="28448" y="202234"/>
                  </a:lnTo>
                  <a:lnTo>
                    <a:pt x="28867" y="200723"/>
                  </a:lnTo>
                  <a:lnTo>
                    <a:pt x="26314" y="200418"/>
                  </a:lnTo>
                  <a:lnTo>
                    <a:pt x="25996" y="201282"/>
                  </a:lnTo>
                  <a:lnTo>
                    <a:pt x="25920" y="201485"/>
                  </a:lnTo>
                  <a:lnTo>
                    <a:pt x="25412" y="202234"/>
                  </a:lnTo>
                  <a:lnTo>
                    <a:pt x="24155" y="203161"/>
                  </a:lnTo>
                  <a:lnTo>
                    <a:pt x="23368" y="203390"/>
                  </a:lnTo>
                  <a:lnTo>
                    <a:pt x="21247" y="203390"/>
                  </a:lnTo>
                  <a:lnTo>
                    <a:pt x="20243" y="202971"/>
                  </a:lnTo>
                  <a:lnTo>
                    <a:pt x="18618" y="201282"/>
                  </a:lnTo>
                  <a:lnTo>
                    <a:pt x="18402" y="200723"/>
                  </a:lnTo>
                  <a:lnTo>
                    <a:pt x="18288" y="200418"/>
                  </a:lnTo>
                  <a:lnTo>
                    <a:pt x="18161" y="200088"/>
                  </a:lnTo>
                  <a:lnTo>
                    <a:pt x="18084" y="198462"/>
                  </a:lnTo>
                  <a:lnTo>
                    <a:pt x="28917" y="198462"/>
                  </a:lnTo>
                  <a:lnTo>
                    <a:pt x="28930" y="196443"/>
                  </a:lnTo>
                  <a:close/>
                </a:path>
                <a:path w="211454" h="287655">
                  <a:moveTo>
                    <a:pt x="44437" y="195859"/>
                  </a:moveTo>
                  <a:lnTo>
                    <a:pt x="44284" y="195097"/>
                  </a:lnTo>
                  <a:lnTo>
                    <a:pt x="43815" y="193929"/>
                  </a:lnTo>
                  <a:lnTo>
                    <a:pt x="43307" y="192747"/>
                  </a:lnTo>
                  <a:lnTo>
                    <a:pt x="42862" y="192189"/>
                  </a:lnTo>
                  <a:lnTo>
                    <a:pt x="42608" y="191858"/>
                  </a:lnTo>
                  <a:lnTo>
                    <a:pt x="42024" y="191477"/>
                  </a:lnTo>
                  <a:lnTo>
                    <a:pt x="42024" y="195859"/>
                  </a:lnTo>
                  <a:lnTo>
                    <a:pt x="41986" y="199809"/>
                  </a:lnTo>
                  <a:lnTo>
                    <a:pt x="41770" y="200558"/>
                  </a:lnTo>
                  <a:lnTo>
                    <a:pt x="41554" y="201180"/>
                  </a:lnTo>
                  <a:lnTo>
                    <a:pt x="40005" y="202971"/>
                  </a:lnTo>
                  <a:lnTo>
                    <a:pt x="39141" y="203390"/>
                  </a:lnTo>
                  <a:lnTo>
                    <a:pt x="36982" y="203390"/>
                  </a:lnTo>
                  <a:lnTo>
                    <a:pt x="36055" y="202971"/>
                  </a:lnTo>
                  <a:lnTo>
                    <a:pt x="34544" y="201180"/>
                  </a:lnTo>
                  <a:lnTo>
                    <a:pt x="34175" y="199809"/>
                  </a:lnTo>
                  <a:lnTo>
                    <a:pt x="34239" y="195859"/>
                  </a:lnTo>
                  <a:lnTo>
                    <a:pt x="37096" y="192189"/>
                  </a:lnTo>
                  <a:lnTo>
                    <a:pt x="39217" y="192189"/>
                  </a:lnTo>
                  <a:lnTo>
                    <a:pt x="39738" y="192468"/>
                  </a:lnTo>
                  <a:lnTo>
                    <a:pt x="40182" y="192747"/>
                  </a:lnTo>
                  <a:lnTo>
                    <a:pt x="41630" y="194487"/>
                  </a:lnTo>
                  <a:lnTo>
                    <a:pt x="42024" y="195859"/>
                  </a:lnTo>
                  <a:lnTo>
                    <a:pt x="42024" y="191477"/>
                  </a:lnTo>
                  <a:lnTo>
                    <a:pt x="40703" y="190588"/>
                  </a:lnTo>
                  <a:lnTo>
                    <a:pt x="39611" y="190258"/>
                  </a:lnTo>
                  <a:lnTo>
                    <a:pt x="37426" y="190258"/>
                  </a:lnTo>
                  <a:lnTo>
                    <a:pt x="36055" y="190588"/>
                  </a:lnTo>
                  <a:lnTo>
                    <a:pt x="36385" y="190588"/>
                  </a:lnTo>
                  <a:lnTo>
                    <a:pt x="35306" y="191185"/>
                  </a:lnTo>
                  <a:lnTo>
                    <a:pt x="34594" y="191858"/>
                  </a:lnTo>
                  <a:lnTo>
                    <a:pt x="34175" y="192468"/>
                  </a:lnTo>
                  <a:lnTo>
                    <a:pt x="34175" y="190588"/>
                  </a:lnTo>
                  <a:lnTo>
                    <a:pt x="31940" y="190588"/>
                  </a:lnTo>
                  <a:lnTo>
                    <a:pt x="31940" y="210642"/>
                  </a:lnTo>
                  <a:lnTo>
                    <a:pt x="34404" y="210642"/>
                  </a:lnTo>
                  <a:lnTo>
                    <a:pt x="34404" y="203581"/>
                  </a:lnTo>
                  <a:lnTo>
                    <a:pt x="34798" y="204152"/>
                  </a:lnTo>
                  <a:lnTo>
                    <a:pt x="35331" y="204571"/>
                  </a:lnTo>
                  <a:lnTo>
                    <a:pt x="36639" y="205232"/>
                  </a:lnTo>
                  <a:lnTo>
                    <a:pt x="37376" y="205409"/>
                  </a:lnTo>
                  <a:lnTo>
                    <a:pt x="39331" y="205409"/>
                  </a:lnTo>
                  <a:lnTo>
                    <a:pt x="40398" y="205092"/>
                  </a:lnTo>
                  <a:lnTo>
                    <a:pt x="42418" y="203860"/>
                  </a:lnTo>
                  <a:lnTo>
                    <a:pt x="42646" y="203581"/>
                  </a:lnTo>
                  <a:lnTo>
                    <a:pt x="42811" y="203390"/>
                  </a:lnTo>
                  <a:lnTo>
                    <a:pt x="43167" y="202971"/>
                  </a:lnTo>
                  <a:lnTo>
                    <a:pt x="44259" y="200558"/>
                  </a:lnTo>
                  <a:lnTo>
                    <a:pt x="44411" y="199809"/>
                  </a:lnTo>
                  <a:lnTo>
                    <a:pt x="44437" y="195859"/>
                  </a:lnTo>
                  <a:close/>
                </a:path>
                <a:path w="211454" h="287655">
                  <a:moveTo>
                    <a:pt x="51562" y="266687"/>
                  </a:moveTo>
                  <a:lnTo>
                    <a:pt x="49288" y="266687"/>
                  </a:lnTo>
                  <a:lnTo>
                    <a:pt x="49288" y="268427"/>
                  </a:lnTo>
                  <a:lnTo>
                    <a:pt x="49263" y="271983"/>
                  </a:lnTo>
                  <a:lnTo>
                    <a:pt x="49187" y="275882"/>
                  </a:lnTo>
                  <a:lnTo>
                    <a:pt x="48869" y="276999"/>
                  </a:lnTo>
                  <a:lnTo>
                    <a:pt x="48120" y="277863"/>
                  </a:lnTo>
                  <a:lnTo>
                    <a:pt x="47332" y="278726"/>
                  </a:lnTo>
                  <a:lnTo>
                    <a:pt x="46405" y="279146"/>
                  </a:lnTo>
                  <a:lnTo>
                    <a:pt x="44145" y="279146"/>
                  </a:lnTo>
                  <a:lnTo>
                    <a:pt x="43192" y="278726"/>
                  </a:lnTo>
                  <a:lnTo>
                    <a:pt x="41706" y="276999"/>
                  </a:lnTo>
                  <a:lnTo>
                    <a:pt x="41389" y="275882"/>
                  </a:lnTo>
                  <a:lnTo>
                    <a:pt x="41313" y="271983"/>
                  </a:lnTo>
                  <a:lnTo>
                    <a:pt x="41668" y="270637"/>
                  </a:lnTo>
                  <a:lnTo>
                    <a:pt x="49263" y="271983"/>
                  </a:lnTo>
                  <a:lnTo>
                    <a:pt x="49263" y="268401"/>
                  </a:lnTo>
                  <a:lnTo>
                    <a:pt x="48171" y="267055"/>
                  </a:lnTo>
                  <a:lnTo>
                    <a:pt x="46774" y="266357"/>
                  </a:lnTo>
                  <a:lnTo>
                    <a:pt x="43776" y="266357"/>
                  </a:lnTo>
                  <a:lnTo>
                    <a:pt x="38760" y="275882"/>
                  </a:lnTo>
                  <a:lnTo>
                    <a:pt x="39293" y="277609"/>
                  </a:lnTo>
                  <a:lnTo>
                    <a:pt x="41541" y="280581"/>
                  </a:lnTo>
                  <a:lnTo>
                    <a:pt x="41668" y="280581"/>
                  </a:lnTo>
                  <a:lnTo>
                    <a:pt x="43014" y="281190"/>
                  </a:lnTo>
                  <a:lnTo>
                    <a:pt x="46634" y="281190"/>
                  </a:lnTo>
                  <a:lnTo>
                    <a:pt x="47980" y="280581"/>
                  </a:lnTo>
                  <a:lnTo>
                    <a:pt x="49072" y="279298"/>
                  </a:lnTo>
                  <a:lnTo>
                    <a:pt x="49009" y="281470"/>
                  </a:lnTo>
                  <a:lnTo>
                    <a:pt x="48895" y="282422"/>
                  </a:lnTo>
                  <a:lnTo>
                    <a:pt x="48806" y="282740"/>
                  </a:lnTo>
                  <a:lnTo>
                    <a:pt x="48729" y="283044"/>
                  </a:lnTo>
                  <a:lnTo>
                    <a:pt x="45859" y="285089"/>
                  </a:lnTo>
                  <a:lnTo>
                    <a:pt x="44119" y="285089"/>
                  </a:lnTo>
                  <a:lnTo>
                    <a:pt x="43103" y="284784"/>
                  </a:lnTo>
                  <a:lnTo>
                    <a:pt x="42037" y="283997"/>
                  </a:lnTo>
                  <a:lnTo>
                    <a:pt x="41757" y="283464"/>
                  </a:lnTo>
                  <a:lnTo>
                    <a:pt x="41643" y="282740"/>
                  </a:lnTo>
                  <a:lnTo>
                    <a:pt x="39585" y="282422"/>
                  </a:lnTo>
                  <a:lnTo>
                    <a:pt x="39255" y="282422"/>
                  </a:lnTo>
                  <a:lnTo>
                    <a:pt x="39243" y="283997"/>
                  </a:lnTo>
                  <a:lnTo>
                    <a:pt x="39738" y="285089"/>
                  </a:lnTo>
                  <a:lnTo>
                    <a:pt x="42024" y="286766"/>
                  </a:lnTo>
                  <a:lnTo>
                    <a:pt x="42278" y="286766"/>
                  </a:lnTo>
                  <a:lnTo>
                    <a:pt x="43268" y="287045"/>
                  </a:lnTo>
                  <a:lnTo>
                    <a:pt x="46469" y="287045"/>
                  </a:lnTo>
                  <a:lnTo>
                    <a:pt x="47663" y="286766"/>
                  </a:lnTo>
                  <a:lnTo>
                    <a:pt x="48679" y="286232"/>
                  </a:lnTo>
                  <a:lnTo>
                    <a:pt x="49682" y="285673"/>
                  </a:lnTo>
                  <a:lnTo>
                    <a:pt x="50266" y="285089"/>
                  </a:lnTo>
                  <a:lnTo>
                    <a:pt x="51104" y="283464"/>
                  </a:lnTo>
                  <a:lnTo>
                    <a:pt x="51219" y="283235"/>
                  </a:lnTo>
                  <a:lnTo>
                    <a:pt x="51308" y="283044"/>
                  </a:lnTo>
                  <a:lnTo>
                    <a:pt x="51409" y="282422"/>
                  </a:lnTo>
                  <a:lnTo>
                    <a:pt x="51485" y="281927"/>
                  </a:lnTo>
                  <a:lnTo>
                    <a:pt x="51562" y="279298"/>
                  </a:lnTo>
                  <a:lnTo>
                    <a:pt x="51562" y="279146"/>
                  </a:lnTo>
                  <a:lnTo>
                    <a:pt x="51562" y="266687"/>
                  </a:lnTo>
                  <a:close/>
                </a:path>
                <a:path w="211454" h="287655">
                  <a:moveTo>
                    <a:pt x="60045" y="205092"/>
                  </a:moveTo>
                  <a:lnTo>
                    <a:pt x="59778" y="204647"/>
                  </a:lnTo>
                  <a:lnTo>
                    <a:pt x="59563" y="204089"/>
                  </a:lnTo>
                  <a:lnTo>
                    <a:pt x="59296" y="202742"/>
                  </a:lnTo>
                  <a:lnTo>
                    <a:pt x="59245" y="197815"/>
                  </a:lnTo>
                  <a:lnTo>
                    <a:pt x="59143" y="193535"/>
                  </a:lnTo>
                  <a:lnTo>
                    <a:pt x="59093" y="193306"/>
                  </a:lnTo>
                  <a:lnTo>
                    <a:pt x="59004" y="192862"/>
                  </a:lnTo>
                  <a:lnTo>
                    <a:pt x="58750" y="192265"/>
                  </a:lnTo>
                  <a:lnTo>
                    <a:pt x="58013" y="191350"/>
                  </a:lnTo>
                  <a:lnTo>
                    <a:pt x="57619" y="191096"/>
                  </a:lnTo>
                  <a:lnTo>
                    <a:pt x="57759" y="191096"/>
                  </a:lnTo>
                  <a:lnTo>
                    <a:pt x="55880" y="190423"/>
                  </a:lnTo>
                  <a:lnTo>
                    <a:pt x="54876" y="190258"/>
                  </a:lnTo>
                  <a:lnTo>
                    <a:pt x="52374" y="190258"/>
                  </a:lnTo>
                  <a:lnTo>
                    <a:pt x="47193" y="194233"/>
                  </a:lnTo>
                  <a:lnTo>
                    <a:pt x="47091" y="194703"/>
                  </a:lnTo>
                  <a:lnTo>
                    <a:pt x="49491" y="195046"/>
                  </a:lnTo>
                  <a:lnTo>
                    <a:pt x="49568" y="194703"/>
                  </a:lnTo>
                  <a:lnTo>
                    <a:pt x="49695" y="194233"/>
                  </a:lnTo>
                  <a:lnTo>
                    <a:pt x="52095" y="192265"/>
                  </a:lnTo>
                  <a:lnTo>
                    <a:pt x="54508" y="192265"/>
                  </a:lnTo>
                  <a:lnTo>
                    <a:pt x="55460" y="192544"/>
                  </a:lnTo>
                  <a:lnTo>
                    <a:pt x="56553" y="193535"/>
                  </a:lnTo>
                  <a:lnTo>
                    <a:pt x="56667" y="193890"/>
                  </a:lnTo>
                  <a:lnTo>
                    <a:pt x="56781" y="195884"/>
                  </a:lnTo>
                  <a:lnTo>
                    <a:pt x="56781" y="197815"/>
                  </a:lnTo>
                  <a:lnTo>
                    <a:pt x="53670" y="203492"/>
                  </a:lnTo>
                  <a:lnTo>
                    <a:pt x="50736" y="203492"/>
                  </a:lnTo>
                  <a:lnTo>
                    <a:pt x="49618" y="202488"/>
                  </a:lnTo>
                  <a:lnTo>
                    <a:pt x="49314" y="201904"/>
                  </a:lnTo>
                  <a:lnTo>
                    <a:pt x="49415" y="200393"/>
                  </a:lnTo>
                  <a:lnTo>
                    <a:pt x="54533" y="198488"/>
                  </a:lnTo>
                  <a:lnTo>
                    <a:pt x="55537" y="198259"/>
                  </a:lnTo>
                  <a:lnTo>
                    <a:pt x="55689" y="198259"/>
                  </a:lnTo>
                  <a:lnTo>
                    <a:pt x="56781" y="197815"/>
                  </a:lnTo>
                  <a:lnTo>
                    <a:pt x="56781" y="195884"/>
                  </a:lnTo>
                  <a:lnTo>
                    <a:pt x="55829" y="196215"/>
                  </a:lnTo>
                  <a:lnTo>
                    <a:pt x="54368" y="196494"/>
                  </a:lnTo>
                  <a:lnTo>
                    <a:pt x="52374" y="196723"/>
                  </a:lnTo>
                  <a:lnTo>
                    <a:pt x="49898" y="197091"/>
                  </a:lnTo>
                  <a:lnTo>
                    <a:pt x="50190" y="197091"/>
                  </a:lnTo>
                  <a:lnTo>
                    <a:pt x="49530" y="197281"/>
                  </a:lnTo>
                  <a:lnTo>
                    <a:pt x="46774" y="202742"/>
                  </a:lnTo>
                  <a:lnTo>
                    <a:pt x="47117" y="203492"/>
                  </a:lnTo>
                  <a:lnTo>
                    <a:pt x="48361" y="204647"/>
                  </a:lnTo>
                  <a:lnTo>
                    <a:pt x="48971" y="205092"/>
                  </a:lnTo>
                  <a:lnTo>
                    <a:pt x="50025" y="205397"/>
                  </a:lnTo>
                  <a:lnTo>
                    <a:pt x="52578" y="205397"/>
                  </a:lnTo>
                  <a:lnTo>
                    <a:pt x="53505" y="205232"/>
                  </a:lnTo>
                  <a:lnTo>
                    <a:pt x="55181" y="204647"/>
                  </a:lnTo>
                  <a:lnTo>
                    <a:pt x="56045" y="204089"/>
                  </a:lnTo>
                  <a:lnTo>
                    <a:pt x="56743" y="203492"/>
                  </a:lnTo>
                  <a:lnTo>
                    <a:pt x="56984" y="203492"/>
                  </a:lnTo>
                  <a:lnTo>
                    <a:pt x="57048" y="204089"/>
                  </a:lnTo>
                  <a:lnTo>
                    <a:pt x="57226" y="204647"/>
                  </a:lnTo>
                  <a:lnTo>
                    <a:pt x="57480" y="205092"/>
                  </a:lnTo>
                  <a:lnTo>
                    <a:pt x="60045" y="205092"/>
                  </a:lnTo>
                  <a:close/>
                </a:path>
                <a:path w="211454" h="287655">
                  <a:moveTo>
                    <a:pt x="67818" y="281190"/>
                  </a:moveTo>
                  <a:lnTo>
                    <a:pt x="67551" y="280746"/>
                  </a:lnTo>
                  <a:lnTo>
                    <a:pt x="67335" y="280187"/>
                  </a:lnTo>
                  <a:lnTo>
                    <a:pt x="67068" y="278841"/>
                  </a:lnTo>
                  <a:lnTo>
                    <a:pt x="67017" y="273913"/>
                  </a:lnTo>
                  <a:lnTo>
                    <a:pt x="66916" y="269633"/>
                  </a:lnTo>
                  <a:lnTo>
                    <a:pt x="65392" y="267195"/>
                  </a:lnTo>
                  <a:lnTo>
                    <a:pt x="65532" y="267195"/>
                  </a:lnTo>
                  <a:lnTo>
                    <a:pt x="63652" y="266522"/>
                  </a:lnTo>
                  <a:lnTo>
                    <a:pt x="62649" y="266357"/>
                  </a:lnTo>
                  <a:lnTo>
                    <a:pt x="60147" y="266357"/>
                  </a:lnTo>
                  <a:lnTo>
                    <a:pt x="55156" y="269633"/>
                  </a:lnTo>
                  <a:lnTo>
                    <a:pt x="55079" y="269798"/>
                  </a:lnTo>
                  <a:lnTo>
                    <a:pt x="54965" y="270332"/>
                  </a:lnTo>
                  <a:lnTo>
                    <a:pt x="54864" y="270802"/>
                  </a:lnTo>
                  <a:lnTo>
                    <a:pt x="57264" y="271145"/>
                  </a:lnTo>
                  <a:lnTo>
                    <a:pt x="57353" y="270802"/>
                  </a:lnTo>
                  <a:lnTo>
                    <a:pt x="57467" y="270332"/>
                  </a:lnTo>
                  <a:lnTo>
                    <a:pt x="57594" y="269989"/>
                  </a:lnTo>
                  <a:lnTo>
                    <a:pt x="59867" y="268363"/>
                  </a:lnTo>
                  <a:lnTo>
                    <a:pt x="62280" y="268363"/>
                  </a:lnTo>
                  <a:lnTo>
                    <a:pt x="63233" y="268643"/>
                  </a:lnTo>
                  <a:lnTo>
                    <a:pt x="64325" y="269633"/>
                  </a:lnTo>
                  <a:lnTo>
                    <a:pt x="64439" y="269989"/>
                  </a:lnTo>
                  <a:lnTo>
                    <a:pt x="64554" y="271983"/>
                  </a:lnTo>
                  <a:lnTo>
                    <a:pt x="64554" y="273913"/>
                  </a:lnTo>
                  <a:lnTo>
                    <a:pt x="61442" y="279590"/>
                  </a:lnTo>
                  <a:lnTo>
                    <a:pt x="58508" y="279590"/>
                  </a:lnTo>
                  <a:lnTo>
                    <a:pt x="57404" y="278587"/>
                  </a:lnTo>
                  <a:lnTo>
                    <a:pt x="57086" y="278003"/>
                  </a:lnTo>
                  <a:lnTo>
                    <a:pt x="57188" y="276491"/>
                  </a:lnTo>
                  <a:lnTo>
                    <a:pt x="62306" y="274586"/>
                  </a:lnTo>
                  <a:lnTo>
                    <a:pt x="63309" y="274358"/>
                  </a:lnTo>
                  <a:lnTo>
                    <a:pt x="63461" y="274358"/>
                  </a:lnTo>
                  <a:lnTo>
                    <a:pt x="64554" y="273913"/>
                  </a:lnTo>
                  <a:lnTo>
                    <a:pt x="64554" y="271983"/>
                  </a:lnTo>
                  <a:lnTo>
                    <a:pt x="63601" y="272313"/>
                  </a:lnTo>
                  <a:lnTo>
                    <a:pt x="62141" y="272592"/>
                  </a:lnTo>
                  <a:lnTo>
                    <a:pt x="60147" y="272821"/>
                  </a:lnTo>
                  <a:lnTo>
                    <a:pt x="57683" y="273189"/>
                  </a:lnTo>
                  <a:lnTo>
                    <a:pt x="57962" y="273189"/>
                  </a:lnTo>
                  <a:lnTo>
                    <a:pt x="57302" y="273380"/>
                  </a:lnTo>
                  <a:lnTo>
                    <a:pt x="54546" y="278841"/>
                  </a:lnTo>
                  <a:lnTo>
                    <a:pt x="54889" y="279590"/>
                  </a:lnTo>
                  <a:lnTo>
                    <a:pt x="56134" y="280746"/>
                  </a:lnTo>
                  <a:lnTo>
                    <a:pt x="56743" y="281190"/>
                  </a:lnTo>
                  <a:lnTo>
                    <a:pt x="57797" y="281495"/>
                  </a:lnTo>
                  <a:lnTo>
                    <a:pt x="60350" y="281495"/>
                  </a:lnTo>
                  <a:lnTo>
                    <a:pt x="61277" y="281330"/>
                  </a:lnTo>
                  <a:lnTo>
                    <a:pt x="62953" y="280746"/>
                  </a:lnTo>
                  <a:lnTo>
                    <a:pt x="63817" y="280187"/>
                  </a:lnTo>
                  <a:lnTo>
                    <a:pt x="64516" y="279590"/>
                  </a:lnTo>
                  <a:lnTo>
                    <a:pt x="64757" y="279590"/>
                  </a:lnTo>
                  <a:lnTo>
                    <a:pt x="64820" y="280187"/>
                  </a:lnTo>
                  <a:lnTo>
                    <a:pt x="65011" y="280746"/>
                  </a:lnTo>
                  <a:lnTo>
                    <a:pt x="65252" y="281190"/>
                  </a:lnTo>
                  <a:lnTo>
                    <a:pt x="67818" y="281190"/>
                  </a:lnTo>
                  <a:close/>
                </a:path>
                <a:path w="211454" h="287655">
                  <a:moveTo>
                    <a:pt x="70942" y="191033"/>
                  </a:moveTo>
                  <a:lnTo>
                    <a:pt x="70065" y="190538"/>
                  </a:lnTo>
                  <a:lnTo>
                    <a:pt x="69227" y="190258"/>
                  </a:lnTo>
                  <a:lnTo>
                    <a:pt x="67830" y="190258"/>
                  </a:lnTo>
                  <a:lnTo>
                    <a:pt x="67297" y="190423"/>
                  </a:lnTo>
                  <a:lnTo>
                    <a:pt x="66319" y="191096"/>
                  </a:lnTo>
                  <a:lnTo>
                    <a:pt x="65811" y="191770"/>
                  </a:lnTo>
                  <a:lnTo>
                    <a:pt x="65252" y="192773"/>
                  </a:lnTo>
                  <a:lnTo>
                    <a:pt x="65252" y="190563"/>
                  </a:lnTo>
                  <a:lnTo>
                    <a:pt x="63042" y="190563"/>
                  </a:lnTo>
                  <a:lnTo>
                    <a:pt x="63042" y="205092"/>
                  </a:lnTo>
                  <a:lnTo>
                    <a:pt x="65506" y="205092"/>
                  </a:lnTo>
                  <a:lnTo>
                    <a:pt x="65506" y="196469"/>
                  </a:lnTo>
                  <a:lnTo>
                    <a:pt x="65620" y="195516"/>
                  </a:lnTo>
                  <a:lnTo>
                    <a:pt x="66065" y="194056"/>
                  </a:lnTo>
                  <a:lnTo>
                    <a:pt x="66370" y="193611"/>
                  </a:lnTo>
                  <a:lnTo>
                    <a:pt x="67246" y="192963"/>
                  </a:lnTo>
                  <a:lnTo>
                    <a:pt x="67716" y="192798"/>
                  </a:lnTo>
                  <a:lnTo>
                    <a:pt x="68872" y="192798"/>
                  </a:lnTo>
                  <a:lnTo>
                    <a:pt x="69456" y="193001"/>
                  </a:lnTo>
                  <a:lnTo>
                    <a:pt x="70065" y="193332"/>
                  </a:lnTo>
                  <a:lnTo>
                    <a:pt x="70942" y="191033"/>
                  </a:lnTo>
                  <a:close/>
                </a:path>
                <a:path w="211454" h="287655">
                  <a:moveTo>
                    <a:pt x="78143" y="205066"/>
                  </a:moveTo>
                  <a:lnTo>
                    <a:pt x="77774" y="202882"/>
                  </a:lnTo>
                  <a:lnTo>
                    <a:pt x="77330" y="202971"/>
                  </a:lnTo>
                  <a:lnTo>
                    <a:pt x="76314" y="202996"/>
                  </a:lnTo>
                  <a:lnTo>
                    <a:pt x="76034" y="202933"/>
                  </a:lnTo>
                  <a:lnTo>
                    <a:pt x="75641" y="202717"/>
                  </a:lnTo>
                  <a:lnTo>
                    <a:pt x="75501" y="202552"/>
                  </a:lnTo>
                  <a:lnTo>
                    <a:pt x="75425" y="202349"/>
                  </a:lnTo>
                  <a:lnTo>
                    <a:pt x="75311" y="202158"/>
                  </a:lnTo>
                  <a:lnTo>
                    <a:pt x="75285" y="201701"/>
                  </a:lnTo>
                  <a:lnTo>
                    <a:pt x="75285" y="192493"/>
                  </a:lnTo>
                  <a:lnTo>
                    <a:pt x="77774" y="192493"/>
                  </a:lnTo>
                  <a:lnTo>
                    <a:pt x="77774" y="190563"/>
                  </a:lnTo>
                  <a:lnTo>
                    <a:pt x="75285" y="190563"/>
                  </a:lnTo>
                  <a:lnTo>
                    <a:pt x="75285" y="185496"/>
                  </a:lnTo>
                  <a:lnTo>
                    <a:pt x="72847" y="186982"/>
                  </a:lnTo>
                  <a:lnTo>
                    <a:pt x="72847" y="190563"/>
                  </a:lnTo>
                  <a:lnTo>
                    <a:pt x="71056" y="190563"/>
                  </a:lnTo>
                  <a:lnTo>
                    <a:pt x="71056" y="192493"/>
                  </a:lnTo>
                  <a:lnTo>
                    <a:pt x="72847" y="192493"/>
                  </a:lnTo>
                  <a:lnTo>
                    <a:pt x="72847" y="202323"/>
                  </a:lnTo>
                  <a:lnTo>
                    <a:pt x="72936" y="203301"/>
                  </a:lnTo>
                  <a:lnTo>
                    <a:pt x="73355" y="204228"/>
                  </a:lnTo>
                  <a:lnTo>
                    <a:pt x="73685" y="204584"/>
                  </a:lnTo>
                  <a:lnTo>
                    <a:pt x="74663" y="205117"/>
                  </a:lnTo>
                  <a:lnTo>
                    <a:pt x="75361" y="205257"/>
                  </a:lnTo>
                  <a:lnTo>
                    <a:pt x="76796" y="205257"/>
                  </a:lnTo>
                  <a:lnTo>
                    <a:pt x="78143" y="205066"/>
                  </a:lnTo>
                  <a:close/>
                </a:path>
                <a:path w="211454" h="287655">
                  <a:moveTo>
                    <a:pt x="78714" y="267131"/>
                  </a:moveTo>
                  <a:lnTo>
                    <a:pt x="77838" y="266636"/>
                  </a:lnTo>
                  <a:lnTo>
                    <a:pt x="77000" y="266357"/>
                  </a:lnTo>
                  <a:lnTo>
                    <a:pt x="75603" y="266357"/>
                  </a:lnTo>
                  <a:lnTo>
                    <a:pt x="75069" y="266522"/>
                  </a:lnTo>
                  <a:lnTo>
                    <a:pt x="74091" y="267195"/>
                  </a:lnTo>
                  <a:lnTo>
                    <a:pt x="73583" y="267868"/>
                  </a:lnTo>
                  <a:lnTo>
                    <a:pt x="73025" y="268871"/>
                  </a:lnTo>
                  <a:lnTo>
                    <a:pt x="73025" y="266661"/>
                  </a:lnTo>
                  <a:lnTo>
                    <a:pt x="70815" y="266661"/>
                  </a:lnTo>
                  <a:lnTo>
                    <a:pt x="70815" y="281190"/>
                  </a:lnTo>
                  <a:lnTo>
                    <a:pt x="73279" y="281190"/>
                  </a:lnTo>
                  <a:lnTo>
                    <a:pt x="73279" y="272567"/>
                  </a:lnTo>
                  <a:lnTo>
                    <a:pt x="73393" y="271614"/>
                  </a:lnTo>
                  <a:lnTo>
                    <a:pt x="73837" y="270154"/>
                  </a:lnTo>
                  <a:lnTo>
                    <a:pt x="74142" y="269709"/>
                  </a:lnTo>
                  <a:lnTo>
                    <a:pt x="75018" y="269062"/>
                  </a:lnTo>
                  <a:lnTo>
                    <a:pt x="75488" y="268897"/>
                  </a:lnTo>
                  <a:lnTo>
                    <a:pt x="76644" y="268897"/>
                  </a:lnTo>
                  <a:lnTo>
                    <a:pt x="77228" y="269100"/>
                  </a:lnTo>
                  <a:lnTo>
                    <a:pt x="77838" y="269430"/>
                  </a:lnTo>
                  <a:lnTo>
                    <a:pt x="78714" y="267131"/>
                  </a:lnTo>
                  <a:close/>
                </a:path>
                <a:path w="211454" h="287655">
                  <a:moveTo>
                    <a:pt x="91871" y="261137"/>
                  </a:moveTo>
                  <a:lnTo>
                    <a:pt x="89623" y="261137"/>
                  </a:lnTo>
                  <a:lnTo>
                    <a:pt x="89623" y="275958"/>
                  </a:lnTo>
                  <a:lnTo>
                    <a:pt x="89242" y="277304"/>
                  </a:lnTo>
                  <a:lnTo>
                    <a:pt x="87718" y="279057"/>
                  </a:lnTo>
                  <a:lnTo>
                    <a:pt x="86829" y="279488"/>
                  </a:lnTo>
                  <a:lnTo>
                    <a:pt x="84670" y="279488"/>
                  </a:lnTo>
                  <a:lnTo>
                    <a:pt x="81813" y="272034"/>
                  </a:lnTo>
                  <a:lnTo>
                    <a:pt x="82029" y="271195"/>
                  </a:lnTo>
                  <a:lnTo>
                    <a:pt x="82156" y="270713"/>
                  </a:lnTo>
                  <a:lnTo>
                    <a:pt x="82677" y="270014"/>
                  </a:lnTo>
                  <a:lnTo>
                    <a:pt x="83629" y="268846"/>
                  </a:lnTo>
                  <a:lnTo>
                    <a:pt x="84531" y="268363"/>
                  </a:lnTo>
                  <a:lnTo>
                    <a:pt x="86779" y="268363"/>
                  </a:lnTo>
                  <a:lnTo>
                    <a:pt x="89623" y="275958"/>
                  </a:lnTo>
                  <a:lnTo>
                    <a:pt x="89623" y="261137"/>
                  </a:lnTo>
                  <a:lnTo>
                    <a:pt x="89408" y="261137"/>
                  </a:lnTo>
                  <a:lnTo>
                    <a:pt x="89408" y="268338"/>
                  </a:lnTo>
                  <a:lnTo>
                    <a:pt x="89115" y="267919"/>
                  </a:lnTo>
                  <a:lnTo>
                    <a:pt x="88988" y="267754"/>
                  </a:lnTo>
                  <a:lnTo>
                    <a:pt x="88430" y="267271"/>
                  </a:lnTo>
                  <a:lnTo>
                    <a:pt x="87058" y="266547"/>
                  </a:lnTo>
                  <a:lnTo>
                    <a:pt x="86271" y="266357"/>
                  </a:lnTo>
                  <a:lnTo>
                    <a:pt x="84201" y="266357"/>
                  </a:lnTo>
                  <a:lnTo>
                    <a:pt x="79375" y="275958"/>
                  </a:lnTo>
                  <a:lnTo>
                    <a:pt x="79514" y="276771"/>
                  </a:lnTo>
                  <a:lnTo>
                    <a:pt x="80606" y="279057"/>
                  </a:lnTo>
                  <a:lnTo>
                    <a:pt x="81343" y="279933"/>
                  </a:lnTo>
                  <a:lnTo>
                    <a:pt x="82321" y="280543"/>
                  </a:lnTo>
                  <a:lnTo>
                    <a:pt x="83273" y="281190"/>
                  </a:lnTo>
                  <a:lnTo>
                    <a:pt x="84340" y="281495"/>
                  </a:lnTo>
                  <a:lnTo>
                    <a:pt x="87299" y="281495"/>
                  </a:lnTo>
                  <a:lnTo>
                    <a:pt x="88646" y="280797"/>
                  </a:lnTo>
                  <a:lnTo>
                    <a:pt x="89496" y="279488"/>
                  </a:lnTo>
                  <a:lnTo>
                    <a:pt x="89573" y="281190"/>
                  </a:lnTo>
                  <a:lnTo>
                    <a:pt x="91871" y="281190"/>
                  </a:lnTo>
                  <a:lnTo>
                    <a:pt x="91871" y="261137"/>
                  </a:lnTo>
                  <a:close/>
                </a:path>
                <a:path w="211454" h="287655">
                  <a:moveTo>
                    <a:pt x="92849" y="123888"/>
                  </a:moveTo>
                  <a:lnTo>
                    <a:pt x="85064" y="119672"/>
                  </a:lnTo>
                  <a:lnTo>
                    <a:pt x="84836" y="119557"/>
                  </a:lnTo>
                  <a:lnTo>
                    <a:pt x="84391" y="119392"/>
                  </a:lnTo>
                  <a:lnTo>
                    <a:pt x="84086" y="119189"/>
                  </a:lnTo>
                  <a:lnTo>
                    <a:pt x="83667" y="118656"/>
                  </a:lnTo>
                  <a:lnTo>
                    <a:pt x="83578" y="118376"/>
                  </a:lnTo>
                  <a:lnTo>
                    <a:pt x="83578" y="117538"/>
                  </a:lnTo>
                  <a:lnTo>
                    <a:pt x="83807" y="117119"/>
                  </a:lnTo>
                  <a:lnTo>
                    <a:pt x="84785" y="116357"/>
                  </a:lnTo>
                  <a:lnTo>
                    <a:pt x="85598" y="116166"/>
                  </a:lnTo>
                  <a:lnTo>
                    <a:pt x="87693" y="116166"/>
                  </a:lnTo>
                  <a:lnTo>
                    <a:pt x="88430" y="116395"/>
                  </a:lnTo>
                  <a:lnTo>
                    <a:pt x="89458" y="117233"/>
                  </a:lnTo>
                  <a:lnTo>
                    <a:pt x="89801" y="117817"/>
                  </a:lnTo>
                  <a:lnTo>
                    <a:pt x="89903" y="118541"/>
                  </a:lnTo>
                  <a:lnTo>
                    <a:pt x="92316" y="118211"/>
                  </a:lnTo>
                  <a:lnTo>
                    <a:pt x="87668" y="114147"/>
                  </a:lnTo>
                  <a:lnTo>
                    <a:pt x="85788" y="114147"/>
                  </a:lnTo>
                  <a:lnTo>
                    <a:pt x="81203" y="117678"/>
                  </a:lnTo>
                  <a:lnTo>
                    <a:pt x="81203" y="119049"/>
                  </a:lnTo>
                  <a:lnTo>
                    <a:pt x="88430" y="123164"/>
                  </a:lnTo>
                  <a:lnTo>
                    <a:pt x="89268" y="123444"/>
                  </a:lnTo>
                  <a:lnTo>
                    <a:pt x="90081" y="124002"/>
                  </a:lnTo>
                  <a:lnTo>
                    <a:pt x="90335" y="124421"/>
                  </a:lnTo>
                  <a:lnTo>
                    <a:pt x="90335" y="125603"/>
                  </a:lnTo>
                  <a:lnTo>
                    <a:pt x="90055" y="126161"/>
                  </a:lnTo>
                  <a:lnTo>
                    <a:pt x="88963" y="127063"/>
                  </a:lnTo>
                  <a:lnTo>
                    <a:pt x="88112" y="127279"/>
                  </a:lnTo>
                  <a:lnTo>
                    <a:pt x="85877" y="127279"/>
                  </a:lnTo>
                  <a:lnTo>
                    <a:pt x="84975" y="127025"/>
                  </a:lnTo>
                  <a:lnTo>
                    <a:pt x="83743" y="126022"/>
                  </a:lnTo>
                  <a:lnTo>
                    <a:pt x="83362" y="125272"/>
                  </a:lnTo>
                  <a:lnTo>
                    <a:pt x="83248" y="124282"/>
                  </a:lnTo>
                  <a:lnTo>
                    <a:pt x="80810" y="124650"/>
                  </a:lnTo>
                  <a:lnTo>
                    <a:pt x="81064" y="126212"/>
                  </a:lnTo>
                  <a:lnTo>
                    <a:pt x="81673" y="127368"/>
                  </a:lnTo>
                  <a:lnTo>
                    <a:pt x="83667" y="128930"/>
                  </a:lnTo>
                  <a:lnTo>
                    <a:pt x="85090" y="129298"/>
                  </a:lnTo>
                  <a:lnTo>
                    <a:pt x="88112" y="129298"/>
                  </a:lnTo>
                  <a:lnTo>
                    <a:pt x="92849" y="125577"/>
                  </a:lnTo>
                  <a:lnTo>
                    <a:pt x="92849" y="123888"/>
                  </a:lnTo>
                  <a:close/>
                </a:path>
                <a:path w="211454" h="287655">
                  <a:moveTo>
                    <a:pt x="94234" y="81699"/>
                  </a:moveTo>
                  <a:lnTo>
                    <a:pt x="94081" y="80937"/>
                  </a:lnTo>
                  <a:lnTo>
                    <a:pt x="93611" y="79768"/>
                  </a:lnTo>
                  <a:lnTo>
                    <a:pt x="93103" y="78587"/>
                  </a:lnTo>
                  <a:lnTo>
                    <a:pt x="92659" y="78028"/>
                  </a:lnTo>
                  <a:lnTo>
                    <a:pt x="92405" y="77698"/>
                  </a:lnTo>
                  <a:lnTo>
                    <a:pt x="91821" y="77317"/>
                  </a:lnTo>
                  <a:lnTo>
                    <a:pt x="91821" y="81699"/>
                  </a:lnTo>
                  <a:lnTo>
                    <a:pt x="91782" y="85648"/>
                  </a:lnTo>
                  <a:lnTo>
                    <a:pt x="91579" y="86398"/>
                  </a:lnTo>
                  <a:lnTo>
                    <a:pt x="91351" y="87020"/>
                  </a:lnTo>
                  <a:lnTo>
                    <a:pt x="89801" y="88811"/>
                  </a:lnTo>
                  <a:lnTo>
                    <a:pt x="88938" y="89230"/>
                  </a:lnTo>
                  <a:lnTo>
                    <a:pt x="86779" y="89230"/>
                  </a:lnTo>
                  <a:lnTo>
                    <a:pt x="85852" y="88811"/>
                  </a:lnTo>
                  <a:lnTo>
                    <a:pt x="84340" y="87020"/>
                  </a:lnTo>
                  <a:lnTo>
                    <a:pt x="83972" y="85648"/>
                  </a:lnTo>
                  <a:lnTo>
                    <a:pt x="84035" y="81699"/>
                  </a:lnTo>
                  <a:lnTo>
                    <a:pt x="86893" y="78028"/>
                  </a:lnTo>
                  <a:lnTo>
                    <a:pt x="89014" y="78028"/>
                  </a:lnTo>
                  <a:lnTo>
                    <a:pt x="89535" y="78308"/>
                  </a:lnTo>
                  <a:lnTo>
                    <a:pt x="89979" y="78587"/>
                  </a:lnTo>
                  <a:lnTo>
                    <a:pt x="91427" y="80327"/>
                  </a:lnTo>
                  <a:lnTo>
                    <a:pt x="91821" y="81699"/>
                  </a:lnTo>
                  <a:lnTo>
                    <a:pt x="91821" y="77317"/>
                  </a:lnTo>
                  <a:lnTo>
                    <a:pt x="90500" y="76428"/>
                  </a:lnTo>
                  <a:lnTo>
                    <a:pt x="89408" y="76098"/>
                  </a:lnTo>
                  <a:lnTo>
                    <a:pt x="87223" y="76098"/>
                  </a:lnTo>
                  <a:lnTo>
                    <a:pt x="85864" y="76428"/>
                  </a:lnTo>
                  <a:lnTo>
                    <a:pt x="86182" y="76428"/>
                  </a:lnTo>
                  <a:lnTo>
                    <a:pt x="85102" y="77025"/>
                  </a:lnTo>
                  <a:lnTo>
                    <a:pt x="84404" y="77698"/>
                  </a:lnTo>
                  <a:lnTo>
                    <a:pt x="83972" y="78308"/>
                  </a:lnTo>
                  <a:lnTo>
                    <a:pt x="83972" y="76428"/>
                  </a:lnTo>
                  <a:lnTo>
                    <a:pt x="81737" y="76428"/>
                  </a:lnTo>
                  <a:lnTo>
                    <a:pt x="81737" y="96481"/>
                  </a:lnTo>
                  <a:lnTo>
                    <a:pt x="84201" y="96481"/>
                  </a:lnTo>
                  <a:lnTo>
                    <a:pt x="84201" y="89420"/>
                  </a:lnTo>
                  <a:lnTo>
                    <a:pt x="84594" y="89992"/>
                  </a:lnTo>
                  <a:lnTo>
                    <a:pt x="85128" y="90411"/>
                  </a:lnTo>
                  <a:lnTo>
                    <a:pt x="86436" y="91071"/>
                  </a:lnTo>
                  <a:lnTo>
                    <a:pt x="87172" y="91249"/>
                  </a:lnTo>
                  <a:lnTo>
                    <a:pt x="89128" y="91249"/>
                  </a:lnTo>
                  <a:lnTo>
                    <a:pt x="90195" y="90932"/>
                  </a:lnTo>
                  <a:lnTo>
                    <a:pt x="92214" y="89700"/>
                  </a:lnTo>
                  <a:lnTo>
                    <a:pt x="92456" y="89420"/>
                  </a:lnTo>
                  <a:lnTo>
                    <a:pt x="92608" y="89230"/>
                  </a:lnTo>
                  <a:lnTo>
                    <a:pt x="92964" y="88811"/>
                  </a:lnTo>
                  <a:lnTo>
                    <a:pt x="94056" y="86398"/>
                  </a:lnTo>
                  <a:lnTo>
                    <a:pt x="94208" y="85648"/>
                  </a:lnTo>
                  <a:lnTo>
                    <a:pt x="94234" y="81699"/>
                  </a:lnTo>
                  <a:close/>
                </a:path>
                <a:path w="211454" h="287655">
                  <a:moveTo>
                    <a:pt x="99860" y="193471"/>
                  </a:moveTo>
                  <a:lnTo>
                    <a:pt x="99466" y="192239"/>
                  </a:lnTo>
                  <a:lnTo>
                    <a:pt x="97904" y="190677"/>
                  </a:lnTo>
                  <a:lnTo>
                    <a:pt x="96812" y="190258"/>
                  </a:lnTo>
                  <a:lnTo>
                    <a:pt x="93497" y="190258"/>
                  </a:lnTo>
                  <a:lnTo>
                    <a:pt x="92024" y="191122"/>
                  </a:lnTo>
                  <a:lnTo>
                    <a:pt x="90868" y="192798"/>
                  </a:lnTo>
                  <a:lnTo>
                    <a:pt x="90589" y="192011"/>
                  </a:lnTo>
                  <a:lnTo>
                    <a:pt x="90081" y="191376"/>
                  </a:lnTo>
                  <a:lnTo>
                    <a:pt x="88709" y="190474"/>
                  </a:lnTo>
                  <a:lnTo>
                    <a:pt x="87845" y="190258"/>
                  </a:lnTo>
                  <a:lnTo>
                    <a:pt x="85801" y="190258"/>
                  </a:lnTo>
                  <a:lnTo>
                    <a:pt x="84937" y="190474"/>
                  </a:lnTo>
                  <a:lnTo>
                    <a:pt x="83426" y="191350"/>
                  </a:lnTo>
                  <a:lnTo>
                    <a:pt x="82829" y="191909"/>
                  </a:lnTo>
                  <a:lnTo>
                    <a:pt x="82384" y="192608"/>
                  </a:lnTo>
                  <a:lnTo>
                    <a:pt x="82384" y="190563"/>
                  </a:lnTo>
                  <a:lnTo>
                    <a:pt x="80175" y="190563"/>
                  </a:lnTo>
                  <a:lnTo>
                    <a:pt x="80175" y="205092"/>
                  </a:lnTo>
                  <a:lnTo>
                    <a:pt x="82638" y="205092"/>
                  </a:lnTo>
                  <a:lnTo>
                    <a:pt x="82638" y="196240"/>
                  </a:lnTo>
                  <a:lnTo>
                    <a:pt x="82753" y="195237"/>
                  </a:lnTo>
                  <a:lnTo>
                    <a:pt x="83286" y="193840"/>
                  </a:lnTo>
                  <a:lnTo>
                    <a:pt x="83705" y="193306"/>
                  </a:lnTo>
                  <a:lnTo>
                    <a:pt x="84874" y="192582"/>
                  </a:lnTo>
                  <a:lnTo>
                    <a:pt x="85521" y="192379"/>
                  </a:lnTo>
                  <a:lnTo>
                    <a:pt x="87122" y="192379"/>
                  </a:lnTo>
                  <a:lnTo>
                    <a:pt x="87795" y="192659"/>
                  </a:lnTo>
                  <a:lnTo>
                    <a:pt x="88569" y="193751"/>
                  </a:lnTo>
                  <a:lnTo>
                    <a:pt x="88798" y="194564"/>
                  </a:lnTo>
                  <a:lnTo>
                    <a:pt x="88798" y="205092"/>
                  </a:lnTo>
                  <a:lnTo>
                    <a:pt x="91262" y="205092"/>
                  </a:lnTo>
                  <a:lnTo>
                    <a:pt x="91262" y="195186"/>
                  </a:lnTo>
                  <a:lnTo>
                    <a:pt x="91592" y="194094"/>
                  </a:lnTo>
                  <a:lnTo>
                    <a:pt x="92938" y="192747"/>
                  </a:lnTo>
                  <a:lnTo>
                    <a:pt x="93776" y="192379"/>
                  </a:lnTo>
                  <a:lnTo>
                    <a:pt x="95377" y="192379"/>
                  </a:lnTo>
                  <a:lnTo>
                    <a:pt x="97396" y="194983"/>
                  </a:lnTo>
                  <a:lnTo>
                    <a:pt x="97396" y="205092"/>
                  </a:lnTo>
                  <a:lnTo>
                    <a:pt x="99860" y="205092"/>
                  </a:lnTo>
                  <a:lnTo>
                    <a:pt x="99860" y="193471"/>
                  </a:lnTo>
                  <a:close/>
                </a:path>
                <a:path w="211454" h="287655">
                  <a:moveTo>
                    <a:pt x="108292" y="272542"/>
                  </a:moveTo>
                  <a:lnTo>
                    <a:pt x="108242" y="271310"/>
                  </a:lnTo>
                  <a:lnTo>
                    <a:pt x="107708" y="269709"/>
                  </a:lnTo>
                  <a:lnTo>
                    <a:pt x="106476" y="268363"/>
                  </a:lnTo>
                  <a:lnTo>
                    <a:pt x="105702" y="267538"/>
                  </a:lnTo>
                  <a:lnTo>
                    <a:pt x="105702" y="272542"/>
                  </a:lnTo>
                  <a:lnTo>
                    <a:pt x="97586" y="272542"/>
                  </a:lnTo>
                  <a:lnTo>
                    <a:pt x="100584" y="268363"/>
                  </a:lnTo>
                  <a:lnTo>
                    <a:pt x="102958" y="268363"/>
                  </a:lnTo>
                  <a:lnTo>
                    <a:pt x="105702" y="272542"/>
                  </a:lnTo>
                  <a:lnTo>
                    <a:pt x="105702" y="267538"/>
                  </a:lnTo>
                  <a:lnTo>
                    <a:pt x="105232" y="267030"/>
                  </a:lnTo>
                  <a:lnTo>
                    <a:pt x="103632" y="266357"/>
                  </a:lnTo>
                  <a:lnTo>
                    <a:pt x="99682" y="266357"/>
                  </a:lnTo>
                  <a:lnTo>
                    <a:pt x="98031" y="267030"/>
                  </a:lnTo>
                  <a:lnTo>
                    <a:pt x="95542" y="269709"/>
                  </a:lnTo>
                  <a:lnTo>
                    <a:pt x="95021" y="271310"/>
                  </a:lnTo>
                  <a:lnTo>
                    <a:pt x="95046" y="276821"/>
                  </a:lnTo>
                  <a:lnTo>
                    <a:pt x="95592" y="278333"/>
                  </a:lnTo>
                  <a:lnTo>
                    <a:pt x="98005" y="280860"/>
                  </a:lnTo>
                  <a:lnTo>
                    <a:pt x="99707" y="281495"/>
                  </a:lnTo>
                  <a:lnTo>
                    <a:pt x="103517" y="281495"/>
                  </a:lnTo>
                  <a:lnTo>
                    <a:pt x="104889" y="281114"/>
                  </a:lnTo>
                  <a:lnTo>
                    <a:pt x="107048" y="279488"/>
                  </a:lnTo>
                  <a:lnTo>
                    <a:pt x="107810" y="278333"/>
                  </a:lnTo>
                  <a:lnTo>
                    <a:pt x="108229" y="276821"/>
                  </a:lnTo>
                  <a:lnTo>
                    <a:pt x="105676" y="276517"/>
                  </a:lnTo>
                  <a:lnTo>
                    <a:pt x="105359" y="277380"/>
                  </a:lnTo>
                  <a:lnTo>
                    <a:pt x="105283" y="277583"/>
                  </a:lnTo>
                  <a:lnTo>
                    <a:pt x="104775" y="278333"/>
                  </a:lnTo>
                  <a:lnTo>
                    <a:pt x="103517" y="279260"/>
                  </a:lnTo>
                  <a:lnTo>
                    <a:pt x="102730" y="279488"/>
                  </a:lnTo>
                  <a:lnTo>
                    <a:pt x="100609" y="279488"/>
                  </a:lnTo>
                  <a:lnTo>
                    <a:pt x="99606" y="279069"/>
                  </a:lnTo>
                  <a:lnTo>
                    <a:pt x="97980" y="277380"/>
                  </a:lnTo>
                  <a:lnTo>
                    <a:pt x="97764" y="276821"/>
                  </a:lnTo>
                  <a:lnTo>
                    <a:pt x="97650" y="276517"/>
                  </a:lnTo>
                  <a:lnTo>
                    <a:pt x="97523" y="276186"/>
                  </a:lnTo>
                  <a:lnTo>
                    <a:pt x="97447" y="274561"/>
                  </a:lnTo>
                  <a:lnTo>
                    <a:pt x="108280" y="274561"/>
                  </a:lnTo>
                  <a:lnTo>
                    <a:pt x="108292" y="272542"/>
                  </a:lnTo>
                  <a:close/>
                </a:path>
                <a:path w="211454" h="287655">
                  <a:moveTo>
                    <a:pt x="108407" y="119049"/>
                  </a:moveTo>
                  <a:lnTo>
                    <a:pt x="107886" y="117576"/>
                  </a:lnTo>
                  <a:lnTo>
                    <a:pt x="107835" y="117424"/>
                  </a:lnTo>
                  <a:lnTo>
                    <a:pt x="106629" y="116166"/>
                  </a:lnTo>
                  <a:lnTo>
                    <a:pt x="105956" y="115493"/>
                  </a:lnTo>
                  <a:lnTo>
                    <a:pt x="105956" y="119888"/>
                  </a:lnTo>
                  <a:lnTo>
                    <a:pt x="105943" y="123596"/>
                  </a:lnTo>
                  <a:lnTo>
                    <a:pt x="105537" y="124993"/>
                  </a:lnTo>
                  <a:lnTo>
                    <a:pt x="103911" y="126834"/>
                  </a:lnTo>
                  <a:lnTo>
                    <a:pt x="102743" y="127368"/>
                  </a:lnTo>
                  <a:lnTo>
                    <a:pt x="100622" y="127368"/>
                  </a:lnTo>
                  <a:lnTo>
                    <a:pt x="99402" y="126834"/>
                  </a:lnTo>
                  <a:lnTo>
                    <a:pt x="97815" y="124993"/>
                  </a:lnTo>
                  <a:lnTo>
                    <a:pt x="97421" y="123596"/>
                  </a:lnTo>
                  <a:lnTo>
                    <a:pt x="97421" y="119888"/>
                  </a:lnTo>
                  <a:lnTo>
                    <a:pt x="97802" y="118516"/>
                  </a:lnTo>
                  <a:lnTo>
                    <a:pt x="99402" y="116649"/>
                  </a:lnTo>
                  <a:lnTo>
                    <a:pt x="100444" y="116166"/>
                  </a:lnTo>
                  <a:lnTo>
                    <a:pt x="102882" y="116166"/>
                  </a:lnTo>
                  <a:lnTo>
                    <a:pt x="103886" y="116649"/>
                  </a:lnTo>
                  <a:lnTo>
                    <a:pt x="104724" y="117576"/>
                  </a:lnTo>
                  <a:lnTo>
                    <a:pt x="105537" y="118516"/>
                  </a:lnTo>
                  <a:lnTo>
                    <a:pt x="105956" y="119888"/>
                  </a:lnTo>
                  <a:lnTo>
                    <a:pt x="105956" y="115493"/>
                  </a:lnTo>
                  <a:lnTo>
                    <a:pt x="105283" y="114820"/>
                  </a:lnTo>
                  <a:lnTo>
                    <a:pt x="103657" y="114160"/>
                  </a:lnTo>
                  <a:lnTo>
                    <a:pt x="99885" y="114160"/>
                  </a:lnTo>
                  <a:lnTo>
                    <a:pt x="98336" y="114681"/>
                  </a:lnTo>
                  <a:lnTo>
                    <a:pt x="95592" y="117068"/>
                  </a:lnTo>
                  <a:lnTo>
                    <a:pt x="94869" y="119049"/>
                  </a:lnTo>
                  <a:lnTo>
                    <a:pt x="94869" y="124206"/>
                  </a:lnTo>
                  <a:lnTo>
                    <a:pt x="95491" y="126085"/>
                  </a:lnTo>
                  <a:lnTo>
                    <a:pt x="96748" y="127368"/>
                  </a:lnTo>
                  <a:lnTo>
                    <a:pt x="97980" y="128663"/>
                  </a:lnTo>
                  <a:lnTo>
                    <a:pt x="99631" y="129298"/>
                  </a:lnTo>
                  <a:lnTo>
                    <a:pt x="102933" y="129298"/>
                  </a:lnTo>
                  <a:lnTo>
                    <a:pt x="104114" y="128993"/>
                  </a:lnTo>
                  <a:lnTo>
                    <a:pt x="106235" y="127850"/>
                  </a:lnTo>
                  <a:lnTo>
                    <a:pt x="106705" y="127368"/>
                  </a:lnTo>
                  <a:lnTo>
                    <a:pt x="107073" y="127000"/>
                  </a:lnTo>
                  <a:lnTo>
                    <a:pt x="108127" y="124993"/>
                  </a:lnTo>
                  <a:lnTo>
                    <a:pt x="108318" y="124206"/>
                  </a:lnTo>
                  <a:lnTo>
                    <a:pt x="108407" y="119049"/>
                  </a:lnTo>
                  <a:close/>
                </a:path>
                <a:path w="211454" h="287655">
                  <a:moveTo>
                    <a:pt x="109918" y="81000"/>
                  </a:moveTo>
                  <a:lnTo>
                    <a:pt x="109397" y="79527"/>
                  </a:lnTo>
                  <a:lnTo>
                    <a:pt x="109347" y="79375"/>
                  </a:lnTo>
                  <a:lnTo>
                    <a:pt x="108140" y="78117"/>
                  </a:lnTo>
                  <a:lnTo>
                    <a:pt x="107467" y="77444"/>
                  </a:lnTo>
                  <a:lnTo>
                    <a:pt x="107467" y="81838"/>
                  </a:lnTo>
                  <a:lnTo>
                    <a:pt x="107454" y="85547"/>
                  </a:lnTo>
                  <a:lnTo>
                    <a:pt x="107048" y="86944"/>
                  </a:lnTo>
                  <a:lnTo>
                    <a:pt x="105422" y="88785"/>
                  </a:lnTo>
                  <a:lnTo>
                    <a:pt x="104254" y="89319"/>
                  </a:lnTo>
                  <a:lnTo>
                    <a:pt x="102133" y="89319"/>
                  </a:lnTo>
                  <a:lnTo>
                    <a:pt x="100914" y="88785"/>
                  </a:lnTo>
                  <a:lnTo>
                    <a:pt x="99326" y="86944"/>
                  </a:lnTo>
                  <a:lnTo>
                    <a:pt x="98933" y="85547"/>
                  </a:lnTo>
                  <a:lnTo>
                    <a:pt x="98933" y="81838"/>
                  </a:lnTo>
                  <a:lnTo>
                    <a:pt x="99314" y="80467"/>
                  </a:lnTo>
                  <a:lnTo>
                    <a:pt x="100914" y="78600"/>
                  </a:lnTo>
                  <a:lnTo>
                    <a:pt x="101955" y="78117"/>
                  </a:lnTo>
                  <a:lnTo>
                    <a:pt x="104394" y="78117"/>
                  </a:lnTo>
                  <a:lnTo>
                    <a:pt x="105397" y="78600"/>
                  </a:lnTo>
                  <a:lnTo>
                    <a:pt x="106235" y="79527"/>
                  </a:lnTo>
                  <a:lnTo>
                    <a:pt x="107048" y="80467"/>
                  </a:lnTo>
                  <a:lnTo>
                    <a:pt x="107467" y="81838"/>
                  </a:lnTo>
                  <a:lnTo>
                    <a:pt x="107467" y="77444"/>
                  </a:lnTo>
                  <a:lnTo>
                    <a:pt x="106794" y="76771"/>
                  </a:lnTo>
                  <a:lnTo>
                    <a:pt x="105168" y="76111"/>
                  </a:lnTo>
                  <a:lnTo>
                    <a:pt x="101396" y="76111"/>
                  </a:lnTo>
                  <a:lnTo>
                    <a:pt x="99847" y="76631"/>
                  </a:lnTo>
                  <a:lnTo>
                    <a:pt x="97104" y="79019"/>
                  </a:lnTo>
                  <a:lnTo>
                    <a:pt x="96380" y="81000"/>
                  </a:lnTo>
                  <a:lnTo>
                    <a:pt x="96380" y="86156"/>
                  </a:lnTo>
                  <a:lnTo>
                    <a:pt x="97002" y="88036"/>
                  </a:lnTo>
                  <a:lnTo>
                    <a:pt x="98259" y="89319"/>
                  </a:lnTo>
                  <a:lnTo>
                    <a:pt x="99491" y="90614"/>
                  </a:lnTo>
                  <a:lnTo>
                    <a:pt x="101142" y="91249"/>
                  </a:lnTo>
                  <a:lnTo>
                    <a:pt x="104444" y="91249"/>
                  </a:lnTo>
                  <a:lnTo>
                    <a:pt x="105625" y="90944"/>
                  </a:lnTo>
                  <a:lnTo>
                    <a:pt x="107746" y="89801"/>
                  </a:lnTo>
                  <a:lnTo>
                    <a:pt x="108216" y="89319"/>
                  </a:lnTo>
                  <a:lnTo>
                    <a:pt x="108585" y="88950"/>
                  </a:lnTo>
                  <a:lnTo>
                    <a:pt x="109639" y="86944"/>
                  </a:lnTo>
                  <a:lnTo>
                    <a:pt x="109829" y="86156"/>
                  </a:lnTo>
                  <a:lnTo>
                    <a:pt x="109918" y="81000"/>
                  </a:lnTo>
                  <a:close/>
                </a:path>
                <a:path w="211454" h="287655">
                  <a:moveTo>
                    <a:pt x="112026" y="223012"/>
                  </a:moveTo>
                  <a:lnTo>
                    <a:pt x="111188" y="222846"/>
                  </a:lnTo>
                  <a:lnTo>
                    <a:pt x="110401" y="222758"/>
                  </a:lnTo>
                  <a:lnTo>
                    <a:pt x="108635" y="222758"/>
                  </a:lnTo>
                  <a:lnTo>
                    <a:pt x="105702" y="226123"/>
                  </a:lnTo>
                  <a:lnTo>
                    <a:pt x="105702" y="228612"/>
                  </a:lnTo>
                  <a:lnTo>
                    <a:pt x="103517" y="228612"/>
                  </a:lnTo>
                  <a:lnTo>
                    <a:pt x="103517" y="230543"/>
                  </a:lnTo>
                  <a:lnTo>
                    <a:pt x="105702" y="230543"/>
                  </a:lnTo>
                  <a:lnTo>
                    <a:pt x="105702" y="243141"/>
                  </a:lnTo>
                  <a:lnTo>
                    <a:pt x="108140" y="243141"/>
                  </a:lnTo>
                  <a:lnTo>
                    <a:pt x="108140" y="230543"/>
                  </a:lnTo>
                  <a:lnTo>
                    <a:pt x="110959" y="230543"/>
                  </a:lnTo>
                  <a:lnTo>
                    <a:pt x="110959" y="228612"/>
                  </a:lnTo>
                  <a:lnTo>
                    <a:pt x="108140" y="228612"/>
                  </a:lnTo>
                  <a:lnTo>
                    <a:pt x="108140" y="226428"/>
                  </a:lnTo>
                  <a:lnTo>
                    <a:pt x="108280" y="225844"/>
                  </a:lnTo>
                  <a:lnTo>
                    <a:pt x="108915" y="225196"/>
                  </a:lnTo>
                  <a:lnTo>
                    <a:pt x="109448" y="225031"/>
                  </a:lnTo>
                  <a:lnTo>
                    <a:pt x="110655" y="225031"/>
                  </a:lnTo>
                  <a:lnTo>
                    <a:pt x="111633" y="225132"/>
                  </a:lnTo>
                  <a:lnTo>
                    <a:pt x="112026" y="223012"/>
                  </a:lnTo>
                  <a:close/>
                </a:path>
                <a:path w="211454" h="287655">
                  <a:moveTo>
                    <a:pt x="116065" y="196443"/>
                  </a:moveTo>
                  <a:lnTo>
                    <a:pt x="116014" y="195211"/>
                  </a:lnTo>
                  <a:lnTo>
                    <a:pt x="115481" y="193611"/>
                  </a:lnTo>
                  <a:lnTo>
                    <a:pt x="114249" y="192265"/>
                  </a:lnTo>
                  <a:lnTo>
                    <a:pt x="113474" y="191439"/>
                  </a:lnTo>
                  <a:lnTo>
                    <a:pt x="113474" y="196443"/>
                  </a:lnTo>
                  <a:lnTo>
                    <a:pt x="105359" y="196443"/>
                  </a:lnTo>
                  <a:lnTo>
                    <a:pt x="108356" y="192265"/>
                  </a:lnTo>
                  <a:lnTo>
                    <a:pt x="110731" y="192265"/>
                  </a:lnTo>
                  <a:lnTo>
                    <a:pt x="111772" y="192747"/>
                  </a:lnTo>
                  <a:lnTo>
                    <a:pt x="112928" y="194170"/>
                  </a:lnTo>
                  <a:lnTo>
                    <a:pt x="113055" y="194310"/>
                  </a:lnTo>
                  <a:lnTo>
                    <a:pt x="113360" y="195211"/>
                  </a:lnTo>
                  <a:lnTo>
                    <a:pt x="113474" y="196443"/>
                  </a:lnTo>
                  <a:lnTo>
                    <a:pt x="113474" y="191439"/>
                  </a:lnTo>
                  <a:lnTo>
                    <a:pt x="113004" y="190931"/>
                  </a:lnTo>
                  <a:lnTo>
                    <a:pt x="111404" y="190258"/>
                  </a:lnTo>
                  <a:lnTo>
                    <a:pt x="107454" y="190258"/>
                  </a:lnTo>
                  <a:lnTo>
                    <a:pt x="105803" y="190931"/>
                  </a:lnTo>
                  <a:lnTo>
                    <a:pt x="103314" y="193611"/>
                  </a:lnTo>
                  <a:lnTo>
                    <a:pt x="102781" y="195211"/>
                  </a:lnTo>
                  <a:lnTo>
                    <a:pt x="102819" y="200723"/>
                  </a:lnTo>
                  <a:lnTo>
                    <a:pt x="103352" y="202234"/>
                  </a:lnTo>
                  <a:lnTo>
                    <a:pt x="105778" y="204762"/>
                  </a:lnTo>
                  <a:lnTo>
                    <a:pt x="107480" y="205397"/>
                  </a:lnTo>
                  <a:lnTo>
                    <a:pt x="111290" y="205397"/>
                  </a:lnTo>
                  <a:lnTo>
                    <a:pt x="112661" y="205016"/>
                  </a:lnTo>
                  <a:lnTo>
                    <a:pt x="114820" y="203390"/>
                  </a:lnTo>
                  <a:lnTo>
                    <a:pt x="115582" y="202234"/>
                  </a:lnTo>
                  <a:lnTo>
                    <a:pt x="116001" y="200723"/>
                  </a:lnTo>
                  <a:lnTo>
                    <a:pt x="113449" y="200418"/>
                  </a:lnTo>
                  <a:lnTo>
                    <a:pt x="113118" y="201282"/>
                  </a:lnTo>
                  <a:lnTo>
                    <a:pt x="113055" y="201485"/>
                  </a:lnTo>
                  <a:lnTo>
                    <a:pt x="112547" y="202234"/>
                  </a:lnTo>
                  <a:lnTo>
                    <a:pt x="111290" y="203161"/>
                  </a:lnTo>
                  <a:lnTo>
                    <a:pt x="110502" y="203390"/>
                  </a:lnTo>
                  <a:lnTo>
                    <a:pt x="108381" y="203390"/>
                  </a:lnTo>
                  <a:lnTo>
                    <a:pt x="107378" y="202971"/>
                  </a:lnTo>
                  <a:lnTo>
                    <a:pt x="105752" y="201282"/>
                  </a:lnTo>
                  <a:lnTo>
                    <a:pt x="105537" y="200723"/>
                  </a:lnTo>
                  <a:lnTo>
                    <a:pt x="105410" y="200418"/>
                  </a:lnTo>
                  <a:lnTo>
                    <a:pt x="105295" y="200088"/>
                  </a:lnTo>
                  <a:lnTo>
                    <a:pt x="105219" y="198462"/>
                  </a:lnTo>
                  <a:lnTo>
                    <a:pt x="116052" y="198462"/>
                  </a:lnTo>
                  <a:lnTo>
                    <a:pt x="116065" y="196443"/>
                  </a:lnTo>
                  <a:close/>
                </a:path>
                <a:path w="211454" h="287655">
                  <a:moveTo>
                    <a:pt x="123088" y="271145"/>
                  </a:moveTo>
                  <a:lnTo>
                    <a:pt x="118999" y="266357"/>
                  </a:lnTo>
                  <a:lnTo>
                    <a:pt x="116116" y="266357"/>
                  </a:lnTo>
                  <a:lnTo>
                    <a:pt x="114579" y="267157"/>
                  </a:lnTo>
                  <a:lnTo>
                    <a:pt x="113512" y="268732"/>
                  </a:lnTo>
                  <a:lnTo>
                    <a:pt x="113512" y="266661"/>
                  </a:lnTo>
                  <a:lnTo>
                    <a:pt x="111302" y="266661"/>
                  </a:lnTo>
                  <a:lnTo>
                    <a:pt x="111302" y="281190"/>
                  </a:lnTo>
                  <a:lnTo>
                    <a:pt x="113766" y="281190"/>
                  </a:lnTo>
                  <a:lnTo>
                    <a:pt x="113766" y="271424"/>
                  </a:lnTo>
                  <a:lnTo>
                    <a:pt x="114134" y="270154"/>
                  </a:lnTo>
                  <a:lnTo>
                    <a:pt x="115646" y="268820"/>
                  </a:lnTo>
                  <a:lnTo>
                    <a:pt x="116560" y="268478"/>
                  </a:lnTo>
                  <a:lnTo>
                    <a:pt x="118275" y="268478"/>
                  </a:lnTo>
                  <a:lnTo>
                    <a:pt x="120624" y="271360"/>
                  </a:lnTo>
                  <a:lnTo>
                    <a:pt x="120624" y="281190"/>
                  </a:lnTo>
                  <a:lnTo>
                    <a:pt x="123088" y="281190"/>
                  </a:lnTo>
                  <a:lnTo>
                    <a:pt x="123088" y="271145"/>
                  </a:lnTo>
                  <a:close/>
                </a:path>
                <a:path w="211454" h="287655">
                  <a:moveTo>
                    <a:pt x="123266" y="123977"/>
                  </a:moveTo>
                  <a:lnTo>
                    <a:pt x="120827" y="123672"/>
                  </a:lnTo>
                  <a:lnTo>
                    <a:pt x="120662" y="124904"/>
                  </a:lnTo>
                  <a:lnTo>
                    <a:pt x="120243" y="125831"/>
                  </a:lnTo>
                  <a:lnTo>
                    <a:pt x="118948" y="127000"/>
                  </a:lnTo>
                  <a:lnTo>
                    <a:pt x="118135" y="127279"/>
                  </a:lnTo>
                  <a:lnTo>
                    <a:pt x="115951" y="127279"/>
                  </a:lnTo>
                  <a:lnTo>
                    <a:pt x="114973" y="126860"/>
                  </a:lnTo>
                  <a:lnTo>
                    <a:pt x="114249" y="125971"/>
                  </a:lnTo>
                  <a:lnTo>
                    <a:pt x="113487" y="125095"/>
                  </a:lnTo>
                  <a:lnTo>
                    <a:pt x="113131" y="123672"/>
                  </a:lnTo>
                  <a:lnTo>
                    <a:pt x="113131" y="119811"/>
                  </a:lnTo>
                  <a:lnTo>
                    <a:pt x="113487" y="118414"/>
                  </a:lnTo>
                  <a:lnTo>
                    <a:pt x="115062" y="116611"/>
                  </a:lnTo>
                  <a:lnTo>
                    <a:pt x="116065" y="116166"/>
                  </a:lnTo>
                  <a:lnTo>
                    <a:pt x="118135" y="116166"/>
                  </a:lnTo>
                  <a:lnTo>
                    <a:pt x="118833" y="116420"/>
                  </a:lnTo>
                  <a:lnTo>
                    <a:pt x="119989" y="117424"/>
                  </a:lnTo>
                  <a:lnTo>
                    <a:pt x="120408" y="118160"/>
                  </a:lnTo>
                  <a:lnTo>
                    <a:pt x="120637" y="119113"/>
                  </a:lnTo>
                  <a:lnTo>
                    <a:pt x="123012" y="118745"/>
                  </a:lnTo>
                  <a:lnTo>
                    <a:pt x="122732" y="117284"/>
                  </a:lnTo>
                  <a:lnTo>
                    <a:pt x="122085" y="116141"/>
                  </a:lnTo>
                  <a:lnTo>
                    <a:pt x="120065" y="114566"/>
                  </a:lnTo>
                  <a:lnTo>
                    <a:pt x="118783" y="114147"/>
                  </a:lnTo>
                  <a:lnTo>
                    <a:pt x="115951" y="114147"/>
                  </a:lnTo>
                  <a:lnTo>
                    <a:pt x="110604" y="120230"/>
                  </a:lnTo>
                  <a:lnTo>
                    <a:pt x="110604" y="124231"/>
                  </a:lnTo>
                  <a:lnTo>
                    <a:pt x="111201" y="126085"/>
                  </a:lnTo>
                  <a:lnTo>
                    <a:pt x="113601" y="128651"/>
                  </a:lnTo>
                  <a:lnTo>
                    <a:pt x="115201" y="129298"/>
                  </a:lnTo>
                  <a:lnTo>
                    <a:pt x="118783" y="129298"/>
                  </a:lnTo>
                  <a:lnTo>
                    <a:pt x="120129" y="128854"/>
                  </a:lnTo>
                  <a:lnTo>
                    <a:pt x="122313" y="126974"/>
                  </a:lnTo>
                  <a:lnTo>
                    <a:pt x="122986" y="125666"/>
                  </a:lnTo>
                  <a:lnTo>
                    <a:pt x="123266" y="123977"/>
                  </a:lnTo>
                  <a:close/>
                </a:path>
                <a:path w="211454" h="287655">
                  <a:moveTo>
                    <a:pt x="123926" y="85839"/>
                  </a:moveTo>
                  <a:lnTo>
                    <a:pt x="116141" y="81622"/>
                  </a:lnTo>
                  <a:lnTo>
                    <a:pt x="115912" y="81508"/>
                  </a:lnTo>
                  <a:lnTo>
                    <a:pt x="115468" y="81343"/>
                  </a:lnTo>
                  <a:lnTo>
                    <a:pt x="115163" y="81140"/>
                  </a:lnTo>
                  <a:lnTo>
                    <a:pt x="114744" y="80606"/>
                  </a:lnTo>
                  <a:lnTo>
                    <a:pt x="114655" y="80327"/>
                  </a:lnTo>
                  <a:lnTo>
                    <a:pt x="114655" y="79489"/>
                  </a:lnTo>
                  <a:lnTo>
                    <a:pt x="114884" y="79070"/>
                  </a:lnTo>
                  <a:lnTo>
                    <a:pt x="115862" y="78308"/>
                  </a:lnTo>
                  <a:lnTo>
                    <a:pt x="116674" y="78117"/>
                  </a:lnTo>
                  <a:lnTo>
                    <a:pt x="118770" y="78117"/>
                  </a:lnTo>
                  <a:lnTo>
                    <a:pt x="119507" y="78346"/>
                  </a:lnTo>
                  <a:lnTo>
                    <a:pt x="120535" y="79184"/>
                  </a:lnTo>
                  <a:lnTo>
                    <a:pt x="120878" y="79768"/>
                  </a:lnTo>
                  <a:lnTo>
                    <a:pt x="120980" y="80492"/>
                  </a:lnTo>
                  <a:lnTo>
                    <a:pt x="123393" y="80162"/>
                  </a:lnTo>
                  <a:lnTo>
                    <a:pt x="118745" y="76098"/>
                  </a:lnTo>
                  <a:lnTo>
                    <a:pt x="116865" y="76098"/>
                  </a:lnTo>
                  <a:lnTo>
                    <a:pt x="112280" y="79629"/>
                  </a:lnTo>
                  <a:lnTo>
                    <a:pt x="112280" y="81000"/>
                  </a:lnTo>
                  <a:lnTo>
                    <a:pt x="119507" y="85115"/>
                  </a:lnTo>
                  <a:lnTo>
                    <a:pt x="120345" y="85394"/>
                  </a:lnTo>
                  <a:lnTo>
                    <a:pt x="121158" y="85953"/>
                  </a:lnTo>
                  <a:lnTo>
                    <a:pt x="121412" y="86372"/>
                  </a:lnTo>
                  <a:lnTo>
                    <a:pt x="121412" y="87553"/>
                  </a:lnTo>
                  <a:lnTo>
                    <a:pt x="121132" y="88112"/>
                  </a:lnTo>
                  <a:lnTo>
                    <a:pt x="120040" y="89014"/>
                  </a:lnTo>
                  <a:lnTo>
                    <a:pt x="119189" y="89230"/>
                  </a:lnTo>
                  <a:lnTo>
                    <a:pt x="116954" y="89230"/>
                  </a:lnTo>
                  <a:lnTo>
                    <a:pt x="116052" y="88976"/>
                  </a:lnTo>
                  <a:lnTo>
                    <a:pt x="114820" y="87972"/>
                  </a:lnTo>
                  <a:lnTo>
                    <a:pt x="114439" y="87223"/>
                  </a:lnTo>
                  <a:lnTo>
                    <a:pt x="114325" y="86233"/>
                  </a:lnTo>
                  <a:lnTo>
                    <a:pt x="111887" y="86601"/>
                  </a:lnTo>
                  <a:lnTo>
                    <a:pt x="112141" y="88163"/>
                  </a:lnTo>
                  <a:lnTo>
                    <a:pt x="112750" y="89319"/>
                  </a:lnTo>
                  <a:lnTo>
                    <a:pt x="114744" y="90881"/>
                  </a:lnTo>
                  <a:lnTo>
                    <a:pt x="116166" y="91249"/>
                  </a:lnTo>
                  <a:lnTo>
                    <a:pt x="119189" y="91249"/>
                  </a:lnTo>
                  <a:lnTo>
                    <a:pt x="123926" y="87528"/>
                  </a:lnTo>
                  <a:lnTo>
                    <a:pt x="123926" y="85839"/>
                  </a:lnTo>
                  <a:close/>
                </a:path>
                <a:path w="211454" h="287655">
                  <a:moveTo>
                    <a:pt x="125437" y="243141"/>
                  </a:moveTo>
                  <a:lnTo>
                    <a:pt x="125171" y="242697"/>
                  </a:lnTo>
                  <a:lnTo>
                    <a:pt x="124955" y="242138"/>
                  </a:lnTo>
                  <a:lnTo>
                    <a:pt x="124688" y="240792"/>
                  </a:lnTo>
                  <a:lnTo>
                    <a:pt x="124637" y="235864"/>
                  </a:lnTo>
                  <a:lnTo>
                    <a:pt x="124536" y="231584"/>
                  </a:lnTo>
                  <a:lnTo>
                    <a:pt x="123012" y="229146"/>
                  </a:lnTo>
                  <a:lnTo>
                    <a:pt x="123151" y="229146"/>
                  </a:lnTo>
                  <a:lnTo>
                    <a:pt x="121272" y="228473"/>
                  </a:lnTo>
                  <a:lnTo>
                    <a:pt x="120269" y="228307"/>
                  </a:lnTo>
                  <a:lnTo>
                    <a:pt x="117767" y="228307"/>
                  </a:lnTo>
                  <a:lnTo>
                    <a:pt x="112776" y="231584"/>
                  </a:lnTo>
                  <a:lnTo>
                    <a:pt x="112699" y="231749"/>
                  </a:lnTo>
                  <a:lnTo>
                    <a:pt x="112585" y="232283"/>
                  </a:lnTo>
                  <a:lnTo>
                    <a:pt x="112483" y="232752"/>
                  </a:lnTo>
                  <a:lnTo>
                    <a:pt x="114884" y="233095"/>
                  </a:lnTo>
                  <a:lnTo>
                    <a:pt x="114973" y="232752"/>
                  </a:lnTo>
                  <a:lnTo>
                    <a:pt x="115087" y="232283"/>
                  </a:lnTo>
                  <a:lnTo>
                    <a:pt x="115214" y="231940"/>
                  </a:lnTo>
                  <a:lnTo>
                    <a:pt x="117487" y="230314"/>
                  </a:lnTo>
                  <a:lnTo>
                    <a:pt x="119900" y="230314"/>
                  </a:lnTo>
                  <a:lnTo>
                    <a:pt x="120853" y="230593"/>
                  </a:lnTo>
                  <a:lnTo>
                    <a:pt x="121945" y="231584"/>
                  </a:lnTo>
                  <a:lnTo>
                    <a:pt x="122059" y="231940"/>
                  </a:lnTo>
                  <a:lnTo>
                    <a:pt x="122174" y="233934"/>
                  </a:lnTo>
                  <a:lnTo>
                    <a:pt x="122174" y="235864"/>
                  </a:lnTo>
                  <a:lnTo>
                    <a:pt x="119062" y="241541"/>
                  </a:lnTo>
                  <a:lnTo>
                    <a:pt x="116128" y="241541"/>
                  </a:lnTo>
                  <a:lnTo>
                    <a:pt x="115023" y="240538"/>
                  </a:lnTo>
                  <a:lnTo>
                    <a:pt x="114706" y="239953"/>
                  </a:lnTo>
                  <a:lnTo>
                    <a:pt x="114808" y="238442"/>
                  </a:lnTo>
                  <a:lnTo>
                    <a:pt x="119926" y="236537"/>
                  </a:lnTo>
                  <a:lnTo>
                    <a:pt x="120929" y="236308"/>
                  </a:lnTo>
                  <a:lnTo>
                    <a:pt x="121081" y="236308"/>
                  </a:lnTo>
                  <a:lnTo>
                    <a:pt x="122174" y="235864"/>
                  </a:lnTo>
                  <a:lnTo>
                    <a:pt x="122174" y="233934"/>
                  </a:lnTo>
                  <a:lnTo>
                    <a:pt x="121221" y="234264"/>
                  </a:lnTo>
                  <a:lnTo>
                    <a:pt x="119761" y="234543"/>
                  </a:lnTo>
                  <a:lnTo>
                    <a:pt x="117767" y="234772"/>
                  </a:lnTo>
                  <a:lnTo>
                    <a:pt x="115290" y="235140"/>
                  </a:lnTo>
                  <a:lnTo>
                    <a:pt x="115582" y="235140"/>
                  </a:lnTo>
                  <a:lnTo>
                    <a:pt x="114922" y="235331"/>
                  </a:lnTo>
                  <a:lnTo>
                    <a:pt x="112166" y="240792"/>
                  </a:lnTo>
                  <a:lnTo>
                    <a:pt x="112509" y="241541"/>
                  </a:lnTo>
                  <a:lnTo>
                    <a:pt x="113753" y="242697"/>
                  </a:lnTo>
                  <a:lnTo>
                    <a:pt x="114363" y="243141"/>
                  </a:lnTo>
                  <a:lnTo>
                    <a:pt x="115417" y="243446"/>
                  </a:lnTo>
                  <a:lnTo>
                    <a:pt x="117970" y="243446"/>
                  </a:lnTo>
                  <a:lnTo>
                    <a:pt x="118897" y="243281"/>
                  </a:lnTo>
                  <a:lnTo>
                    <a:pt x="120573" y="242697"/>
                  </a:lnTo>
                  <a:lnTo>
                    <a:pt x="121437" y="242138"/>
                  </a:lnTo>
                  <a:lnTo>
                    <a:pt x="122135" y="241541"/>
                  </a:lnTo>
                  <a:lnTo>
                    <a:pt x="122377" y="241541"/>
                  </a:lnTo>
                  <a:lnTo>
                    <a:pt x="122440" y="242138"/>
                  </a:lnTo>
                  <a:lnTo>
                    <a:pt x="122631" y="242697"/>
                  </a:lnTo>
                  <a:lnTo>
                    <a:pt x="122872" y="243141"/>
                  </a:lnTo>
                  <a:lnTo>
                    <a:pt x="125437" y="243141"/>
                  </a:lnTo>
                  <a:close/>
                </a:path>
                <a:path w="211454" h="287655">
                  <a:moveTo>
                    <a:pt x="127825" y="114452"/>
                  </a:moveTo>
                  <a:lnTo>
                    <a:pt x="125374" y="114452"/>
                  </a:lnTo>
                  <a:lnTo>
                    <a:pt x="125374" y="128981"/>
                  </a:lnTo>
                  <a:lnTo>
                    <a:pt x="127825" y="128981"/>
                  </a:lnTo>
                  <a:lnTo>
                    <a:pt x="127825" y="114452"/>
                  </a:lnTo>
                  <a:close/>
                </a:path>
                <a:path w="211454" h="287655">
                  <a:moveTo>
                    <a:pt x="127825" y="108940"/>
                  </a:moveTo>
                  <a:lnTo>
                    <a:pt x="125374" y="108940"/>
                  </a:lnTo>
                  <a:lnTo>
                    <a:pt x="125374" y="111772"/>
                  </a:lnTo>
                  <a:lnTo>
                    <a:pt x="127825" y="111772"/>
                  </a:lnTo>
                  <a:lnTo>
                    <a:pt x="127825" y="108940"/>
                  </a:lnTo>
                  <a:close/>
                </a:path>
                <a:path w="211454" h="287655">
                  <a:moveTo>
                    <a:pt x="130860" y="195046"/>
                  </a:moveTo>
                  <a:lnTo>
                    <a:pt x="126771" y="190258"/>
                  </a:lnTo>
                  <a:lnTo>
                    <a:pt x="123888" y="190258"/>
                  </a:lnTo>
                  <a:lnTo>
                    <a:pt x="122351" y="191058"/>
                  </a:lnTo>
                  <a:lnTo>
                    <a:pt x="121285" y="192633"/>
                  </a:lnTo>
                  <a:lnTo>
                    <a:pt x="121285" y="190563"/>
                  </a:lnTo>
                  <a:lnTo>
                    <a:pt x="119075" y="190563"/>
                  </a:lnTo>
                  <a:lnTo>
                    <a:pt x="119075" y="205092"/>
                  </a:lnTo>
                  <a:lnTo>
                    <a:pt x="121539" y="205092"/>
                  </a:lnTo>
                  <a:lnTo>
                    <a:pt x="121539" y="195326"/>
                  </a:lnTo>
                  <a:lnTo>
                    <a:pt x="121907" y="194056"/>
                  </a:lnTo>
                  <a:lnTo>
                    <a:pt x="123418" y="192722"/>
                  </a:lnTo>
                  <a:lnTo>
                    <a:pt x="124333" y="192379"/>
                  </a:lnTo>
                  <a:lnTo>
                    <a:pt x="126047" y="192379"/>
                  </a:lnTo>
                  <a:lnTo>
                    <a:pt x="128397" y="195262"/>
                  </a:lnTo>
                  <a:lnTo>
                    <a:pt x="128397" y="205092"/>
                  </a:lnTo>
                  <a:lnTo>
                    <a:pt x="130860" y="205092"/>
                  </a:lnTo>
                  <a:lnTo>
                    <a:pt x="130860" y="195046"/>
                  </a:lnTo>
                  <a:close/>
                </a:path>
                <a:path w="211454" h="287655">
                  <a:moveTo>
                    <a:pt x="132613" y="90919"/>
                  </a:moveTo>
                  <a:lnTo>
                    <a:pt x="132245" y="88734"/>
                  </a:lnTo>
                  <a:lnTo>
                    <a:pt x="131800" y="88823"/>
                  </a:lnTo>
                  <a:lnTo>
                    <a:pt x="130784" y="88849"/>
                  </a:lnTo>
                  <a:lnTo>
                    <a:pt x="130505" y="88785"/>
                  </a:lnTo>
                  <a:lnTo>
                    <a:pt x="130111" y="88569"/>
                  </a:lnTo>
                  <a:lnTo>
                    <a:pt x="129971" y="88404"/>
                  </a:lnTo>
                  <a:lnTo>
                    <a:pt x="129895" y="88201"/>
                  </a:lnTo>
                  <a:lnTo>
                    <a:pt x="129781" y="88011"/>
                  </a:lnTo>
                  <a:lnTo>
                    <a:pt x="129755" y="87553"/>
                  </a:lnTo>
                  <a:lnTo>
                    <a:pt x="129755" y="78346"/>
                  </a:lnTo>
                  <a:lnTo>
                    <a:pt x="132245" y="78346"/>
                  </a:lnTo>
                  <a:lnTo>
                    <a:pt x="132245" y="76415"/>
                  </a:lnTo>
                  <a:lnTo>
                    <a:pt x="129755" y="76415"/>
                  </a:lnTo>
                  <a:lnTo>
                    <a:pt x="129755" y="71348"/>
                  </a:lnTo>
                  <a:lnTo>
                    <a:pt x="127317" y="72834"/>
                  </a:lnTo>
                  <a:lnTo>
                    <a:pt x="127317" y="76415"/>
                  </a:lnTo>
                  <a:lnTo>
                    <a:pt x="125526" y="76415"/>
                  </a:lnTo>
                  <a:lnTo>
                    <a:pt x="125526" y="78346"/>
                  </a:lnTo>
                  <a:lnTo>
                    <a:pt x="127317" y="78346"/>
                  </a:lnTo>
                  <a:lnTo>
                    <a:pt x="127317" y="88176"/>
                  </a:lnTo>
                  <a:lnTo>
                    <a:pt x="127406" y="89154"/>
                  </a:lnTo>
                  <a:lnTo>
                    <a:pt x="127825" y="90081"/>
                  </a:lnTo>
                  <a:lnTo>
                    <a:pt x="128155" y="90436"/>
                  </a:lnTo>
                  <a:lnTo>
                    <a:pt x="129133" y="90970"/>
                  </a:lnTo>
                  <a:lnTo>
                    <a:pt x="129832" y="91109"/>
                  </a:lnTo>
                  <a:lnTo>
                    <a:pt x="131267" y="91109"/>
                  </a:lnTo>
                  <a:lnTo>
                    <a:pt x="132613" y="90919"/>
                  </a:lnTo>
                  <a:close/>
                </a:path>
                <a:path w="211454" h="287655">
                  <a:moveTo>
                    <a:pt x="139522" y="238036"/>
                  </a:moveTo>
                  <a:lnTo>
                    <a:pt x="131737" y="233819"/>
                  </a:lnTo>
                  <a:lnTo>
                    <a:pt x="131508" y="233705"/>
                  </a:lnTo>
                  <a:lnTo>
                    <a:pt x="131064" y="233540"/>
                  </a:lnTo>
                  <a:lnTo>
                    <a:pt x="130759" y="233337"/>
                  </a:lnTo>
                  <a:lnTo>
                    <a:pt x="130340" y="232803"/>
                  </a:lnTo>
                  <a:lnTo>
                    <a:pt x="130251" y="232524"/>
                  </a:lnTo>
                  <a:lnTo>
                    <a:pt x="130251" y="231686"/>
                  </a:lnTo>
                  <a:lnTo>
                    <a:pt x="130479" y="231267"/>
                  </a:lnTo>
                  <a:lnTo>
                    <a:pt x="131457" y="230505"/>
                  </a:lnTo>
                  <a:lnTo>
                    <a:pt x="132270" y="230314"/>
                  </a:lnTo>
                  <a:lnTo>
                    <a:pt x="134366" y="230314"/>
                  </a:lnTo>
                  <a:lnTo>
                    <a:pt x="135102" y="230543"/>
                  </a:lnTo>
                  <a:lnTo>
                    <a:pt x="136131" y="231381"/>
                  </a:lnTo>
                  <a:lnTo>
                    <a:pt x="136474" y="231965"/>
                  </a:lnTo>
                  <a:lnTo>
                    <a:pt x="136575" y="232689"/>
                  </a:lnTo>
                  <a:lnTo>
                    <a:pt x="138988" y="232359"/>
                  </a:lnTo>
                  <a:lnTo>
                    <a:pt x="134340" y="228295"/>
                  </a:lnTo>
                  <a:lnTo>
                    <a:pt x="132461" y="228295"/>
                  </a:lnTo>
                  <a:lnTo>
                    <a:pt x="127876" y="231825"/>
                  </a:lnTo>
                  <a:lnTo>
                    <a:pt x="127876" y="233197"/>
                  </a:lnTo>
                  <a:lnTo>
                    <a:pt x="135102" y="237312"/>
                  </a:lnTo>
                  <a:lnTo>
                    <a:pt x="135940" y="237591"/>
                  </a:lnTo>
                  <a:lnTo>
                    <a:pt x="136753" y="238150"/>
                  </a:lnTo>
                  <a:lnTo>
                    <a:pt x="137007" y="238569"/>
                  </a:lnTo>
                  <a:lnTo>
                    <a:pt x="137007" y="239750"/>
                  </a:lnTo>
                  <a:lnTo>
                    <a:pt x="136728" y="240309"/>
                  </a:lnTo>
                  <a:lnTo>
                    <a:pt x="135636" y="241211"/>
                  </a:lnTo>
                  <a:lnTo>
                    <a:pt x="134785" y="241427"/>
                  </a:lnTo>
                  <a:lnTo>
                    <a:pt x="132549" y="241427"/>
                  </a:lnTo>
                  <a:lnTo>
                    <a:pt x="131648" y="241173"/>
                  </a:lnTo>
                  <a:lnTo>
                    <a:pt x="130416" y="240169"/>
                  </a:lnTo>
                  <a:lnTo>
                    <a:pt x="130035" y="239420"/>
                  </a:lnTo>
                  <a:lnTo>
                    <a:pt x="129921" y="238429"/>
                  </a:lnTo>
                  <a:lnTo>
                    <a:pt x="127482" y="238798"/>
                  </a:lnTo>
                  <a:lnTo>
                    <a:pt x="127736" y="240360"/>
                  </a:lnTo>
                  <a:lnTo>
                    <a:pt x="128346" y="241515"/>
                  </a:lnTo>
                  <a:lnTo>
                    <a:pt x="130340" y="243078"/>
                  </a:lnTo>
                  <a:lnTo>
                    <a:pt x="131762" y="243446"/>
                  </a:lnTo>
                  <a:lnTo>
                    <a:pt x="134785" y="243446"/>
                  </a:lnTo>
                  <a:lnTo>
                    <a:pt x="139522" y="239725"/>
                  </a:lnTo>
                  <a:lnTo>
                    <a:pt x="139522" y="238036"/>
                  </a:lnTo>
                  <a:close/>
                </a:path>
                <a:path w="211454" h="287655">
                  <a:moveTo>
                    <a:pt x="140385" y="205066"/>
                  </a:moveTo>
                  <a:lnTo>
                    <a:pt x="140017" y="202882"/>
                  </a:lnTo>
                  <a:lnTo>
                    <a:pt x="139573" y="202971"/>
                  </a:lnTo>
                  <a:lnTo>
                    <a:pt x="138557" y="202996"/>
                  </a:lnTo>
                  <a:lnTo>
                    <a:pt x="138277" y="202933"/>
                  </a:lnTo>
                  <a:lnTo>
                    <a:pt x="137883" y="202717"/>
                  </a:lnTo>
                  <a:lnTo>
                    <a:pt x="137744" y="202552"/>
                  </a:lnTo>
                  <a:lnTo>
                    <a:pt x="137668" y="202349"/>
                  </a:lnTo>
                  <a:lnTo>
                    <a:pt x="137553" y="202158"/>
                  </a:lnTo>
                  <a:lnTo>
                    <a:pt x="137528" y="201701"/>
                  </a:lnTo>
                  <a:lnTo>
                    <a:pt x="137528" y="192493"/>
                  </a:lnTo>
                  <a:lnTo>
                    <a:pt x="140017" y="192493"/>
                  </a:lnTo>
                  <a:lnTo>
                    <a:pt x="140017" y="190563"/>
                  </a:lnTo>
                  <a:lnTo>
                    <a:pt x="137528" y="190563"/>
                  </a:lnTo>
                  <a:lnTo>
                    <a:pt x="137528" y="185496"/>
                  </a:lnTo>
                  <a:lnTo>
                    <a:pt x="135089" y="186982"/>
                  </a:lnTo>
                  <a:lnTo>
                    <a:pt x="135089" y="190563"/>
                  </a:lnTo>
                  <a:lnTo>
                    <a:pt x="133299" y="190563"/>
                  </a:lnTo>
                  <a:lnTo>
                    <a:pt x="133299" y="192493"/>
                  </a:lnTo>
                  <a:lnTo>
                    <a:pt x="135089" y="192493"/>
                  </a:lnTo>
                  <a:lnTo>
                    <a:pt x="135089" y="202323"/>
                  </a:lnTo>
                  <a:lnTo>
                    <a:pt x="135178" y="203301"/>
                  </a:lnTo>
                  <a:lnTo>
                    <a:pt x="135597" y="204228"/>
                  </a:lnTo>
                  <a:lnTo>
                    <a:pt x="135928" y="204584"/>
                  </a:lnTo>
                  <a:lnTo>
                    <a:pt x="136906" y="205117"/>
                  </a:lnTo>
                  <a:lnTo>
                    <a:pt x="137604" y="205257"/>
                  </a:lnTo>
                  <a:lnTo>
                    <a:pt x="139039" y="205257"/>
                  </a:lnTo>
                  <a:lnTo>
                    <a:pt x="140385" y="205066"/>
                  </a:lnTo>
                  <a:close/>
                </a:path>
                <a:path w="211454" h="287655">
                  <a:moveTo>
                    <a:pt x="144106" y="128993"/>
                  </a:moveTo>
                  <a:lnTo>
                    <a:pt x="143852" y="128549"/>
                  </a:lnTo>
                  <a:lnTo>
                    <a:pt x="143624" y="127990"/>
                  </a:lnTo>
                  <a:lnTo>
                    <a:pt x="143357" y="126644"/>
                  </a:lnTo>
                  <a:lnTo>
                    <a:pt x="143306" y="121716"/>
                  </a:lnTo>
                  <a:lnTo>
                    <a:pt x="143205" y="117436"/>
                  </a:lnTo>
                  <a:lnTo>
                    <a:pt x="141681" y="114998"/>
                  </a:lnTo>
                  <a:lnTo>
                    <a:pt x="141820" y="114998"/>
                  </a:lnTo>
                  <a:lnTo>
                    <a:pt x="139941" y="114325"/>
                  </a:lnTo>
                  <a:lnTo>
                    <a:pt x="138938" y="114160"/>
                  </a:lnTo>
                  <a:lnTo>
                    <a:pt x="136436" y="114160"/>
                  </a:lnTo>
                  <a:lnTo>
                    <a:pt x="131546" y="117208"/>
                  </a:lnTo>
                  <a:lnTo>
                    <a:pt x="131445" y="117436"/>
                  </a:lnTo>
                  <a:lnTo>
                    <a:pt x="131368" y="117602"/>
                  </a:lnTo>
                  <a:lnTo>
                    <a:pt x="131254" y="118135"/>
                  </a:lnTo>
                  <a:lnTo>
                    <a:pt x="131152" y="118605"/>
                  </a:lnTo>
                  <a:lnTo>
                    <a:pt x="133553" y="118948"/>
                  </a:lnTo>
                  <a:lnTo>
                    <a:pt x="133642" y="118605"/>
                  </a:lnTo>
                  <a:lnTo>
                    <a:pt x="133756" y="118135"/>
                  </a:lnTo>
                  <a:lnTo>
                    <a:pt x="133883" y="117792"/>
                  </a:lnTo>
                  <a:lnTo>
                    <a:pt x="133985" y="117602"/>
                  </a:lnTo>
                  <a:lnTo>
                    <a:pt x="134086" y="117436"/>
                  </a:lnTo>
                  <a:lnTo>
                    <a:pt x="134200" y="117208"/>
                  </a:lnTo>
                  <a:lnTo>
                    <a:pt x="135255" y="116446"/>
                  </a:lnTo>
                  <a:lnTo>
                    <a:pt x="136156" y="116166"/>
                  </a:lnTo>
                  <a:lnTo>
                    <a:pt x="138569" y="116166"/>
                  </a:lnTo>
                  <a:lnTo>
                    <a:pt x="139522" y="116446"/>
                  </a:lnTo>
                  <a:lnTo>
                    <a:pt x="140614" y="117436"/>
                  </a:lnTo>
                  <a:lnTo>
                    <a:pt x="140728" y="117792"/>
                  </a:lnTo>
                  <a:lnTo>
                    <a:pt x="140843" y="119786"/>
                  </a:lnTo>
                  <a:lnTo>
                    <a:pt x="140843" y="121716"/>
                  </a:lnTo>
                  <a:lnTo>
                    <a:pt x="137731" y="127393"/>
                  </a:lnTo>
                  <a:lnTo>
                    <a:pt x="134810" y="127393"/>
                  </a:lnTo>
                  <a:lnTo>
                    <a:pt x="133692" y="126390"/>
                  </a:lnTo>
                  <a:lnTo>
                    <a:pt x="133375" y="125806"/>
                  </a:lnTo>
                  <a:lnTo>
                    <a:pt x="133477" y="124294"/>
                  </a:lnTo>
                  <a:lnTo>
                    <a:pt x="138595" y="122389"/>
                  </a:lnTo>
                  <a:lnTo>
                    <a:pt x="139611" y="122161"/>
                  </a:lnTo>
                  <a:lnTo>
                    <a:pt x="139763" y="122161"/>
                  </a:lnTo>
                  <a:lnTo>
                    <a:pt x="140843" y="121716"/>
                  </a:lnTo>
                  <a:lnTo>
                    <a:pt x="140843" y="119786"/>
                  </a:lnTo>
                  <a:lnTo>
                    <a:pt x="139890" y="120116"/>
                  </a:lnTo>
                  <a:lnTo>
                    <a:pt x="138430" y="120396"/>
                  </a:lnTo>
                  <a:lnTo>
                    <a:pt x="136436" y="120624"/>
                  </a:lnTo>
                  <a:lnTo>
                    <a:pt x="133972" y="120992"/>
                  </a:lnTo>
                  <a:lnTo>
                    <a:pt x="134251" y="120992"/>
                  </a:lnTo>
                  <a:lnTo>
                    <a:pt x="133591" y="121183"/>
                  </a:lnTo>
                  <a:lnTo>
                    <a:pt x="130848" y="123926"/>
                  </a:lnTo>
                  <a:lnTo>
                    <a:pt x="130848" y="126644"/>
                  </a:lnTo>
                  <a:lnTo>
                    <a:pt x="131178" y="127393"/>
                  </a:lnTo>
                  <a:lnTo>
                    <a:pt x="132435" y="128549"/>
                  </a:lnTo>
                  <a:lnTo>
                    <a:pt x="133032" y="128993"/>
                  </a:lnTo>
                  <a:lnTo>
                    <a:pt x="134086" y="129298"/>
                  </a:lnTo>
                  <a:lnTo>
                    <a:pt x="136639" y="129298"/>
                  </a:lnTo>
                  <a:lnTo>
                    <a:pt x="137566" y="129133"/>
                  </a:lnTo>
                  <a:lnTo>
                    <a:pt x="139242" y="128549"/>
                  </a:lnTo>
                  <a:lnTo>
                    <a:pt x="140106" y="127990"/>
                  </a:lnTo>
                  <a:lnTo>
                    <a:pt x="140817" y="127393"/>
                  </a:lnTo>
                  <a:lnTo>
                    <a:pt x="141046" y="127393"/>
                  </a:lnTo>
                  <a:lnTo>
                    <a:pt x="141109" y="127990"/>
                  </a:lnTo>
                  <a:lnTo>
                    <a:pt x="141300" y="128549"/>
                  </a:lnTo>
                  <a:lnTo>
                    <a:pt x="141541" y="128993"/>
                  </a:lnTo>
                  <a:lnTo>
                    <a:pt x="144106" y="128993"/>
                  </a:lnTo>
                  <a:close/>
                </a:path>
                <a:path w="211454" h="287655">
                  <a:moveTo>
                    <a:pt x="146558" y="276174"/>
                  </a:moveTo>
                  <a:lnTo>
                    <a:pt x="144119" y="275869"/>
                  </a:lnTo>
                  <a:lnTo>
                    <a:pt x="143954" y="277101"/>
                  </a:lnTo>
                  <a:lnTo>
                    <a:pt x="143535" y="278028"/>
                  </a:lnTo>
                  <a:lnTo>
                    <a:pt x="142240" y="279196"/>
                  </a:lnTo>
                  <a:lnTo>
                    <a:pt x="141427" y="279476"/>
                  </a:lnTo>
                  <a:lnTo>
                    <a:pt x="139242" y="279476"/>
                  </a:lnTo>
                  <a:lnTo>
                    <a:pt x="138264" y="279057"/>
                  </a:lnTo>
                  <a:lnTo>
                    <a:pt x="137541" y="278168"/>
                  </a:lnTo>
                  <a:lnTo>
                    <a:pt x="136779" y="277291"/>
                  </a:lnTo>
                  <a:lnTo>
                    <a:pt x="136423" y="275869"/>
                  </a:lnTo>
                  <a:lnTo>
                    <a:pt x="136423" y="272008"/>
                  </a:lnTo>
                  <a:lnTo>
                    <a:pt x="136779" y="270611"/>
                  </a:lnTo>
                  <a:lnTo>
                    <a:pt x="138353" y="268808"/>
                  </a:lnTo>
                  <a:lnTo>
                    <a:pt x="139357" y="268363"/>
                  </a:lnTo>
                  <a:lnTo>
                    <a:pt x="141427" y="268363"/>
                  </a:lnTo>
                  <a:lnTo>
                    <a:pt x="142125" y="268617"/>
                  </a:lnTo>
                  <a:lnTo>
                    <a:pt x="143281" y="269621"/>
                  </a:lnTo>
                  <a:lnTo>
                    <a:pt x="143700" y="270357"/>
                  </a:lnTo>
                  <a:lnTo>
                    <a:pt x="143929" y="271310"/>
                  </a:lnTo>
                  <a:lnTo>
                    <a:pt x="146304" y="270941"/>
                  </a:lnTo>
                  <a:lnTo>
                    <a:pt x="146024" y="269481"/>
                  </a:lnTo>
                  <a:lnTo>
                    <a:pt x="145376" y="268338"/>
                  </a:lnTo>
                  <a:lnTo>
                    <a:pt x="143357" y="266763"/>
                  </a:lnTo>
                  <a:lnTo>
                    <a:pt x="142074" y="266344"/>
                  </a:lnTo>
                  <a:lnTo>
                    <a:pt x="139242" y="266344"/>
                  </a:lnTo>
                  <a:lnTo>
                    <a:pt x="133896" y="272427"/>
                  </a:lnTo>
                  <a:lnTo>
                    <a:pt x="133896" y="276428"/>
                  </a:lnTo>
                  <a:lnTo>
                    <a:pt x="134493" y="278282"/>
                  </a:lnTo>
                  <a:lnTo>
                    <a:pt x="136893" y="280847"/>
                  </a:lnTo>
                  <a:lnTo>
                    <a:pt x="138493" y="281495"/>
                  </a:lnTo>
                  <a:lnTo>
                    <a:pt x="142074" y="281495"/>
                  </a:lnTo>
                  <a:lnTo>
                    <a:pt x="143421" y="281051"/>
                  </a:lnTo>
                  <a:lnTo>
                    <a:pt x="145605" y="279171"/>
                  </a:lnTo>
                  <a:lnTo>
                    <a:pt x="146278" y="277863"/>
                  </a:lnTo>
                  <a:lnTo>
                    <a:pt x="146558" y="276174"/>
                  </a:lnTo>
                  <a:close/>
                </a:path>
                <a:path w="211454" h="287655">
                  <a:moveTo>
                    <a:pt x="147396" y="161937"/>
                  </a:moveTo>
                  <a:lnTo>
                    <a:pt x="139611" y="157721"/>
                  </a:lnTo>
                  <a:lnTo>
                    <a:pt x="139382" y="157607"/>
                  </a:lnTo>
                  <a:lnTo>
                    <a:pt x="138938" y="157441"/>
                  </a:lnTo>
                  <a:lnTo>
                    <a:pt x="138633" y="157238"/>
                  </a:lnTo>
                  <a:lnTo>
                    <a:pt x="138214" y="156705"/>
                  </a:lnTo>
                  <a:lnTo>
                    <a:pt x="138125" y="156425"/>
                  </a:lnTo>
                  <a:lnTo>
                    <a:pt x="138125" y="155587"/>
                  </a:lnTo>
                  <a:lnTo>
                    <a:pt x="138353" y="155168"/>
                  </a:lnTo>
                  <a:lnTo>
                    <a:pt x="139331" y="154406"/>
                  </a:lnTo>
                  <a:lnTo>
                    <a:pt x="140144" y="154216"/>
                  </a:lnTo>
                  <a:lnTo>
                    <a:pt x="142240" y="154216"/>
                  </a:lnTo>
                  <a:lnTo>
                    <a:pt x="142976" y="154444"/>
                  </a:lnTo>
                  <a:lnTo>
                    <a:pt x="144005" y="155282"/>
                  </a:lnTo>
                  <a:lnTo>
                    <a:pt x="144348" y="155867"/>
                  </a:lnTo>
                  <a:lnTo>
                    <a:pt x="144449" y="156591"/>
                  </a:lnTo>
                  <a:lnTo>
                    <a:pt x="146862" y="156260"/>
                  </a:lnTo>
                  <a:lnTo>
                    <a:pt x="142214" y="152196"/>
                  </a:lnTo>
                  <a:lnTo>
                    <a:pt x="140335" y="152196"/>
                  </a:lnTo>
                  <a:lnTo>
                    <a:pt x="135750" y="155727"/>
                  </a:lnTo>
                  <a:lnTo>
                    <a:pt x="135750" y="157099"/>
                  </a:lnTo>
                  <a:lnTo>
                    <a:pt x="142976" y="161213"/>
                  </a:lnTo>
                  <a:lnTo>
                    <a:pt x="143814" y="161493"/>
                  </a:lnTo>
                  <a:lnTo>
                    <a:pt x="144627" y="162052"/>
                  </a:lnTo>
                  <a:lnTo>
                    <a:pt x="144881" y="162471"/>
                  </a:lnTo>
                  <a:lnTo>
                    <a:pt x="144881" y="163652"/>
                  </a:lnTo>
                  <a:lnTo>
                    <a:pt x="144602" y="164211"/>
                  </a:lnTo>
                  <a:lnTo>
                    <a:pt x="143510" y="165112"/>
                  </a:lnTo>
                  <a:lnTo>
                    <a:pt x="142659" y="165328"/>
                  </a:lnTo>
                  <a:lnTo>
                    <a:pt x="140423" y="165328"/>
                  </a:lnTo>
                  <a:lnTo>
                    <a:pt x="139522" y="165074"/>
                  </a:lnTo>
                  <a:lnTo>
                    <a:pt x="138290" y="164071"/>
                  </a:lnTo>
                  <a:lnTo>
                    <a:pt x="137909" y="163322"/>
                  </a:lnTo>
                  <a:lnTo>
                    <a:pt x="137795" y="162331"/>
                  </a:lnTo>
                  <a:lnTo>
                    <a:pt x="135356" y="162699"/>
                  </a:lnTo>
                  <a:lnTo>
                    <a:pt x="135610" y="164261"/>
                  </a:lnTo>
                  <a:lnTo>
                    <a:pt x="136220" y="165417"/>
                  </a:lnTo>
                  <a:lnTo>
                    <a:pt x="138214" y="166979"/>
                  </a:lnTo>
                  <a:lnTo>
                    <a:pt x="139636" y="167347"/>
                  </a:lnTo>
                  <a:lnTo>
                    <a:pt x="142659" y="167347"/>
                  </a:lnTo>
                  <a:lnTo>
                    <a:pt x="147396" y="163626"/>
                  </a:lnTo>
                  <a:lnTo>
                    <a:pt x="147396" y="161937"/>
                  </a:lnTo>
                  <a:close/>
                </a:path>
                <a:path w="211454" h="287655">
                  <a:moveTo>
                    <a:pt x="148209" y="243116"/>
                  </a:moveTo>
                  <a:lnTo>
                    <a:pt x="147840" y="240931"/>
                  </a:lnTo>
                  <a:lnTo>
                    <a:pt x="147396" y="241020"/>
                  </a:lnTo>
                  <a:lnTo>
                    <a:pt x="146380" y="241046"/>
                  </a:lnTo>
                  <a:lnTo>
                    <a:pt x="146100" y="240982"/>
                  </a:lnTo>
                  <a:lnTo>
                    <a:pt x="145707" y="240766"/>
                  </a:lnTo>
                  <a:lnTo>
                    <a:pt x="145567" y="240601"/>
                  </a:lnTo>
                  <a:lnTo>
                    <a:pt x="145491" y="240398"/>
                  </a:lnTo>
                  <a:lnTo>
                    <a:pt x="145376" y="240207"/>
                  </a:lnTo>
                  <a:lnTo>
                    <a:pt x="145351" y="239750"/>
                  </a:lnTo>
                  <a:lnTo>
                    <a:pt x="145351" y="230543"/>
                  </a:lnTo>
                  <a:lnTo>
                    <a:pt x="147840" y="230543"/>
                  </a:lnTo>
                  <a:lnTo>
                    <a:pt x="147840" y="228612"/>
                  </a:lnTo>
                  <a:lnTo>
                    <a:pt x="145351" y="228612"/>
                  </a:lnTo>
                  <a:lnTo>
                    <a:pt x="145351" y="223545"/>
                  </a:lnTo>
                  <a:lnTo>
                    <a:pt x="142913" y="225031"/>
                  </a:lnTo>
                  <a:lnTo>
                    <a:pt x="142913" y="228612"/>
                  </a:lnTo>
                  <a:lnTo>
                    <a:pt x="141122" y="228612"/>
                  </a:lnTo>
                  <a:lnTo>
                    <a:pt x="141122" y="230543"/>
                  </a:lnTo>
                  <a:lnTo>
                    <a:pt x="142913" y="230543"/>
                  </a:lnTo>
                  <a:lnTo>
                    <a:pt x="142913" y="240372"/>
                  </a:lnTo>
                  <a:lnTo>
                    <a:pt x="143002" y="241350"/>
                  </a:lnTo>
                  <a:lnTo>
                    <a:pt x="143421" y="242277"/>
                  </a:lnTo>
                  <a:lnTo>
                    <a:pt x="143751" y="242633"/>
                  </a:lnTo>
                  <a:lnTo>
                    <a:pt x="144729" y="243166"/>
                  </a:lnTo>
                  <a:lnTo>
                    <a:pt x="145427" y="243306"/>
                  </a:lnTo>
                  <a:lnTo>
                    <a:pt x="146862" y="243306"/>
                  </a:lnTo>
                  <a:lnTo>
                    <a:pt x="148209" y="243116"/>
                  </a:lnTo>
                  <a:close/>
                </a:path>
                <a:path w="211454" h="287655">
                  <a:moveTo>
                    <a:pt x="149555" y="108927"/>
                  </a:moveTo>
                  <a:lnTo>
                    <a:pt x="147091" y="108927"/>
                  </a:lnTo>
                  <a:lnTo>
                    <a:pt x="147091" y="128981"/>
                  </a:lnTo>
                  <a:lnTo>
                    <a:pt x="149555" y="128981"/>
                  </a:lnTo>
                  <a:lnTo>
                    <a:pt x="149555" y="108927"/>
                  </a:lnTo>
                  <a:close/>
                </a:path>
                <a:path w="211454" h="287655">
                  <a:moveTo>
                    <a:pt x="154139" y="70891"/>
                  </a:moveTo>
                  <a:lnTo>
                    <a:pt x="151892" y="70891"/>
                  </a:lnTo>
                  <a:lnTo>
                    <a:pt x="151892" y="85712"/>
                  </a:lnTo>
                  <a:lnTo>
                    <a:pt x="151511" y="87058"/>
                  </a:lnTo>
                  <a:lnTo>
                    <a:pt x="149987" y="88811"/>
                  </a:lnTo>
                  <a:lnTo>
                    <a:pt x="149098" y="89242"/>
                  </a:lnTo>
                  <a:lnTo>
                    <a:pt x="146939" y="89242"/>
                  </a:lnTo>
                  <a:lnTo>
                    <a:pt x="144081" y="81788"/>
                  </a:lnTo>
                  <a:lnTo>
                    <a:pt x="144297" y="80949"/>
                  </a:lnTo>
                  <a:lnTo>
                    <a:pt x="144424" y="80467"/>
                  </a:lnTo>
                  <a:lnTo>
                    <a:pt x="144945" y="79768"/>
                  </a:lnTo>
                  <a:lnTo>
                    <a:pt x="145897" y="78600"/>
                  </a:lnTo>
                  <a:lnTo>
                    <a:pt x="146799" y="78117"/>
                  </a:lnTo>
                  <a:lnTo>
                    <a:pt x="149047" y="78117"/>
                  </a:lnTo>
                  <a:lnTo>
                    <a:pt x="151892" y="85712"/>
                  </a:lnTo>
                  <a:lnTo>
                    <a:pt x="151892" y="70891"/>
                  </a:lnTo>
                  <a:lnTo>
                    <a:pt x="151676" y="70891"/>
                  </a:lnTo>
                  <a:lnTo>
                    <a:pt x="151676" y="78092"/>
                  </a:lnTo>
                  <a:lnTo>
                    <a:pt x="151384" y="77673"/>
                  </a:lnTo>
                  <a:lnTo>
                    <a:pt x="151257" y="77508"/>
                  </a:lnTo>
                  <a:lnTo>
                    <a:pt x="150698" y="77025"/>
                  </a:lnTo>
                  <a:lnTo>
                    <a:pt x="149326" y="76301"/>
                  </a:lnTo>
                  <a:lnTo>
                    <a:pt x="148539" y="76111"/>
                  </a:lnTo>
                  <a:lnTo>
                    <a:pt x="146469" y="76111"/>
                  </a:lnTo>
                  <a:lnTo>
                    <a:pt x="141643" y="85712"/>
                  </a:lnTo>
                  <a:lnTo>
                    <a:pt x="141782" y="86525"/>
                  </a:lnTo>
                  <a:lnTo>
                    <a:pt x="142875" y="88811"/>
                  </a:lnTo>
                  <a:lnTo>
                    <a:pt x="143611" y="89687"/>
                  </a:lnTo>
                  <a:lnTo>
                    <a:pt x="144589" y="90297"/>
                  </a:lnTo>
                  <a:lnTo>
                    <a:pt x="145542" y="90944"/>
                  </a:lnTo>
                  <a:lnTo>
                    <a:pt x="146608" y="91249"/>
                  </a:lnTo>
                  <a:lnTo>
                    <a:pt x="149567" y="91249"/>
                  </a:lnTo>
                  <a:lnTo>
                    <a:pt x="150914" y="90551"/>
                  </a:lnTo>
                  <a:lnTo>
                    <a:pt x="151777" y="89242"/>
                  </a:lnTo>
                  <a:lnTo>
                    <a:pt x="151841" y="90944"/>
                  </a:lnTo>
                  <a:lnTo>
                    <a:pt x="154139" y="90944"/>
                  </a:lnTo>
                  <a:lnTo>
                    <a:pt x="154139" y="70891"/>
                  </a:lnTo>
                  <a:close/>
                </a:path>
                <a:path w="211454" h="287655">
                  <a:moveTo>
                    <a:pt x="161213" y="272542"/>
                  </a:moveTo>
                  <a:lnTo>
                    <a:pt x="161163" y="271310"/>
                  </a:lnTo>
                  <a:lnTo>
                    <a:pt x="160629" y="269709"/>
                  </a:lnTo>
                  <a:lnTo>
                    <a:pt x="159397" y="268363"/>
                  </a:lnTo>
                  <a:lnTo>
                    <a:pt x="158623" y="267538"/>
                  </a:lnTo>
                  <a:lnTo>
                    <a:pt x="158623" y="272542"/>
                  </a:lnTo>
                  <a:lnTo>
                    <a:pt x="150507" y="272542"/>
                  </a:lnTo>
                  <a:lnTo>
                    <a:pt x="153504" y="268363"/>
                  </a:lnTo>
                  <a:lnTo>
                    <a:pt x="155879" y="268363"/>
                  </a:lnTo>
                  <a:lnTo>
                    <a:pt x="158623" y="272542"/>
                  </a:lnTo>
                  <a:lnTo>
                    <a:pt x="158623" y="267538"/>
                  </a:lnTo>
                  <a:lnTo>
                    <a:pt x="158153" y="267030"/>
                  </a:lnTo>
                  <a:lnTo>
                    <a:pt x="156552" y="266357"/>
                  </a:lnTo>
                  <a:lnTo>
                    <a:pt x="152603" y="266357"/>
                  </a:lnTo>
                  <a:lnTo>
                    <a:pt x="150952" y="267030"/>
                  </a:lnTo>
                  <a:lnTo>
                    <a:pt x="148463" y="269709"/>
                  </a:lnTo>
                  <a:lnTo>
                    <a:pt x="147942" y="271310"/>
                  </a:lnTo>
                  <a:lnTo>
                    <a:pt x="147967" y="276821"/>
                  </a:lnTo>
                  <a:lnTo>
                    <a:pt x="148513" y="278333"/>
                  </a:lnTo>
                  <a:lnTo>
                    <a:pt x="150926" y="280860"/>
                  </a:lnTo>
                  <a:lnTo>
                    <a:pt x="152628" y="281495"/>
                  </a:lnTo>
                  <a:lnTo>
                    <a:pt x="156438" y="281495"/>
                  </a:lnTo>
                  <a:lnTo>
                    <a:pt x="157810" y="281114"/>
                  </a:lnTo>
                  <a:lnTo>
                    <a:pt x="159969" y="279488"/>
                  </a:lnTo>
                  <a:lnTo>
                    <a:pt x="160731" y="278333"/>
                  </a:lnTo>
                  <a:lnTo>
                    <a:pt x="161150" y="276821"/>
                  </a:lnTo>
                  <a:lnTo>
                    <a:pt x="158597" y="276517"/>
                  </a:lnTo>
                  <a:lnTo>
                    <a:pt x="158280" y="277380"/>
                  </a:lnTo>
                  <a:lnTo>
                    <a:pt x="158203" y="277583"/>
                  </a:lnTo>
                  <a:lnTo>
                    <a:pt x="157695" y="278333"/>
                  </a:lnTo>
                  <a:lnTo>
                    <a:pt x="156438" y="279260"/>
                  </a:lnTo>
                  <a:lnTo>
                    <a:pt x="155651" y="279488"/>
                  </a:lnTo>
                  <a:lnTo>
                    <a:pt x="153530" y="279488"/>
                  </a:lnTo>
                  <a:lnTo>
                    <a:pt x="152527" y="279069"/>
                  </a:lnTo>
                  <a:lnTo>
                    <a:pt x="150901" y="277380"/>
                  </a:lnTo>
                  <a:lnTo>
                    <a:pt x="150685" y="276821"/>
                  </a:lnTo>
                  <a:lnTo>
                    <a:pt x="150571" y="276517"/>
                  </a:lnTo>
                  <a:lnTo>
                    <a:pt x="150444" y="276186"/>
                  </a:lnTo>
                  <a:lnTo>
                    <a:pt x="150368" y="274561"/>
                  </a:lnTo>
                  <a:lnTo>
                    <a:pt x="161201" y="274561"/>
                  </a:lnTo>
                  <a:lnTo>
                    <a:pt x="161213" y="272542"/>
                  </a:lnTo>
                  <a:close/>
                </a:path>
                <a:path w="211454" h="287655">
                  <a:moveTo>
                    <a:pt x="161264" y="199986"/>
                  </a:moveTo>
                  <a:lnTo>
                    <a:pt x="153479" y="195770"/>
                  </a:lnTo>
                  <a:lnTo>
                    <a:pt x="153250" y="195656"/>
                  </a:lnTo>
                  <a:lnTo>
                    <a:pt x="152806" y="195491"/>
                  </a:lnTo>
                  <a:lnTo>
                    <a:pt x="152501" y="195287"/>
                  </a:lnTo>
                  <a:lnTo>
                    <a:pt x="152082" y="194754"/>
                  </a:lnTo>
                  <a:lnTo>
                    <a:pt x="151993" y="194475"/>
                  </a:lnTo>
                  <a:lnTo>
                    <a:pt x="151993" y="193636"/>
                  </a:lnTo>
                  <a:lnTo>
                    <a:pt x="152222" y="193217"/>
                  </a:lnTo>
                  <a:lnTo>
                    <a:pt x="153200" y="192455"/>
                  </a:lnTo>
                  <a:lnTo>
                    <a:pt x="154012" y="192265"/>
                  </a:lnTo>
                  <a:lnTo>
                    <a:pt x="156108" y="192265"/>
                  </a:lnTo>
                  <a:lnTo>
                    <a:pt x="156845" y="192493"/>
                  </a:lnTo>
                  <a:lnTo>
                    <a:pt x="157873" y="193332"/>
                  </a:lnTo>
                  <a:lnTo>
                    <a:pt x="158216" y="193916"/>
                  </a:lnTo>
                  <a:lnTo>
                    <a:pt x="158318" y="194640"/>
                  </a:lnTo>
                  <a:lnTo>
                    <a:pt x="160731" y="194310"/>
                  </a:lnTo>
                  <a:lnTo>
                    <a:pt x="156083" y="190246"/>
                  </a:lnTo>
                  <a:lnTo>
                    <a:pt x="154203" y="190246"/>
                  </a:lnTo>
                  <a:lnTo>
                    <a:pt x="149618" y="193776"/>
                  </a:lnTo>
                  <a:lnTo>
                    <a:pt x="149618" y="195148"/>
                  </a:lnTo>
                  <a:lnTo>
                    <a:pt x="156845" y="199263"/>
                  </a:lnTo>
                  <a:lnTo>
                    <a:pt x="157683" y="199542"/>
                  </a:lnTo>
                  <a:lnTo>
                    <a:pt x="158496" y="200101"/>
                  </a:lnTo>
                  <a:lnTo>
                    <a:pt x="158750" y="200520"/>
                  </a:lnTo>
                  <a:lnTo>
                    <a:pt x="158750" y="201701"/>
                  </a:lnTo>
                  <a:lnTo>
                    <a:pt x="158470" y="202260"/>
                  </a:lnTo>
                  <a:lnTo>
                    <a:pt x="157378" y="203161"/>
                  </a:lnTo>
                  <a:lnTo>
                    <a:pt x="156527" y="203377"/>
                  </a:lnTo>
                  <a:lnTo>
                    <a:pt x="154292" y="203377"/>
                  </a:lnTo>
                  <a:lnTo>
                    <a:pt x="153390" y="203123"/>
                  </a:lnTo>
                  <a:lnTo>
                    <a:pt x="152158" y="202120"/>
                  </a:lnTo>
                  <a:lnTo>
                    <a:pt x="151777" y="201371"/>
                  </a:lnTo>
                  <a:lnTo>
                    <a:pt x="151663" y="200380"/>
                  </a:lnTo>
                  <a:lnTo>
                    <a:pt x="149225" y="200748"/>
                  </a:lnTo>
                  <a:lnTo>
                    <a:pt x="149479" y="202311"/>
                  </a:lnTo>
                  <a:lnTo>
                    <a:pt x="150088" y="203466"/>
                  </a:lnTo>
                  <a:lnTo>
                    <a:pt x="152082" y="205028"/>
                  </a:lnTo>
                  <a:lnTo>
                    <a:pt x="153504" y="205397"/>
                  </a:lnTo>
                  <a:lnTo>
                    <a:pt x="156527" y="205397"/>
                  </a:lnTo>
                  <a:lnTo>
                    <a:pt x="161264" y="201676"/>
                  </a:lnTo>
                  <a:lnTo>
                    <a:pt x="161264" y="199986"/>
                  </a:lnTo>
                  <a:close/>
                </a:path>
                <a:path w="211454" h="287655">
                  <a:moveTo>
                    <a:pt x="162839" y="157797"/>
                  </a:moveTo>
                  <a:lnTo>
                    <a:pt x="162687" y="157035"/>
                  </a:lnTo>
                  <a:lnTo>
                    <a:pt x="162217" y="155867"/>
                  </a:lnTo>
                  <a:lnTo>
                    <a:pt x="161709" y="154686"/>
                  </a:lnTo>
                  <a:lnTo>
                    <a:pt x="161264" y="154127"/>
                  </a:lnTo>
                  <a:lnTo>
                    <a:pt x="161010" y="153797"/>
                  </a:lnTo>
                  <a:lnTo>
                    <a:pt x="160426" y="153416"/>
                  </a:lnTo>
                  <a:lnTo>
                    <a:pt x="160426" y="157797"/>
                  </a:lnTo>
                  <a:lnTo>
                    <a:pt x="160388" y="161747"/>
                  </a:lnTo>
                  <a:lnTo>
                    <a:pt x="160172" y="162496"/>
                  </a:lnTo>
                  <a:lnTo>
                    <a:pt x="159956" y="163118"/>
                  </a:lnTo>
                  <a:lnTo>
                    <a:pt x="158407" y="164909"/>
                  </a:lnTo>
                  <a:lnTo>
                    <a:pt x="157543" y="165328"/>
                  </a:lnTo>
                  <a:lnTo>
                    <a:pt x="155384" y="165328"/>
                  </a:lnTo>
                  <a:lnTo>
                    <a:pt x="154457" y="164909"/>
                  </a:lnTo>
                  <a:lnTo>
                    <a:pt x="152946" y="163118"/>
                  </a:lnTo>
                  <a:lnTo>
                    <a:pt x="152577" y="161747"/>
                  </a:lnTo>
                  <a:lnTo>
                    <a:pt x="152641" y="157797"/>
                  </a:lnTo>
                  <a:lnTo>
                    <a:pt x="155498" y="154127"/>
                  </a:lnTo>
                  <a:lnTo>
                    <a:pt x="157619" y="154127"/>
                  </a:lnTo>
                  <a:lnTo>
                    <a:pt x="158140" y="154406"/>
                  </a:lnTo>
                  <a:lnTo>
                    <a:pt x="158584" y="154686"/>
                  </a:lnTo>
                  <a:lnTo>
                    <a:pt x="160032" y="156425"/>
                  </a:lnTo>
                  <a:lnTo>
                    <a:pt x="160426" y="157797"/>
                  </a:lnTo>
                  <a:lnTo>
                    <a:pt x="160426" y="153416"/>
                  </a:lnTo>
                  <a:lnTo>
                    <a:pt x="159105" y="152527"/>
                  </a:lnTo>
                  <a:lnTo>
                    <a:pt x="158013" y="152196"/>
                  </a:lnTo>
                  <a:lnTo>
                    <a:pt x="155829" y="152196"/>
                  </a:lnTo>
                  <a:lnTo>
                    <a:pt x="154457" y="152527"/>
                  </a:lnTo>
                  <a:lnTo>
                    <a:pt x="154787" y="152527"/>
                  </a:lnTo>
                  <a:lnTo>
                    <a:pt x="153708" y="153123"/>
                  </a:lnTo>
                  <a:lnTo>
                    <a:pt x="152996" y="153797"/>
                  </a:lnTo>
                  <a:lnTo>
                    <a:pt x="152577" y="154406"/>
                  </a:lnTo>
                  <a:lnTo>
                    <a:pt x="152577" y="152527"/>
                  </a:lnTo>
                  <a:lnTo>
                    <a:pt x="150342" y="152527"/>
                  </a:lnTo>
                  <a:lnTo>
                    <a:pt x="150342" y="172580"/>
                  </a:lnTo>
                  <a:lnTo>
                    <a:pt x="152806" y="172580"/>
                  </a:lnTo>
                  <a:lnTo>
                    <a:pt x="152806" y="165519"/>
                  </a:lnTo>
                  <a:lnTo>
                    <a:pt x="153200" y="166090"/>
                  </a:lnTo>
                  <a:lnTo>
                    <a:pt x="153733" y="166509"/>
                  </a:lnTo>
                  <a:lnTo>
                    <a:pt x="155041" y="167170"/>
                  </a:lnTo>
                  <a:lnTo>
                    <a:pt x="155778" y="167347"/>
                  </a:lnTo>
                  <a:lnTo>
                    <a:pt x="157734" y="167347"/>
                  </a:lnTo>
                  <a:lnTo>
                    <a:pt x="158800" y="167030"/>
                  </a:lnTo>
                  <a:lnTo>
                    <a:pt x="160820" y="165798"/>
                  </a:lnTo>
                  <a:lnTo>
                    <a:pt x="161048" y="165519"/>
                  </a:lnTo>
                  <a:lnTo>
                    <a:pt x="161213" y="165328"/>
                  </a:lnTo>
                  <a:lnTo>
                    <a:pt x="161569" y="164909"/>
                  </a:lnTo>
                  <a:lnTo>
                    <a:pt x="162661" y="162496"/>
                  </a:lnTo>
                  <a:lnTo>
                    <a:pt x="162814" y="161747"/>
                  </a:lnTo>
                  <a:lnTo>
                    <a:pt x="162839" y="157797"/>
                  </a:lnTo>
                  <a:close/>
                </a:path>
                <a:path w="211454" h="287655">
                  <a:moveTo>
                    <a:pt x="164947" y="223012"/>
                  </a:moveTo>
                  <a:lnTo>
                    <a:pt x="164109" y="222846"/>
                  </a:lnTo>
                  <a:lnTo>
                    <a:pt x="163322" y="222758"/>
                  </a:lnTo>
                  <a:lnTo>
                    <a:pt x="161556" y="222758"/>
                  </a:lnTo>
                  <a:lnTo>
                    <a:pt x="158623" y="226123"/>
                  </a:lnTo>
                  <a:lnTo>
                    <a:pt x="158623" y="228612"/>
                  </a:lnTo>
                  <a:lnTo>
                    <a:pt x="156438" y="228612"/>
                  </a:lnTo>
                  <a:lnTo>
                    <a:pt x="156438" y="230543"/>
                  </a:lnTo>
                  <a:lnTo>
                    <a:pt x="158623" y="230543"/>
                  </a:lnTo>
                  <a:lnTo>
                    <a:pt x="158623" y="243141"/>
                  </a:lnTo>
                  <a:lnTo>
                    <a:pt x="161061" y="243141"/>
                  </a:lnTo>
                  <a:lnTo>
                    <a:pt x="161061" y="230543"/>
                  </a:lnTo>
                  <a:lnTo>
                    <a:pt x="163880" y="230543"/>
                  </a:lnTo>
                  <a:lnTo>
                    <a:pt x="163880" y="228612"/>
                  </a:lnTo>
                  <a:lnTo>
                    <a:pt x="161061" y="228612"/>
                  </a:lnTo>
                  <a:lnTo>
                    <a:pt x="161061" y="226428"/>
                  </a:lnTo>
                  <a:lnTo>
                    <a:pt x="161201" y="225844"/>
                  </a:lnTo>
                  <a:lnTo>
                    <a:pt x="161836" y="225196"/>
                  </a:lnTo>
                  <a:lnTo>
                    <a:pt x="162369" y="225031"/>
                  </a:lnTo>
                  <a:lnTo>
                    <a:pt x="163576" y="225031"/>
                  </a:lnTo>
                  <a:lnTo>
                    <a:pt x="164553" y="225132"/>
                  </a:lnTo>
                  <a:lnTo>
                    <a:pt x="164947" y="223012"/>
                  </a:lnTo>
                  <a:close/>
                </a:path>
                <a:path w="211454" h="287655">
                  <a:moveTo>
                    <a:pt x="169951" y="205066"/>
                  </a:moveTo>
                  <a:lnTo>
                    <a:pt x="169583" y="202882"/>
                  </a:lnTo>
                  <a:lnTo>
                    <a:pt x="169138" y="202971"/>
                  </a:lnTo>
                  <a:lnTo>
                    <a:pt x="168122" y="202996"/>
                  </a:lnTo>
                  <a:lnTo>
                    <a:pt x="167843" y="202933"/>
                  </a:lnTo>
                  <a:lnTo>
                    <a:pt x="167449" y="202717"/>
                  </a:lnTo>
                  <a:lnTo>
                    <a:pt x="167309" y="202552"/>
                  </a:lnTo>
                  <a:lnTo>
                    <a:pt x="167233" y="202349"/>
                  </a:lnTo>
                  <a:lnTo>
                    <a:pt x="167119" y="202158"/>
                  </a:lnTo>
                  <a:lnTo>
                    <a:pt x="167093" y="201701"/>
                  </a:lnTo>
                  <a:lnTo>
                    <a:pt x="167093" y="192493"/>
                  </a:lnTo>
                  <a:lnTo>
                    <a:pt x="169583" y="192493"/>
                  </a:lnTo>
                  <a:lnTo>
                    <a:pt x="169583" y="190563"/>
                  </a:lnTo>
                  <a:lnTo>
                    <a:pt x="167093" y="190563"/>
                  </a:lnTo>
                  <a:lnTo>
                    <a:pt x="167093" y="185496"/>
                  </a:lnTo>
                  <a:lnTo>
                    <a:pt x="164655" y="186982"/>
                  </a:lnTo>
                  <a:lnTo>
                    <a:pt x="164655" y="190563"/>
                  </a:lnTo>
                  <a:lnTo>
                    <a:pt x="162864" y="190563"/>
                  </a:lnTo>
                  <a:lnTo>
                    <a:pt x="162864" y="192493"/>
                  </a:lnTo>
                  <a:lnTo>
                    <a:pt x="164655" y="192493"/>
                  </a:lnTo>
                  <a:lnTo>
                    <a:pt x="164655" y="202323"/>
                  </a:lnTo>
                  <a:lnTo>
                    <a:pt x="164744" y="203301"/>
                  </a:lnTo>
                  <a:lnTo>
                    <a:pt x="165163" y="204228"/>
                  </a:lnTo>
                  <a:lnTo>
                    <a:pt x="165493" y="204584"/>
                  </a:lnTo>
                  <a:lnTo>
                    <a:pt x="166471" y="205117"/>
                  </a:lnTo>
                  <a:lnTo>
                    <a:pt x="167170" y="205257"/>
                  </a:lnTo>
                  <a:lnTo>
                    <a:pt x="168605" y="205257"/>
                  </a:lnTo>
                  <a:lnTo>
                    <a:pt x="169951" y="205066"/>
                  </a:lnTo>
                  <a:close/>
                </a:path>
                <a:path w="211454" h="287655">
                  <a:moveTo>
                    <a:pt x="170561" y="82296"/>
                  </a:moveTo>
                  <a:lnTo>
                    <a:pt x="170510" y="81064"/>
                  </a:lnTo>
                  <a:lnTo>
                    <a:pt x="169976" y="79463"/>
                  </a:lnTo>
                  <a:lnTo>
                    <a:pt x="168757" y="78117"/>
                  </a:lnTo>
                  <a:lnTo>
                    <a:pt x="167970" y="77292"/>
                  </a:lnTo>
                  <a:lnTo>
                    <a:pt x="167970" y="82296"/>
                  </a:lnTo>
                  <a:lnTo>
                    <a:pt x="159854" y="82296"/>
                  </a:lnTo>
                  <a:lnTo>
                    <a:pt x="162852" y="78117"/>
                  </a:lnTo>
                  <a:lnTo>
                    <a:pt x="165227" y="78117"/>
                  </a:lnTo>
                  <a:lnTo>
                    <a:pt x="167970" y="82296"/>
                  </a:lnTo>
                  <a:lnTo>
                    <a:pt x="167970" y="77292"/>
                  </a:lnTo>
                  <a:lnTo>
                    <a:pt x="167500" y="76784"/>
                  </a:lnTo>
                  <a:lnTo>
                    <a:pt x="165900" y="76111"/>
                  </a:lnTo>
                  <a:lnTo>
                    <a:pt x="161950" y="76111"/>
                  </a:lnTo>
                  <a:lnTo>
                    <a:pt x="160299" y="76784"/>
                  </a:lnTo>
                  <a:lnTo>
                    <a:pt x="157810" y="79463"/>
                  </a:lnTo>
                  <a:lnTo>
                    <a:pt x="157289" y="81064"/>
                  </a:lnTo>
                  <a:lnTo>
                    <a:pt x="157327" y="86575"/>
                  </a:lnTo>
                  <a:lnTo>
                    <a:pt x="157861" y="88087"/>
                  </a:lnTo>
                  <a:lnTo>
                    <a:pt x="160274" y="90614"/>
                  </a:lnTo>
                  <a:lnTo>
                    <a:pt x="161975" y="91249"/>
                  </a:lnTo>
                  <a:lnTo>
                    <a:pt x="165785" y="91249"/>
                  </a:lnTo>
                  <a:lnTo>
                    <a:pt x="167157" y="90868"/>
                  </a:lnTo>
                  <a:lnTo>
                    <a:pt x="169316" y="89242"/>
                  </a:lnTo>
                  <a:lnTo>
                    <a:pt x="170078" y="88087"/>
                  </a:lnTo>
                  <a:lnTo>
                    <a:pt x="170497" y="86575"/>
                  </a:lnTo>
                  <a:lnTo>
                    <a:pt x="167944" y="86271"/>
                  </a:lnTo>
                  <a:lnTo>
                    <a:pt x="167627" y="87134"/>
                  </a:lnTo>
                  <a:lnTo>
                    <a:pt x="167551" y="87337"/>
                  </a:lnTo>
                  <a:lnTo>
                    <a:pt x="167043" y="88087"/>
                  </a:lnTo>
                  <a:lnTo>
                    <a:pt x="165785" y="89014"/>
                  </a:lnTo>
                  <a:lnTo>
                    <a:pt x="164998" y="89242"/>
                  </a:lnTo>
                  <a:lnTo>
                    <a:pt x="162877" y="89242"/>
                  </a:lnTo>
                  <a:lnTo>
                    <a:pt x="161874" y="88823"/>
                  </a:lnTo>
                  <a:lnTo>
                    <a:pt x="160248" y="87134"/>
                  </a:lnTo>
                  <a:lnTo>
                    <a:pt x="160032" y="86575"/>
                  </a:lnTo>
                  <a:lnTo>
                    <a:pt x="159918" y="86271"/>
                  </a:lnTo>
                  <a:lnTo>
                    <a:pt x="159791" y="85940"/>
                  </a:lnTo>
                  <a:lnTo>
                    <a:pt x="159715" y="84315"/>
                  </a:lnTo>
                  <a:lnTo>
                    <a:pt x="170548" y="84315"/>
                  </a:lnTo>
                  <a:lnTo>
                    <a:pt x="170561" y="82296"/>
                  </a:lnTo>
                  <a:close/>
                </a:path>
                <a:path w="211454" h="287655">
                  <a:moveTo>
                    <a:pt x="173037" y="123977"/>
                  </a:moveTo>
                  <a:lnTo>
                    <a:pt x="170599" y="123672"/>
                  </a:lnTo>
                  <a:lnTo>
                    <a:pt x="170434" y="124904"/>
                  </a:lnTo>
                  <a:lnTo>
                    <a:pt x="170014" y="125831"/>
                  </a:lnTo>
                  <a:lnTo>
                    <a:pt x="168719" y="127000"/>
                  </a:lnTo>
                  <a:lnTo>
                    <a:pt x="167906" y="127279"/>
                  </a:lnTo>
                  <a:lnTo>
                    <a:pt x="165722" y="127279"/>
                  </a:lnTo>
                  <a:lnTo>
                    <a:pt x="164744" y="126860"/>
                  </a:lnTo>
                  <a:lnTo>
                    <a:pt x="164020" y="125971"/>
                  </a:lnTo>
                  <a:lnTo>
                    <a:pt x="163258" y="125095"/>
                  </a:lnTo>
                  <a:lnTo>
                    <a:pt x="162902" y="123672"/>
                  </a:lnTo>
                  <a:lnTo>
                    <a:pt x="162902" y="119811"/>
                  </a:lnTo>
                  <a:lnTo>
                    <a:pt x="163258" y="118414"/>
                  </a:lnTo>
                  <a:lnTo>
                    <a:pt x="164833" y="116611"/>
                  </a:lnTo>
                  <a:lnTo>
                    <a:pt x="165836" y="116166"/>
                  </a:lnTo>
                  <a:lnTo>
                    <a:pt x="167906" y="116166"/>
                  </a:lnTo>
                  <a:lnTo>
                    <a:pt x="168605" y="116420"/>
                  </a:lnTo>
                  <a:lnTo>
                    <a:pt x="169760" y="117424"/>
                  </a:lnTo>
                  <a:lnTo>
                    <a:pt x="170180" y="118160"/>
                  </a:lnTo>
                  <a:lnTo>
                    <a:pt x="170408" y="119113"/>
                  </a:lnTo>
                  <a:lnTo>
                    <a:pt x="172783" y="118745"/>
                  </a:lnTo>
                  <a:lnTo>
                    <a:pt x="172504" y="117284"/>
                  </a:lnTo>
                  <a:lnTo>
                    <a:pt x="171856" y="116141"/>
                  </a:lnTo>
                  <a:lnTo>
                    <a:pt x="169837" y="114566"/>
                  </a:lnTo>
                  <a:lnTo>
                    <a:pt x="168554" y="114147"/>
                  </a:lnTo>
                  <a:lnTo>
                    <a:pt x="165722" y="114147"/>
                  </a:lnTo>
                  <a:lnTo>
                    <a:pt x="160375" y="120230"/>
                  </a:lnTo>
                  <a:lnTo>
                    <a:pt x="160375" y="124231"/>
                  </a:lnTo>
                  <a:lnTo>
                    <a:pt x="160972" y="126085"/>
                  </a:lnTo>
                  <a:lnTo>
                    <a:pt x="163372" y="128651"/>
                  </a:lnTo>
                  <a:lnTo>
                    <a:pt x="164973" y="129298"/>
                  </a:lnTo>
                  <a:lnTo>
                    <a:pt x="168554" y="129298"/>
                  </a:lnTo>
                  <a:lnTo>
                    <a:pt x="169900" y="128854"/>
                  </a:lnTo>
                  <a:lnTo>
                    <a:pt x="172085" y="126974"/>
                  </a:lnTo>
                  <a:lnTo>
                    <a:pt x="172758" y="125666"/>
                  </a:lnTo>
                  <a:lnTo>
                    <a:pt x="173037" y="123977"/>
                  </a:lnTo>
                  <a:close/>
                </a:path>
                <a:path w="211454" h="287655">
                  <a:moveTo>
                    <a:pt x="176009" y="271145"/>
                  </a:moveTo>
                  <a:lnTo>
                    <a:pt x="171919" y="266357"/>
                  </a:lnTo>
                  <a:lnTo>
                    <a:pt x="169037" y="266357"/>
                  </a:lnTo>
                  <a:lnTo>
                    <a:pt x="167500" y="267157"/>
                  </a:lnTo>
                  <a:lnTo>
                    <a:pt x="166433" y="268732"/>
                  </a:lnTo>
                  <a:lnTo>
                    <a:pt x="166433" y="266661"/>
                  </a:lnTo>
                  <a:lnTo>
                    <a:pt x="164223" y="266661"/>
                  </a:lnTo>
                  <a:lnTo>
                    <a:pt x="164223" y="281190"/>
                  </a:lnTo>
                  <a:lnTo>
                    <a:pt x="166687" y="281190"/>
                  </a:lnTo>
                  <a:lnTo>
                    <a:pt x="166687" y="271424"/>
                  </a:lnTo>
                  <a:lnTo>
                    <a:pt x="167055" y="270154"/>
                  </a:lnTo>
                  <a:lnTo>
                    <a:pt x="168567" y="268820"/>
                  </a:lnTo>
                  <a:lnTo>
                    <a:pt x="169481" y="268478"/>
                  </a:lnTo>
                  <a:lnTo>
                    <a:pt x="171196" y="268478"/>
                  </a:lnTo>
                  <a:lnTo>
                    <a:pt x="173545" y="271360"/>
                  </a:lnTo>
                  <a:lnTo>
                    <a:pt x="173545" y="281190"/>
                  </a:lnTo>
                  <a:lnTo>
                    <a:pt x="176009" y="281190"/>
                  </a:lnTo>
                  <a:lnTo>
                    <a:pt x="176009" y="271145"/>
                  </a:lnTo>
                  <a:close/>
                </a:path>
                <a:path w="211454" h="287655">
                  <a:moveTo>
                    <a:pt x="177546" y="108927"/>
                  </a:moveTo>
                  <a:lnTo>
                    <a:pt x="175094" y="108927"/>
                  </a:lnTo>
                  <a:lnTo>
                    <a:pt x="175094" y="128981"/>
                  </a:lnTo>
                  <a:lnTo>
                    <a:pt x="177546" y="128981"/>
                  </a:lnTo>
                  <a:lnTo>
                    <a:pt x="177546" y="108927"/>
                  </a:lnTo>
                  <a:close/>
                </a:path>
                <a:path w="211454" h="287655">
                  <a:moveTo>
                    <a:pt x="178435" y="233197"/>
                  </a:moveTo>
                  <a:lnTo>
                    <a:pt x="177914" y="231724"/>
                  </a:lnTo>
                  <a:lnTo>
                    <a:pt x="177863" y="231571"/>
                  </a:lnTo>
                  <a:lnTo>
                    <a:pt x="176657" y="230314"/>
                  </a:lnTo>
                  <a:lnTo>
                    <a:pt x="175983" y="229641"/>
                  </a:lnTo>
                  <a:lnTo>
                    <a:pt x="175983" y="234035"/>
                  </a:lnTo>
                  <a:lnTo>
                    <a:pt x="175971" y="237744"/>
                  </a:lnTo>
                  <a:lnTo>
                    <a:pt x="175564" y="239141"/>
                  </a:lnTo>
                  <a:lnTo>
                    <a:pt x="173939" y="240982"/>
                  </a:lnTo>
                  <a:lnTo>
                    <a:pt x="172770" y="241515"/>
                  </a:lnTo>
                  <a:lnTo>
                    <a:pt x="170637" y="241515"/>
                  </a:lnTo>
                  <a:lnTo>
                    <a:pt x="169430" y="240982"/>
                  </a:lnTo>
                  <a:lnTo>
                    <a:pt x="167843" y="239141"/>
                  </a:lnTo>
                  <a:lnTo>
                    <a:pt x="167449" y="237744"/>
                  </a:lnTo>
                  <a:lnTo>
                    <a:pt x="167449" y="234035"/>
                  </a:lnTo>
                  <a:lnTo>
                    <a:pt x="167830" y="232664"/>
                  </a:lnTo>
                  <a:lnTo>
                    <a:pt x="169430" y="230797"/>
                  </a:lnTo>
                  <a:lnTo>
                    <a:pt x="170472" y="230314"/>
                  </a:lnTo>
                  <a:lnTo>
                    <a:pt x="172910" y="230314"/>
                  </a:lnTo>
                  <a:lnTo>
                    <a:pt x="173913" y="230797"/>
                  </a:lnTo>
                  <a:lnTo>
                    <a:pt x="174752" y="231724"/>
                  </a:lnTo>
                  <a:lnTo>
                    <a:pt x="175564" y="232664"/>
                  </a:lnTo>
                  <a:lnTo>
                    <a:pt x="175983" y="234035"/>
                  </a:lnTo>
                  <a:lnTo>
                    <a:pt x="175983" y="229641"/>
                  </a:lnTo>
                  <a:lnTo>
                    <a:pt x="175310" y="228968"/>
                  </a:lnTo>
                  <a:lnTo>
                    <a:pt x="173685" y="228307"/>
                  </a:lnTo>
                  <a:lnTo>
                    <a:pt x="169913" y="228307"/>
                  </a:lnTo>
                  <a:lnTo>
                    <a:pt x="168363" y="228828"/>
                  </a:lnTo>
                  <a:lnTo>
                    <a:pt x="165620" y="231216"/>
                  </a:lnTo>
                  <a:lnTo>
                    <a:pt x="164896" y="233197"/>
                  </a:lnTo>
                  <a:lnTo>
                    <a:pt x="164896" y="238353"/>
                  </a:lnTo>
                  <a:lnTo>
                    <a:pt x="165519" y="240233"/>
                  </a:lnTo>
                  <a:lnTo>
                    <a:pt x="166776" y="241515"/>
                  </a:lnTo>
                  <a:lnTo>
                    <a:pt x="168008" y="242811"/>
                  </a:lnTo>
                  <a:lnTo>
                    <a:pt x="169659" y="243446"/>
                  </a:lnTo>
                  <a:lnTo>
                    <a:pt x="172961" y="243446"/>
                  </a:lnTo>
                  <a:lnTo>
                    <a:pt x="174142" y="243141"/>
                  </a:lnTo>
                  <a:lnTo>
                    <a:pt x="176263" y="241998"/>
                  </a:lnTo>
                  <a:lnTo>
                    <a:pt x="176733" y="241515"/>
                  </a:lnTo>
                  <a:lnTo>
                    <a:pt x="177101" y="241147"/>
                  </a:lnTo>
                  <a:lnTo>
                    <a:pt x="178155" y="239141"/>
                  </a:lnTo>
                  <a:lnTo>
                    <a:pt x="178346" y="238353"/>
                  </a:lnTo>
                  <a:lnTo>
                    <a:pt x="178435" y="233197"/>
                  </a:lnTo>
                  <a:close/>
                </a:path>
                <a:path w="211454" h="287655">
                  <a:moveTo>
                    <a:pt x="178523" y="157099"/>
                  </a:moveTo>
                  <a:lnTo>
                    <a:pt x="178003" y="155625"/>
                  </a:lnTo>
                  <a:lnTo>
                    <a:pt x="177952" y="155473"/>
                  </a:lnTo>
                  <a:lnTo>
                    <a:pt x="176745" y="154216"/>
                  </a:lnTo>
                  <a:lnTo>
                    <a:pt x="176072" y="153543"/>
                  </a:lnTo>
                  <a:lnTo>
                    <a:pt x="176072" y="157937"/>
                  </a:lnTo>
                  <a:lnTo>
                    <a:pt x="176060" y="161645"/>
                  </a:lnTo>
                  <a:lnTo>
                    <a:pt x="175653" y="163042"/>
                  </a:lnTo>
                  <a:lnTo>
                    <a:pt x="174028" y="164884"/>
                  </a:lnTo>
                  <a:lnTo>
                    <a:pt x="172859" y="165417"/>
                  </a:lnTo>
                  <a:lnTo>
                    <a:pt x="170738" y="165417"/>
                  </a:lnTo>
                  <a:lnTo>
                    <a:pt x="169519" y="164884"/>
                  </a:lnTo>
                  <a:lnTo>
                    <a:pt x="167932" y="163042"/>
                  </a:lnTo>
                  <a:lnTo>
                    <a:pt x="167538" y="161645"/>
                  </a:lnTo>
                  <a:lnTo>
                    <a:pt x="167538" y="157937"/>
                  </a:lnTo>
                  <a:lnTo>
                    <a:pt x="167919" y="156565"/>
                  </a:lnTo>
                  <a:lnTo>
                    <a:pt x="169519" y="154698"/>
                  </a:lnTo>
                  <a:lnTo>
                    <a:pt x="170561" y="154216"/>
                  </a:lnTo>
                  <a:lnTo>
                    <a:pt x="172999" y="154216"/>
                  </a:lnTo>
                  <a:lnTo>
                    <a:pt x="174002" y="154698"/>
                  </a:lnTo>
                  <a:lnTo>
                    <a:pt x="174840" y="155625"/>
                  </a:lnTo>
                  <a:lnTo>
                    <a:pt x="175653" y="156565"/>
                  </a:lnTo>
                  <a:lnTo>
                    <a:pt x="176072" y="157937"/>
                  </a:lnTo>
                  <a:lnTo>
                    <a:pt x="176072" y="153543"/>
                  </a:lnTo>
                  <a:lnTo>
                    <a:pt x="175399" y="152869"/>
                  </a:lnTo>
                  <a:lnTo>
                    <a:pt x="173774" y="152209"/>
                  </a:lnTo>
                  <a:lnTo>
                    <a:pt x="170002" y="152209"/>
                  </a:lnTo>
                  <a:lnTo>
                    <a:pt x="168452" y="152730"/>
                  </a:lnTo>
                  <a:lnTo>
                    <a:pt x="165709" y="155117"/>
                  </a:lnTo>
                  <a:lnTo>
                    <a:pt x="164985" y="157099"/>
                  </a:lnTo>
                  <a:lnTo>
                    <a:pt x="164985" y="162255"/>
                  </a:lnTo>
                  <a:lnTo>
                    <a:pt x="165608" y="164134"/>
                  </a:lnTo>
                  <a:lnTo>
                    <a:pt x="166865" y="165417"/>
                  </a:lnTo>
                  <a:lnTo>
                    <a:pt x="168097" y="166712"/>
                  </a:lnTo>
                  <a:lnTo>
                    <a:pt x="169748" y="167347"/>
                  </a:lnTo>
                  <a:lnTo>
                    <a:pt x="173050" y="167347"/>
                  </a:lnTo>
                  <a:lnTo>
                    <a:pt x="174231" y="167043"/>
                  </a:lnTo>
                  <a:lnTo>
                    <a:pt x="176352" y="165900"/>
                  </a:lnTo>
                  <a:lnTo>
                    <a:pt x="176822" y="165417"/>
                  </a:lnTo>
                  <a:lnTo>
                    <a:pt x="177190" y="165049"/>
                  </a:lnTo>
                  <a:lnTo>
                    <a:pt x="178244" y="163042"/>
                  </a:lnTo>
                  <a:lnTo>
                    <a:pt x="178435" y="162255"/>
                  </a:lnTo>
                  <a:lnTo>
                    <a:pt x="178523" y="157099"/>
                  </a:lnTo>
                  <a:close/>
                </a:path>
                <a:path w="211454" h="287655">
                  <a:moveTo>
                    <a:pt x="184607" y="195148"/>
                  </a:moveTo>
                  <a:lnTo>
                    <a:pt x="184086" y="193675"/>
                  </a:lnTo>
                  <a:lnTo>
                    <a:pt x="184035" y="193522"/>
                  </a:lnTo>
                  <a:lnTo>
                    <a:pt x="182816" y="192265"/>
                  </a:lnTo>
                  <a:lnTo>
                    <a:pt x="182156" y="191604"/>
                  </a:lnTo>
                  <a:lnTo>
                    <a:pt x="182156" y="195986"/>
                  </a:lnTo>
                  <a:lnTo>
                    <a:pt x="182143" y="199694"/>
                  </a:lnTo>
                  <a:lnTo>
                    <a:pt x="181737" y="201091"/>
                  </a:lnTo>
                  <a:lnTo>
                    <a:pt x="180111" y="202933"/>
                  </a:lnTo>
                  <a:lnTo>
                    <a:pt x="178930" y="203466"/>
                  </a:lnTo>
                  <a:lnTo>
                    <a:pt x="176809" y="203466"/>
                  </a:lnTo>
                  <a:lnTo>
                    <a:pt x="175602" y="202933"/>
                  </a:lnTo>
                  <a:lnTo>
                    <a:pt x="174015" y="201091"/>
                  </a:lnTo>
                  <a:lnTo>
                    <a:pt x="173621" y="199694"/>
                  </a:lnTo>
                  <a:lnTo>
                    <a:pt x="173621" y="195986"/>
                  </a:lnTo>
                  <a:lnTo>
                    <a:pt x="174002" y="194614"/>
                  </a:lnTo>
                  <a:lnTo>
                    <a:pt x="175602" y="192747"/>
                  </a:lnTo>
                  <a:lnTo>
                    <a:pt x="176644" y="192265"/>
                  </a:lnTo>
                  <a:lnTo>
                    <a:pt x="179082" y="192265"/>
                  </a:lnTo>
                  <a:lnTo>
                    <a:pt x="180086" y="192747"/>
                  </a:lnTo>
                  <a:lnTo>
                    <a:pt x="180924" y="193675"/>
                  </a:lnTo>
                  <a:lnTo>
                    <a:pt x="181737" y="194614"/>
                  </a:lnTo>
                  <a:lnTo>
                    <a:pt x="182156" y="195986"/>
                  </a:lnTo>
                  <a:lnTo>
                    <a:pt x="182156" y="191604"/>
                  </a:lnTo>
                  <a:lnTo>
                    <a:pt x="181483" y="190919"/>
                  </a:lnTo>
                  <a:lnTo>
                    <a:pt x="179857" y="190258"/>
                  </a:lnTo>
                  <a:lnTo>
                    <a:pt x="176085" y="190258"/>
                  </a:lnTo>
                  <a:lnTo>
                    <a:pt x="174536" y="190779"/>
                  </a:lnTo>
                  <a:lnTo>
                    <a:pt x="171792" y="193167"/>
                  </a:lnTo>
                  <a:lnTo>
                    <a:pt x="171069" y="195148"/>
                  </a:lnTo>
                  <a:lnTo>
                    <a:pt x="171069" y="200304"/>
                  </a:lnTo>
                  <a:lnTo>
                    <a:pt x="171691" y="202184"/>
                  </a:lnTo>
                  <a:lnTo>
                    <a:pt x="172948" y="203466"/>
                  </a:lnTo>
                  <a:lnTo>
                    <a:pt x="174180" y="204762"/>
                  </a:lnTo>
                  <a:lnTo>
                    <a:pt x="175831" y="205397"/>
                  </a:lnTo>
                  <a:lnTo>
                    <a:pt x="179133" y="205397"/>
                  </a:lnTo>
                  <a:lnTo>
                    <a:pt x="180314" y="205092"/>
                  </a:lnTo>
                  <a:lnTo>
                    <a:pt x="182435" y="203949"/>
                  </a:lnTo>
                  <a:lnTo>
                    <a:pt x="182905" y="203466"/>
                  </a:lnTo>
                  <a:lnTo>
                    <a:pt x="183273" y="203098"/>
                  </a:lnTo>
                  <a:lnTo>
                    <a:pt x="184327" y="201091"/>
                  </a:lnTo>
                  <a:lnTo>
                    <a:pt x="184518" y="200304"/>
                  </a:lnTo>
                  <a:lnTo>
                    <a:pt x="184607" y="195148"/>
                  </a:lnTo>
                  <a:close/>
                </a:path>
                <a:path w="211454" h="287655">
                  <a:moveTo>
                    <a:pt x="184696" y="47917"/>
                  </a:moveTo>
                  <a:lnTo>
                    <a:pt x="182181" y="39192"/>
                  </a:lnTo>
                  <a:lnTo>
                    <a:pt x="182181" y="47459"/>
                  </a:lnTo>
                  <a:lnTo>
                    <a:pt x="181889" y="48526"/>
                  </a:lnTo>
                  <a:lnTo>
                    <a:pt x="181787" y="48869"/>
                  </a:lnTo>
                  <a:lnTo>
                    <a:pt x="180949" y="49847"/>
                  </a:lnTo>
                  <a:lnTo>
                    <a:pt x="180225" y="50736"/>
                  </a:lnTo>
                  <a:lnTo>
                    <a:pt x="179298" y="51193"/>
                  </a:lnTo>
                  <a:lnTo>
                    <a:pt x="176885" y="51193"/>
                  </a:lnTo>
                  <a:lnTo>
                    <a:pt x="175856" y="50571"/>
                  </a:lnTo>
                  <a:lnTo>
                    <a:pt x="174586" y="48526"/>
                  </a:lnTo>
                  <a:lnTo>
                    <a:pt x="174472" y="43408"/>
                  </a:lnTo>
                  <a:lnTo>
                    <a:pt x="174764" y="42418"/>
                  </a:lnTo>
                  <a:lnTo>
                    <a:pt x="175475" y="41554"/>
                  </a:lnTo>
                  <a:lnTo>
                    <a:pt x="176326" y="40551"/>
                  </a:lnTo>
                  <a:lnTo>
                    <a:pt x="177253" y="40068"/>
                  </a:lnTo>
                  <a:lnTo>
                    <a:pt x="179412" y="40068"/>
                  </a:lnTo>
                  <a:lnTo>
                    <a:pt x="182181" y="47459"/>
                  </a:lnTo>
                  <a:lnTo>
                    <a:pt x="182181" y="39192"/>
                  </a:lnTo>
                  <a:lnTo>
                    <a:pt x="181876" y="38950"/>
                  </a:lnTo>
                  <a:lnTo>
                    <a:pt x="181089" y="38582"/>
                  </a:lnTo>
                  <a:lnTo>
                    <a:pt x="180276" y="38252"/>
                  </a:lnTo>
                  <a:lnTo>
                    <a:pt x="179438" y="38061"/>
                  </a:lnTo>
                  <a:lnTo>
                    <a:pt x="176911" y="38061"/>
                  </a:lnTo>
                  <a:lnTo>
                    <a:pt x="175602" y="38722"/>
                  </a:lnTo>
                  <a:lnTo>
                    <a:pt x="174561" y="40030"/>
                  </a:lnTo>
                  <a:lnTo>
                    <a:pt x="174561" y="32842"/>
                  </a:lnTo>
                  <a:lnTo>
                    <a:pt x="172097" y="32842"/>
                  </a:lnTo>
                  <a:lnTo>
                    <a:pt x="172097" y="52895"/>
                  </a:lnTo>
                  <a:lnTo>
                    <a:pt x="174396" y="52895"/>
                  </a:lnTo>
                  <a:lnTo>
                    <a:pt x="174396" y="51193"/>
                  </a:lnTo>
                  <a:lnTo>
                    <a:pt x="175399" y="52527"/>
                  </a:lnTo>
                  <a:lnTo>
                    <a:pt x="176695" y="53200"/>
                  </a:lnTo>
                  <a:lnTo>
                    <a:pt x="180136" y="53200"/>
                  </a:lnTo>
                  <a:lnTo>
                    <a:pt x="181622" y="52527"/>
                  </a:lnTo>
                  <a:lnTo>
                    <a:pt x="184086" y="49847"/>
                  </a:lnTo>
                  <a:lnTo>
                    <a:pt x="184696" y="47917"/>
                  </a:lnTo>
                  <a:close/>
                </a:path>
                <a:path w="211454" h="287655">
                  <a:moveTo>
                    <a:pt x="185534" y="281165"/>
                  </a:moveTo>
                  <a:lnTo>
                    <a:pt x="185166" y="278980"/>
                  </a:lnTo>
                  <a:lnTo>
                    <a:pt x="184721" y="279069"/>
                  </a:lnTo>
                  <a:lnTo>
                    <a:pt x="183705" y="279095"/>
                  </a:lnTo>
                  <a:lnTo>
                    <a:pt x="183426" y="279031"/>
                  </a:lnTo>
                  <a:lnTo>
                    <a:pt x="183032" y="278815"/>
                  </a:lnTo>
                  <a:lnTo>
                    <a:pt x="182892" y="278650"/>
                  </a:lnTo>
                  <a:lnTo>
                    <a:pt x="182816" y="278447"/>
                  </a:lnTo>
                  <a:lnTo>
                    <a:pt x="182702" y="278257"/>
                  </a:lnTo>
                  <a:lnTo>
                    <a:pt x="182676" y="277799"/>
                  </a:lnTo>
                  <a:lnTo>
                    <a:pt x="182676" y="268592"/>
                  </a:lnTo>
                  <a:lnTo>
                    <a:pt x="185166" y="268592"/>
                  </a:lnTo>
                  <a:lnTo>
                    <a:pt x="185166" y="266661"/>
                  </a:lnTo>
                  <a:lnTo>
                    <a:pt x="182676" y="266661"/>
                  </a:lnTo>
                  <a:lnTo>
                    <a:pt x="182676" y="261594"/>
                  </a:lnTo>
                  <a:lnTo>
                    <a:pt x="180238" y="263080"/>
                  </a:lnTo>
                  <a:lnTo>
                    <a:pt x="180238" y="266661"/>
                  </a:lnTo>
                  <a:lnTo>
                    <a:pt x="178447" y="266661"/>
                  </a:lnTo>
                  <a:lnTo>
                    <a:pt x="178447" y="268592"/>
                  </a:lnTo>
                  <a:lnTo>
                    <a:pt x="180238" y="268592"/>
                  </a:lnTo>
                  <a:lnTo>
                    <a:pt x="180238" y="278422"/>
                  </a:lnTo>
                  <a:lnTo>
                    <a:pt x="180327" y="279400"/>
                  </a:lnTo>
                  <a:lnTo>
                    <a:pt x="180746" y="280327"/>
                  </a:lnTo>
                  <a:lnTo>
                    <a:pt x="181076" y="280682"/>
                  </a:lnTo>
                  <a:lnTo>
                    <a:pt x="182054" y="281216"/>
                  </a:lnTo>
                  <a:lnTo>
                    <a:pt x="182753" y="281355"/>
                  </a:lnTo>
                  <a:lnTo>
                    <a:pt x="184188" y="281355"/>
                  </a:lnTo>
                  <a:lnTo>
                    <a:pt x="185534" y="281165"/>
                  </a:lnTo>
                  <a:close/>
                </a:path>
                <a:path w="211454" h="287655">
                  <a:moveTo>
                    <a:pt x="186067" y="81699"/>
                  </a:moveTo>
                  <a:lnTo>
                    <a:pt x="183654" y="77317"/>
                  </a:lnTo>
                  <a:lnTo>
                    <a:pt x="183654" y="81699"/>
                  </a:lnTo>
                  <a:lnTo>
                    <a:pt x="183616" y="85648"/>
                  </a:lnTo>
                  <a:lnTo>
                    <a:pt x="183413" y="86398"/>
                  </a:lnTo>
                  <a:lnTo>
                    <a:pt x="183184" y="87020"/>
                  </a:lnTo>
                  <a:lnTo>
                    <a:pt x="181635" y="88811"/>
                  </a:lnTo>
                  <a:lnTo>
                    <a:pt x="180771" y="89230"/>
                  </a:lnTo>
                  <a:lnTo>
                    <a:pt x="178612" y="89230"/>
                  </a:lnTo>
                  <a:lnTo>
                    <a:pt x="177685" y="88811"/>
                  </a:lnTo>
                  <a:lnTo>
                    <a:pt x="176174" y="87020"/>
                  </a:lnTo>
                  <a:lnTo>
                    <a:pt x="175806" y="85648"/>
                  </a:lnTo>
                  <a:lnTo>
                    <a:pt x="175869" y="81699"/>
                  </a:lnTo>
                  <a:lnTo>
                    <a:pt x="176085" y="80937"/>
                  </a:lnTo>
                  <a:lnTo>
                    <a:pt x="176199" y="80492"/>
                  </a:lnTo>
                  <a:lnTo>
                    <a:pt x="177761" y="78587"/>
                  </a:lnTo>
                  <a:lnTo>
                    <a:pt x="178219" y="78308"/>
                  </a:lnTo>
                  <a:lnTo>
                    <a:pt x="178727" y="78028"/>
                  </a:lnTo>
                  <a:lnTo>
                    <a:pt x="180848" y="78028"/>
                  </a:lnTo>
                  <a:lnTo>
                    <a:pt x="181368" y="78308"/>
                  </a:lnTo>
                  <a:lnTo>
                    <a:pt x="181813" y="78587"/>
                  </a:lnTo>
                  <a:lnTo>
                    <a:pt x="183261" y="80327"/>
                  </a:lnTo>
                  <a:lnTo>
                    <a:pt x="183654" y="81699"/>
                  </a:lnTo>
                  <a:lnTo>
                    <a:pt x="183654" y="77317"/>
                  </a:lnTo>
                  <a:lnTo>
                    <a:pt x="182333" y="76428"/>
                  </a:lnTo>
                  <a:lnTo>
                    <a:pt x="181241" y="76098"/>
                  </a:lnTo>
                  <a:lnTo>
                    <a:pt x="179057" y="76098"/>
                  </a:lnTo>
                  <a:lnTo>
                    <a:pt x="177698" y="76428"/>
                  </a:lnTo>
                  <a:lnTo>
                    <a:pt x="178015" y="76428"/>
                  </a:lnTo>
                  <a:lnTo>
                    <a:pt x="176936" y="77025"/>
                  </a:lnTo>
                  <a:lnTo>
                    <a:pt x="176237" y="77698"/>
                  </a:lnTo>
                  <a:lnTo>
                    <a:pt x="175806" y="78308"/>
                  </a:lnTo>
                  <a:lnTo>
                    <a:pt x="175806" y="76428"/>
                  </a:lnTo>
                  <a:lnTo>
                    <a:pt x="173570" y="76428"/>
                  </a:lnTo>
                  <a:lnTo>
                    <a:pt x="173570" y="96481"/>
                  </a:lnTo>
                  <a:lnTo>
                    <a:pt x="176034" y="96481"/>
                  </a:lnTo>
                  <a:lnTo>
                    <a:pt x="176034" y="89420"/>
                  </a:lnTo>
                  <a:lnTo>
                    <a:pt x="176428" y="89992"/>
                  </a:lnTo>
                  <a:lnTo>
                    <a:pt x="176961" y="90411"/>
                  </a:lnTo>
                  <a:lnTo>
                    <a:pt x="178269" y="91071"/>
                  </a:lnTo>
                  <a:lnTo>
                    <a:pt x="179006" y="91249"/>
                  </a:lnTo>
                  <a:lnTo>
                    <a:pt x="180962" y="91249"/>
                  </a:lnTo>
                  <a:lnTo>
                    <a:pt x="182029" y="90932"/>
                  </a:lnTo>
                  <a:lnTo>
                    <a:pt x="184048" y="89700"/>
                  </a:lnTo>
                  <a:lnTo>
                    <a:pt x="184289" y="89420"/>
                  </a:lnTo>
                  <a:lnTo>
                    <a:pt x="184454" y="89230"/>
                  </a:lnTo>
                  <a:lnTo>
                    <a:pt x="184810" y="88811"/>
                  </a:lnTo>
                  <a:lnTo>
                    <a:pt x="185889" y="86398"/>
                  </a:lnTo>
                  <a:lnTo>
                    <a:pt x="186055" y="85648"/>
                  </a:lnTo>
                  <a:lnTo>
                    <a:pt x="186067" y="81699"/>
                  </a:lnTo>
                  <a:close/>
                </a:path>
                <a:path w="211454" h="287655">
                  <a:moveTo>
                    <a:pt x="189344" y="152984"/>
                  </a:moveTo>
                  <a:lnTo>
                    <a:pt x="188468" y="152488"/>
                  </a:lnTo>
                  <a:lnTo>
                    <a:pt x="187629" y="152209"/>
                  </a:lnTo>
                  <a:lnTo>
                    <a:pt x="186232" y="152209"/>
                  </a:lnTo>
                  <a:lnTo>
                    <a:pt x="185699" y="152374"/>
                  </a:lnTo>
                  <a:lnTo>
                    <a:pt x="184721" y="153047"/>
                  </a:lnTo>
                  <a:lnTo>
                    <a:pt x="184213" y="153720"/>
                  </a:lnTo>
                  <a:lnTo>
                    <a:pt x="183654" y="154724"/>
                  </a:lnTo>
                  <a:lnTo>
                    <a:pt x="183654" y="152514"/>
                  </a:lnTo>
                  <a:lnTo>
                    <a:pt x="181444" y="152514"/>
                  </a:lnTo>
                  <a:lnTo>
                    <a:pt x="181444" y="167043"/>
                  </a:lnTo>
                  <a:lnTo>
                    <a:pt x="183908" y="167043"/>
                  </a:lnTo>
                  <a:lnTo>
                    <a:pt x="183908" y="158419"/>
                  </a:lnTo>
                  <a:lnTo>
                    <a:pt x="184023" y="157467"/>
                  </a:lnTo>
                  <a:lnTo>
                    <a:pt x="184467" y="156006"/>
                  </a:lnTo>
                  <a:lnTo>
                    <a:pt x="184772" y="155562"/>
                  </a:lnTo>
                  <a:lnTo>
                    <a:pt x="185648" y="154914"/>
                  </a:lnTo>
                  <a:lnTo>
                    <a:pt x="186118" y="154749"/>
                  </a:lnTo>
                  <a:lnTo>
                    <a:pt x="187274" y="154749"/>
                  </a:lnTo>
                  <a:lnTo>
                    <a:pt x="187858" y="154952"/>
                  </a:lnTo>
                  <a:lnTo>
                    <a:pt x="188468" y="155282"/>
                  </a:lnTo>
                  <a:lnTo>
                    <a:pt x="189344" y="152984"/>
                  </a:lnTo>
                  <a:close/>
                </a:path>
                <a:path w="211454" h="287655">
                  <a:moveTo>
                    <a:pt x="193065" y="114465"/>
                  </a:moveTo>
                  <a:lnTo>
                    <a:pt x="190601" y="114465"/>
                  </a:lnTo>
                  <a:lnTo>
                    <a:pt x="190601" y="123507"/>
                  </a:lnTo>
                  <a:lnTo>
                    <a:pt x="190461" y="124460"/>
                  </a:lnTo>
                  <a:lnTo>
                    <a:pt x="189928" y="125768"/>
                  </a:lnTo>
                  <a:lnTo>
                    <a:pt x="189484" y="126276"/>
                  </a:lnTo>
                  <a:lnTo>
                    <a:pt x="188163" y="127038"/>
                  </a:lnTo>
                  <a:lnTo>
                    <a:pt x="187490" y="127203"/>
                  </a:lnTo>
                  <a:lnTo>
                    <a:pt x="186004" y="127203"/>
                  </a:lnTo>
                  <a:lnTo>
                    <a:pt x="183769" y="123812"/>
                  </a:lnTo>
                  <a:lnTo>
                    <a:pt x="183769" y="114465"/>
                  </a:lnTo>
                  <a:lnTo>
                    <a:pt x="181305" y="114465"/>
                  </a:lnTo>
                  <a:lnTo>
                    <a:pt x="181305" y="123482"/>
                  </a:lnTo>
                  <a:lnTo>
                    <a:pt x="181330" y="125298"/>
                  </a:lnTo>
                  <a:lnTo>
                    <a:pt x="181444" y="125768"/>
                  </a:lnTo>
                  <a:lnTo>
                    <a:pt x="181584" y="126504"/>
                  </a:lnTo>
                  <a:lnTo>
                    <a:pt x="185394" y="129298"/>
                  </a:lnTo>
                  <a:lnTo>
                    <a:pt x="188188" y="129298"/>
                  </a:lnTo>
                  <a:lnTo>
                    <a:pt x="189738" y="128485"/>
                  </a:lnTo>
                  <a:lnTo>
                    <a:pt x="190881" y="126860"/>
                  </a:lnTo>
                  <a:lnTo>
                    <a:pt x="190881" y="128993"/>
                  </a:lnTo>
                  <a:lnTo>
                    <a:pt x="193065" y="128993"/>
                  </a:lnTo>
                  <a:lnTo>
                    <a:pt x="193065" y="114465"/>
                  </a:lnTo>
                  <a:close/>
                </a:path>
                <a:path w="211454" h="287655">
                  <a:moveTo>
                    <a:pt x="194005" y="233197"/>
                  </a:moveTo>
                  <a:lnTo>
                    <a:pt x="193484" y="231724"/>
                  </a:lnTo>
                  <a:lnTo>
                    <a:pt x="193433" y="231571"/>
                  </a:lnTo>
                  <a:lnTo>
                    <a:pt x="192214" y="230314"/>
                  </a:lnTo>
                  <a:lnTo>
                    <a:pt x="191554" y="229654"/>
                  </a:lnTo>
                  <a:lnTo>
                    <a:pt x="191554" y="234035"/>
                  </a:lnTo>
                  <a:lnTo>
                    <a:pt x="191541" y="237744"/>
                  </a:lnTo>
                  <a:lnTo>
                    <a:pt x="191135" y="239141"/>
                  </a:lnTo>
                  <a:lnTo>
                    <a:pt x="189509" y="240982"/>
                  </a:lnTo>
                  <a:lnTo>
                    <a:pt x="188328" y="241515"/>
                  </a:lnTo>
                  <a:lnTo>
                    <a:pt x="186207" y="241515"/>
                  </a:lnTo>
                  <a:lnTo>
                    <a:pt x="185000" y="240982"/>
                  </a:lnTo>
                  <a:lnTo>
                    <a:pt x="183413" y="239141"/>
                  </a:lnTo>
                  <a:lnTo>
                    <a:pt x="183019" y="237744"/>
                  </a:lnTo>
                  <a:lnTo>
                    <a:pt x="183019" y="234035"/>
                  </a:lnTo>
                  <a:lnTo>
                    <a:pt x="183400" y="232664"/>
                  </a:lnTo>
                  <a:lnTo>
                    <a:pt x="185000" y="230797"/>
                  </a:lnTo>
                  <a:lnTo>
                    <a:pt x="186042" y="230314"/>
                  </a:lnTo>
                  <a:lnTo>
                    <a:pt x="188480" y="230314"/>
                  </a:lnTo>
                  <a:lnTo>
                    <a:pt x="189484" y="230797"/>
                  </a:lnTo>
                  <a:lnTo>
                    <a:pt x="190322" y="231724"/>
                  </a:lnTo>
                  <a:lnTo>
                    <a:pt x="191135" y="232664"/>
                  </a:lnTo>
                  <a:lnTo>
                    <a:pt x="191554" y="234035"/>
                  </a:lnTo>
                  <a:lnTo>
                    <a:pt x="191554" y="229654"/>
                  </a:lnTo>
                  <a:lnTo>
                    <a:pt x="190881" y="228968"/>
                  </a:lnTo>
                  <a:lnTo>
                    <a:pt x="189255" y="228307"/>
                  </a:lnTo>
                  <a:lnTo>
                    <a:pt x="185483" y="228307"/>
                  </a:lnTo>
                  <a:lnTo>
                    <a:pt x="183934" y="228828"/>
                  </a:lnTo>
                  <a:lnTo>
                    <a:pt x="181190" y="231216"/>
                  </a:lnTo>
                  <a:lnTo>
                    <a:pt x="180467" y="233197"/>
                  </a:lnTo>
                  <a:lnTo>
                    <a:pt x="180467" y="238353"/>
                  </a:lnTo>
                  <a:lnTo>
                    <a:pt x="181089" y="240233"/>
                  </a:lnTo>
                  <a:lnTo>
                    <a:pt x="182346" y="241515"/>
                  </a:lnTo>
                  <a:lnTo>
                    <a:pt x="183578" y="242811"/>
                  </a:lnTo>
                  <a:lnTo>
                    <a:pt x="185229" y="243446"/>
                  </a:lnTo>
                  <a:lnTo>
                    <a:pt x="188531" y="243446"/>
                  </a:lnTo>
                  <a:lnTo>
                    <a:pt x="189712" y="243141"/>
                  </a:lnTo>
                  <a:lnTo>
                    <a:pt x="191833" y="241998"/>
                  </a:lnTo>
                  <a:lnTo>
                    <a:pt x="192303" y="241515"/>
                  </a:lnTo>
                  <a:lnTo>
                    <a:pt x="192671" y="241147"/>
                  </a:lnTo>
                  <a:lnTo>
                    <a:pt x="193725" y="239141"/>
                  </a:lnTo>
                  <a:lnTo>
                    <a:pt x="193903" y="238353"/>
                  </a:lnTo>
                  <a:lnTo>
                    <a:pt x="194005" y="233197"/>
                  </a:lnTo>
                  <a:close/>
                </a:path>
                <a:path w="211454" h="287655">
                  <a:moveTo>
                    <a:pt x="195427" y="191033"/>
                  </a:moveTo>
                  <a:lnTo>
                    <a:pt x="194551" y="190538"/>
                  </a:lnTo>
                  <a:lnTo>
                    <a:pt x="193713" y="190258"/>
                  </a:lnTo>
                  <a:lnTo>
                    <a:pt x="192316" y="190258"/>
                  </a:lnTo>
                  <a:lnTo>
                    <a:pt x="191782" y="190423"/>
                  </a:lnTo>
                  <a:lnTo>
                    <a:pt x="190804" y="191096"/>
                  </a:lnTo>
                  <a:lnTo>
                    <a:pt x="190296" y="191770"/>
                  </a:lnTo>
                  <a:lnTo>
                    <a:pt x="189738" y="192773"/>
                  </a:lnTo>
                  <a:lnTo>
                    <a:pt x="189738" y="190563"/>
                  </a:lnTo>
                  <a:lnTo>
                    <a:pt x="187528" y="190563"/>
                  </a:lnTo>
                  <a:lnTo>
                    <a:pt x="187528" y="205092"/>
                  </a:lnTo>
                  <a:lnTo>
                    <a:pt x="189992" y="205092"/>
                  </a:lnTo>
                  <a:lnTo>
                    <a:pt x="189992" y="196469"/>
                  </a:lnTo>
                  <a:lnTo>
                    <a:pt x="190106" y="195516"/>
                  </a:lnTo>
                  <a:lnTo>
                    <a:pt x="190550" y="194056"/>
                  </a:lnTo>
                  <a:lnTo>
                    <a:pt x="190855" y="193611"/>
                  </a:lnTo>
                  <a:lnTo>
                    <a:pt x="191731" y="192963"/>
                  </a:lnTo>
                  <a:lnTo>
                    <a:pt x="192201" y="192798"/>
                  </a:lnTo>
                  <a:lnTo>
                    <a:pt x="193357" y="192798"/>
                  </a:lnTo>
                  <a:lnTo>
                    <a:pt x="193941" y="193001"/>
                  </a:lnTo>
                  <a:lnTo>
                    <a:pt x="194551" y="193332"/>
                  </a:lnTo>
                  <a:lnTo>
                    <a:pt x="195427" y="191033"/>
                  </a:lnTo>
                  <a:close/>
                </a:path>
                <a:path w="211454" h="287655">
                  <a:moveTo>
                    <a:pt x="195440" y="267131"/>
                  </a:moveTo>
                  <a:lnTo>
                    <a:pt x="194564" y="266636"/>
                  </a:lnTo>
                  <a:lnTo>
                    <a:pt x="193725" y="266357"/>
                  </a:lnTo>
                  <a:lnTo>
                    <a:pt x="192328" y="266357"/>
                  </a:lnTo>
                  <a:lnTo>
                    <a:pt x="191795" y="266522"/>
                  </a:lnTo>
                  <a:lnTo>
                    <a:pt x="190817" y="267195"/>
                  </a:lnTo>
                  <a:lnTo>
                    <a:pt x="190309" y="267868"/>
                  </a:lnTo>
                  <a:lnTo>
                    <a:pt x="189750" y="268871"/>
                  </a:lnTo>
                  <a:lnTo>
                    <a:pt x="189750" y="266661"/>
                  </a:lnTo>
                  <a:lnTo>
                    <a:pt x="187540" y="266661"/>
                  </a:lnTo>
                  <a:lnTo>
                    <a:pt x="187540" y="281190"/>
                  </a:lnTo>
                  <a:lnTo>
                    <a:pt x="190004" y="281190"/>
                  </a:lnTo>
                  <a:lnTo>
                    <a:pt x="190004" y="272567"/>
                  </a:lnTo>
                  <a:lnTo>
                    <a:pt x="190119" y="271614"/>
                  </a:lnTo>
                  <a:lnTo>
                    <a:pt x="190563" y="270154"/>
                  </a:lnTo>
                  <a:lnTo>
                    <a:pt x="190868" y="269709"/>
                  </a:lnTo>
                  <a:lnTo>
                    <a:pt x="191744" y="269062"/>
                  </a:lnTo>
                  <a:lnTo>
                    <a:pt x="192214" y="268897"/>
                  </a:lnTo>
                  <a:lnTo>
                    <a:pt x="193370" y="268897"/>
                  </a:lnTo>
                  <a:lnTo>
                    <a:pt x="193954" y="269100"/>
                  </a:lnTo>
                  <a:lnTo>
                    <a:pt x="194564" y="269430"/>
                  </a:lnTo>
                  <a:lnTo>
                    <a:pt x="195440" y="267131"/>
                  </a:lnTo>
                  <a:close/>
                </a:path>
                <a:path w="211454" h="287655">
                  <a:moveTo>
                    <a:pt x="195503" y="774"/>
                  </a:moveTo>
                  <a:lnTo>
                    <a:pt x="194627" y="279"/>
                  </a:lnTo>
                  <a:lnTo>
                    <a:pt x="193789" y="0"/>
                  </a:lnTo>
                  <a:lnTo>
                    <a:pt x="192392" y="0"/>
                  </a:lnTo>
                  <a:lnTo>
                    <a:pt x="191858" y="165"/>
                  </a:lnTo>
                  <a:lnTo>
                    <a:pt x="190881" y="838"/>
                  </a:lnTo>
                  <a:lnTo>
                    <a:pt x="190373" y="1511"/>
                  </a:lnTo>
                  <a:lnTo>
                    <a:pt x="189814" y="2514"/>
                  </a:lnTo>
                  <a:lnTo>
                    <a:pt x="189814" y="304"/>
                  </a:lnTo>
                  <a:lnTo>
                    <a:pt x="187604" y="304"/>
                  </a:lnTo>
                  <a:lnTo>
                    <a:pt x="187604" y="14833"/>
                  </a:lnTo>
                  <a:lnTo>
                    <a:pt x="190068" y="14833"/>
                  </a:lnTo>
                  <a:lnTo>
                    <a:pt x="190068" y="6210"/>
                  </a:lnTo>
                  <a:lnTo>
                    <a:pt x="190182" y="5257"/>
                  </a:lnTo>
                  <a:lnTo>
                    <a:pt x="190627" y="3797"/>
                  </a:lnTo>
                  <a:lnTo>
                    <a:pt x="190931" y="3352"/>
                  </a:lnTo>
                  <a:lnTo>
                    <a:pt x="191808" y="2705"/>
                  </a:lnTo>
                  <a:lnTo>
                    <a:pt x="192278" y="2540"/>
                  </a:lnTo>
                  <a:lnTo>
                    <a:pt x="193433" y="2540"/>
                  </a:lnTo>
                  <a:lnTo>
                    <a:pt x="194017" y="2743"/>
                  </a:lnTo>
                  <a:lnTo>
                    <a:pt x="194627" y="3073"/>
                  </a:lnTo>
                  <a:lnTo>
                    <a:pt x="195503" y="774"/>
                  </a:lnTo>
                  <a:close/>
                </a:path>
                <a:path w="211454" h="287655">
                  <a:moveTo>
                    <a:pt x="196545" y="167017"/>
                  </a:moveTo>
                  <a:lnTo>
                    <a:pt x="196176" y="164833"/>
                  </a:lnTo>
                  <a:lnTo>
                    <a:pt x="195732" y="164922"/>
                  </a:lnTo>
                  <a:lnTo>
                    <a:pt x="194716" y="164947"/>
                  </a:lnTo>
                  <a:lnTo>
                    <a:pt x="194437" y="164884"/>
                  </a:lnTo>
                  <a:lnTo>
                    <a:pt x="194043" y="164668"/>
                  </a:lnTo>
                  <a:lnTo>
                    <a:pt x="193903" y="164503"/>
                  </a:lnTo>
                  <a:lnTo>
                    <a:pt x="193827" y="164299"/>
                  </a:lnTo>
                  <a:lnTo>
                    <a:pt x="193713" y="164109"/>
                  </a:lnTo>
                  <a:lnTo>
                    <a:pt x="193687" y="163652"/>
                  </a:lnTo>
                  <a:lnTo>
                    <a:pt x="193687" y="154444"/>
                  </a:lnTo>
                  <a:lnTo>
                    <a:pt x="196176" y="154444"/>
                  </a:lnTo>
                  <a:lnTo>
                    <a:pt x="196176" y="152514"/>
                  </a:lnTo>
                  <a:lnTo>
                    <a:pt x="193687" y="152514"/>
                  </a:lnTo>
                  <a:lnTo>
                    <a:pt x="193687" y="147447"/>
                  </a:lnTo>
                  <a:lnTo>
                    <a:pt x="191249" y="148932"/>
                  </a:lnTo>
                  <a:lnTo>
                    <a:pt x="191249" y="152514"/>
                  </a:lnTo>
                  <a:lnTo>
                    <a:pt x="189458" y="152514"/>
                  </a:lnTo>
                  <a:lnTo>
                    <a:pt x="189458" y="154444"/>
                  </a:lnTo>
                  <a:lnTo>
                    <a:pt x="191249" y="154444"/>
                  </a:lnTo>
                  <a:lnTo>
                    <a:pt x="191249" y="164274"/>
                  </a:lnTo>
                  <a:lnTo>
                    <a:pt x="191338" y="165252"/>
                  </a:lnTo>
                  <a:lnTo>
                    <a:pt x="191757" y="166179"/>
                  </a:lnTo>
                  <a:lnTo>
                    <a:pt x="192087" y="166535"/>
                  </a:lnTo>
                  <a:lnTo>
                    <a:pt x="193065" y="167068"/>
                  </a:lnTo>
                  <a:lnTo>
                    <a:pt x="193763" y="167208"/>
                  </a:lnTo>
                  <a:lnTo>
                    <a:pt x="195199" y="167208"/>
                  </a:lnTo>
                  <a:lnTo>
                    <a:pt x="196545" y="167017"/>
                  </a:lnTo>
                  <a:close/>
                </a:path>
                <a:path w="211454" h="287655">
                  <a:moveTo>
                    <a:pt x="200240" y="52882"/>
                  </a:moveTo>
                  <a:lnTo>
                    <a:pt x="199974" y="52438"/>
                  </a:lnTo>
                  <a:lnTo>
                    <a:pt x="199758" y="51879"/>
                  </a:lnTo>
                  <a:lnTo>
                    <a:pt x="199491" y="50533"/>
                  </a:lnTo>
                  <a:lnTo>
                    <a:pt x="199440" y="45605"/>
                  </a:lnTo>
                  <a:lnTo>
                    <a:pt x="199339" y="41325"/>
                  </a:lnTo>
                  <a:lnTo>
                    <a:pt x="199288" y="41097"/>
                  </a:lnTo>
                  <a:lnTo>
                    <a:pt x="199199" y="40652"/>
                  </a:lnTo>
                  <a:lnTo>
                    <a:pt x="198945" y="40055"/>
                  </a:lnTo>
                  <a:lnTo>
                    <a:pt x="198208" y="39141"/>
                  </a:lnTo>
                  <a:lnTo>
                    <a:pt x="197815" y="38887"/>
                  </a:lnTo>
                  <a:lnTo>
                    <a:pt x="197954" y="38887"/>
                  </a:lnTo>
                  <a:lnTo>
                    <a:pt x="196075" y="38214"/>
                  </a:lnTo>
                  <a:lnTo>
                    <a:pt x="195072" y="38049"/>
                  </a:lnTo>
                  <a:lnTo>
                    <a:pt x="192570" y="38049"/>
                  </a:lnTo>
                  <a:lnTo>
                    <a:pt x="187388" y="42024"/>
                  </a:lnTo>
                  <a:lnTo>
                    <a:pt x="187286" y="42494"/>
                  </a:lnTo>
                  <a:lnTo>
                    <a:pt x="189687" y="42837"/>
                  </a:lnTo>
                  <a:lnTo>
                    <a:pt x="189763" y="42494"/>
                  </a:lnTo>
                  <a:lnTo>
                    <a:pt x="189890" y="42024"/>
                  </a:lnTo>
                  <a:lnTo>
                    <a:pt x="192290" y="40055"/>
                  </a:lnTo>
                  <a:lnTo>
                    <a:pt x="194703" y="40055"/>
                  </a:lnTo>
                  <a:lnTo>
                    <a:pt x="195656" y="40335"/>
                  </a:lnTo>
                  <a:lnTo>
                    <a:pt x="196748" y="41325"/>
                  </a:lnTo>
                  <a:lnTo>
                    <a:pt x="196862" y="41681"/>
                  </a:lnTo>
                  <a:lnTo>
                    <a:pt x="196977" y="43675"/>
                  </a:lnTo>
                  <a:lnTo>
                    <a:pt x="196977" y="45605"/>
                  </a:lnTo>
                  <a:lnTo>
                    <a:pt x="193865" y="51282"/>
                  </a:lnTo>
                  <a:lnTo>
                    <a:pt x="190931" y="51282"/>
                  </a:lnTo>
                  <a:lnTo>
                    <a:pt x="189814" y="50279"/>
                  </a:lnTo>
                  <a:lnTo>
                    <a:pt x="189509" y="49695"/>
                  </a:lnTo>
                  <a:lnTo>
                    <a:pt x="189611" y="48183"/>
                  </a:lnTo>
                  <a:lnTo>
                    <a:pt x="194729" y="46278"/>
                  </a:lnTo>
                  <a:lnTo>
                    <a:pt x="195732" y="46050"/>
                  </a:lnTo>
                  <a:lnTo>
                    <a:pt x="195884" y="46050"/>
                  </a:lnTo>
                  <a:lnTo>
                    <a:pt x="196977" y="45605"/>
                  </a:lnTo>
                  <a:lnTo>
                    <a:pt x="196977" y="43675"/>
                  </a:lnTo>
                  <a:lnTo>
                    <a:pt x="196024" y="44005"/>
                  </a:lnTo>
                  <a:lnTo>
                    <a:pt x="194564" y="44284"/>
                  </a:lnTo>
                  <a:lnTo>
                    <a:pt x="192570" y="44513"/>
                  </a:lnTo>
                  <a:lnTo>
                    <a:pt x="190093" y="44881"/>
                  </a:lnTo>
                  <a:lnTo>
                    <a:pt x="190385" y="44881"/>
                  </a:lnTo>
                  <a:lnTo>
                    <a:pt x="189725" y="45072"/>
                  </a:lnTo>
                  <a:lnTo>
                    <a:pt x="186969" y="50533"/>
                  </a:lnTo>
                  <a:lnTo>
                    <a:pt x="187312" y="51282"/>
                  </a:lnTo>
                  <a:lnTo>
                    <a:pt x="188556" y="52438"/>
                  </a:lnTo>
                  <a:lnTo>
                    <a:pt x="189166" y="52882"/>
                  </a:lnTo>
                  <a:lnTo>
                    <a:pt x="190220" y="53187"/>
                  </a:lnTo>
                  <a:lnTo>
                    <a:pt x="192773" y="53187"/>
                  </a:lnTo>
                  <a:lnTo>
                    <a:pt x="193700" y="53022"/>
                  </a:lnTo>
                  <a:lnTo>
                    <a:pt x="195376" y="52438"/>
                  </a:lnTo>
                  <a:lnTo>
                    <a:pt x="196240" y="51879"/>
                  </a:lnTo>
                  <a:lnTo>
                    <a:pt x="196938" y="51282"/>
                  </a:lnTo>
                  <a:lnTo>
                    <a:pt x="197180" y="51282"/>
                  </a:lnTo>
                  <a:lnTo>
                    <a:pt x="197243" y="51879"/>
                  </a:lnTo>
                  <a:lnTo>
                    <a:pt x="197421" y="52438"/>
                  </a:lnTo>
                  <a:lnTo>
                    <a:pt x="197675" y="52882"/>
                  </a:lnTo>
                  <a:lnTo>
                    <a:pt x="200240" y="52882"/>
                  </a:lnTo>
                  <a:close/>
                </a:path>
                <a:path w="211454" h="287655">
                  <a:moveTo>
                    <a:pt x="201752" y="81000"/>
                  </a:moveTo>
                  <a:lnTo>
                    <a:pt x="201244" y="79527"/>
                  </a:lnTo>
                  <a:lnTo>
                    <a:pt x="201180" y="79375"/>
                  </a:lnTo>
                  <a:lnTo>
                    <a:pt x="199974" y="78117"/>
                  </a:lnTo>
                  <a:lnTo>
                    <a:pt x="199301" y="77444"/>
                  </a:lnTo>
                  <a:lnTo>
                    <a:pt x="199301" y="81838"/>
                  </a:lnTo>
                  <a:lnTo>
                    <a:pt x="199288" y="85547"/>
                  </a:lnTo>
                  <a:lnTo>
                    <a:pt x="198882" y="86944"/>
                  </a:lnTo>
                  <a:lnTo>
                    <a:pt x="197256" y="88785"/>
                  </a:lnTo>
                  <a:lnTo>
                    <a:pt x="196088" y="89319"/>
                  </a:lnTo>
                  <a:lnTo>
                    <a:pt x="193967" y="89319"/>
                  </a:lnTo>
                  <a:lnTo>
                    <a:pt x="192747" y="88785"/>
                  </a:lnTo>
                  <a:lnTo>
                    <a:pt x="191160" y="86944"/>
                  </a:lnTo>
                  <a:lnTo>
                    <a:pt x="190766" y="85547"/>
                  </a:lnTo>
                  <a:lnTo>
                    <a:pt x="190766" y="81838"/>
                  </a:lnTo>
                  <a:lnTo>
                    <a:pt x="191160" y="80467"/>
                  </a:lnTo>
                  <a:lnTo>
                    <a:pt x="192747" y="78600"/>
                  </a:lnTo>
                  <a:lnTo>
                    <a:pt x="193789" y="78117"/>
                  </a:lnTo>
                  <a:lnTo>
                    <a:pt x="196227" y="78117"/>
                  </a:lnTo>
                  <a:lnTo>
                    <a:pt x="197231" y="78600"/>
                  </a:lnTo>
                  <a:lnTo>
                    <a:pt x="198069" y="79527"/>
                  </a:lnTo>
                  <a:lnTo>
                    <a:pt x="198882" y="80467"/>
                  </a:lnTo>
                  <a:lnTo>
                    <a:pt x="199301" y="81838"/>
                  </a:lnTo>
                  <a:lnTo>
                    <a:pt x="199301" y="77444"/>
                  </a:lnTo>
                  <a:lnTo>
                    <a:pt x="198628" y="76771"/>
                  </a:lnTo>
                  <a:lnTo>
                    <a:pt x="197002" y="76111"/>
                  </a:lnTo>
                  <a:lnTo>
                    <a:pt x="193230" y="76111"/>
                  </a:lnTo>
                  <a:lnTo>
                    <a:pt x="191681" y="76631"/>
                  </a:lnTo>
                  <a:lnTo>
                    <a:pt x="188937" y="79019"/>
                  </a:lnTo>
                  <a:lnTo>
                    <a:pt x="188214" y="81000"/>
                  </a:lnTo>
                  <a:lnTo>
                    <a:pt x="188214" y="86156"/>
                  </a:lnTo>
                  <a:lnTo>
                    <a:pt x="188836" y="88036"/>
                  </a:lnTo>
                  <a:lnTo>
                    <a:pt x="190093" y="89319"/>
                  </a:lnTo>
                  <a:lnTo>
                    <a:pt x="191325" y="90614"/>
                  </a:lnTo>
                  <a:lnTo>
                    <a:pt x="192976" y="91249"/>
                  </a:lnTo>
                  <a:lnTo>
                    <a:pt x="196278" y="91249"/>
                  </a:lnTo>
                  <a:lnTo>
                    <a:pt x="201663" y="86156"/>
                  </a:lnTo>
                  <a:lnTo>
                    <a:pt x="201752" y="81000"/>
                  </a:lnTo>
                  <a:close/>
                </a:path>
                <a:path w="211454" h="287655">
                  <a:moveTo>
                    <a:pt x="208661" y="223088"/>
                  </a:moveTo>
                  <a:lnTo>
                    <a:pt x="206413" y="223088"/>
                  </a:lnTo>
                  <a:lnTo>
                    <a:pt x="206413" y="237909"/>
                  </a:lnTo>
                  <a:lnTo>
                    <a:pt x="206032" y="239255"/>
                  </a:lnTo>
                  <a:lnTo>
                    <a:pt x="204508" y="241007"/>
                  </a:lnTo>
                  <a:lnTo>
                    <a:pt x="203619" y="241439"/>
                  </a:lnTo>
                  <a:lnTo>
                    <a:pt x="201460" y="241439"/>
                  </a:lnTo>
                  <a:lnTo>
                    <a:pt x="198602" y="233984"/>
                  </a:lnTo>
                  <a:lnTo>
                    <a:pt x="198818" y="233146"/>
                  </a:lnTo>
                  <a:lnTo>
                    <a:pt x="198945" y="232664"/>
                  </a:lnTo>
                  <a:lnTo>
                    <a:pt x="199453" y="231965"/>
                  </a:lnTo>
                  <a:lnTo>
                    <a:pt x="200406" y="230797"/>
                  </a:lnTo>
                  <a:lnTo>
                    <a:pt x="201320" y="230314"/>
                  </a:lnTo>
                  <a:lnTo>
                    <a:pt x="203568" y="230314"/>
                  </a:lnTo>
                  <a:lnTo>
                    <a:pt x="206413" y="237909"/>
                  </a:lnTo>
                  <a:lnTo>
                    <a:pt x="206413" y="223088"/>
                  </a:lnTo>
                  <a:lnTo>
                    <a:pt x="206197" y="223088"/>
                  </a:lnTo>
                  <a:lnTo>
                    <a:pt x="206197" y="230301"/>
                  </a:lnTo>
                  <a:lnTo>
                    <a:pt x="205892" y="229870"/>
                  </a:lnTo>
                  <a:lnTo>
                    <a:pt x="205778" y="229704"/>
                  </a:lnTo>
                  <a:lnTo>
                    <a:pt x="205219" y="229222"/>
                  </a:lnTo>
                  <a:lnTo>
                    <a:pt x="203847" y="228498"/>
                  </a:lnTo>
                  <a:lnTo>
                    <a:pt x="203060" y="228307"/>
                  </a:lnTo>
                  <a:lnTo>
                    <a:pt x="200990" y="228307"/>
                  </a:lnTo>
                  <a:lnTo>
                    <a:pt x="196151" y="237909"/>
                  </a:lnTo>
                  <a:lnTo>
                    <a:pt x="196303" y="238721"/>
                  </a:lnTo>
                  <a:lnTo>
                    <a:pt x="197396" y="241007"/>
                  </a:lnTo>
                  <a:lnTo>
                    <a:pt x="198132" y="241884"/>
                  </a:lnTo>
                  <a:lnTo>
                    <a:pt x="199110" y="242493"/>
                  </a:lnTo>
                  <a:lnTo>
                    <a:pt x="200063" y="243141"/>
                  </a:lnTo>
                  <a:lnTo>
                    <a:pt x="201129" y="243446"/>
                  </a:lnTo>
                  <a:lnTo>
                    <a:pt x="204089" y="243446"/>
                  </a:lnTo>
                  <a:lnTo>
                    <a:pt x="205435" y="242747"/>
                  </a:lnTo>
                  <a:lnTo>
                    <a:pt x="206286" y="241439"/>
                  </a:lnTo>
                  <a:lnTo>
                    <a:pt x="206362" y="243141"/>
                  </a:lnTo>
                  <a:lnTo>
                    <a:pt x="208661" y="243141"/>
                  </a:lnTo>
                  <a:lnTo>
                    <a:pt x="208661" y="223088"/>
                  </a:lnTo>
                  <a:close/>
                </a:path>
                <a:path w="211454" h="287655">
                  <a:moveTo>
                    <a:pt x="209435" y="196443"/>
                  </a:moveTo>
                  <a:lnTo>
                    <a:pt x="209384" y="195211"/>
                  </a:lnTo>
                  <a:lnTo>
                    <a:pt x="208851" y="193611"/>
                  </a:lnTo>
                  <a:lnTo>
                    <a:pt x="207619" y="192265"/>
                  </a:lnTo>
                  <a:lnTo>
                    <a:pt x="206844" y="191439"/>
                  </a:lnTo>
                  <a:lnTo>
                    <a:pt x="206844" y="196443"/>
                  </a:lnTo>
                  <a:lnTo>
                    <a:pt x="198729" y="196443"/>
                  </a:lnTo>
                  <a:lnTo>
                    <a:pt x="201726" y="192265"/>
                  </a:lnTo>
                  <a:lnTo>
                    <a:pt x="204101" y="192265"/>
                  </a:lnTo>
                  <a:lnTo>
                    <a:pt x="206844" y="196443"/>
                  </a:lnTo>
                  <a:lnTo>
                    <a:pt x="206844" y="191439"/>
                  </a:lnTo>
                  <a:lnTo>
                    <a:pt x="206375" y="190931"/>
                  </a:lnTo>
                  <a:lnTo>
                    <a:pt x="204774" y="190258"/>
                  </a:lnTo>
                  <a:lnTo>
                    <a:pt x="200825" y="190258"/>
                  </a:lnTo>
                  <a:lnTo>
                    <a:pt x="199174" y="190931"/>
                  </a:lnTo>
                  <a:lnTo>
                    <a:pt x="196684" y="193611"/>
                  </a:lnTo>
                  <a:lnTo>
                    <a:pt x="196164" y="195211"/>
                  </a:lnTo>
                  <a:lnTo>
                    <a:pt x="196189" y="200723"/>
                  </a:lnTo>
                  <a:lnTo>
                    <a:pt x="196735" y="202234"/>
                  </a:lnTo>
                  <a:lnTo>
                    <a:pt x="199148" y="204762"/>
                  </a:lnTo>
                  <a:lnTo>
                    <a:pt x="200850" y="205397"/>
                  </a:lnTo>
                  <a:lnTo>
                    <a:pt x="204660" y="205397"/>
                  </a:lnTo>
                  <a:lnTo>
                    <a:pt x="206032" y="205016"/>
                  </a:lnTo>
                  <a:lnTo>
                    <a:pt x="208191" y="203390"/>
                  </a:lnTo>
                  <a:lnTo>
                    <a:pt x="208953" y="202234"/>
                  </a:lnTo>
                  <a:lnTo>
                    <a:pt x="209372" y="200723"/>
                  </a:lnTo>
                  <a:lnTo>
                    <a:pt x="206819" y="200418"/>
                  </a:lnTo>
                  <a:lnTo>
                    <a:pt x="206502" y="201282"/>
                  </a:lnTo>
                  <a:lnTo>
                    <a:pt x="206425" y="201485"/>
                  </a:lnTo>
                  <a:lnTo>
                    <a:pt x="205917" y="202234"/>
                  </a:lnTo>
                  <a:lnTo>
                    <a:pt x="204660" y="203161"/>
                  </a:lnTo>
                  <a:lnTo>
                    <a:pt x="203873" y="203390"/>
                  </a:lnTo>
                  <a:lnTo>
                    <a:pt x="201752" y="203390"/>
                  </a:lnTo>
                  <a:lnTo>
                    <a:pt x="200748" y="202971"/>
                  </a:lnTo>
                  <a:lnTo>
                    <a:pt x="199123" y="201282"/>
                  </a:lnTo>
                  <a:lnTo>
                    <a:pt x="198907" y="200723"/>
                  </a:lnTo>
                  <a:lnTo>
                    <a:pt x="198793" y="200418"/>
                  </a:lnTo>
                  <a:lnTo>
                    <a:pt x="198666" y="200088"/>
                  </a:lnTo>
                  <a:lnTo>
                    <a:pt x="198589" y="198462"/>
                  </a:lnTo>
                  <a:lnTo>
                    <a:pt x="209423" y="198462"/>
                  </a:lnTo>
                  <a:lnTo>
                    <a:pt x="209435" y="196443"/>
                  </a:lnTo>
                  <a:close/>
                </a:path>
                <a:path w="211454" h="287655">
                  <a:moveTo>
                    <a:pt x="209461" y="272542"/>
                  </a:moveTo>
                  <a:lnTo>
                    <a:pt x="209397" y="271310"/>
                  </a:lnTo>
                  <a:lnTo>
                    <a:pt x="208876" y="269709"/>
                  </a:lnTo>
                  <a:lnTo>
                    <a:pt x="207645" y="268363"/>
                  </a:lnTo>
                  <a:lnTo>
                    <a:pt x="206857" y="267538"/>
                  </a:lnTo>
                  <a:lnTo>
                    <a:pt x="206857" y="272542"/>
                  </a:lnTo>
                  <a:lnTo>
                    <a:pt x="198742" y="272542"/>
                  </a:lnTo>
                  <a:lnTo>
                    <a:pt x="198818" y="271310"/>
                  </a:lnTo>
                  <a:lnTo>
                    <a:pt x="199199" y="270408"/>
                  </a:lnTo>
                  <a:lnTo>
                    <a:pt x="199250" y="270268"/>
                  </a:lnTo>
                  <a:lnTo>
                    <a:pt x="200698" y="268846"/>
                  </a:lnTo>
                  <a:lnTo>
                    <a:pt x="201739" y="268363"/>
                  </a:lnTo>
                  <a:lnTo>
                    <a:pt x="204114" y="268363"/>
                  </a:lnTo>
                  <a:lnTo>
                    <a:pt x="206857" y="272542"/>
                  </a:lnTo>
                  <a:lnTo>
                    <a:pt x="206857" y="267538"/>
                  </a:lnTo>
                  <a:lnTo>
                    <a:pt x="206387" y="267030"/>
                  </a:lnTo>
                  <a:lnTo>
                    <a:pt x="204787" y="266357"/>
                  </a:lnTo>
                  <a:lnTo>
                    <a:pt x="200837" y="266357"/>
                  </a:lnTo>
                  <a:lnTo>
                    <a:pt x="199186" y="267030"/>
                  </a:lnTo>
                  <a:lnTo>
                    <a:pt x="196697" y="269709"/>
                  </a:lnTo>
                  <a:lnTo>
                    <a:pt x="196176" y="271310"/>
                  </a:lnTo>
                  <a:lnTo>
                    <a:pt x="196215" y="276821"/>
                  </a:lnTo>
                  <a:lnTo>
                    <a:pt x="196748" y="278333"/>
                  </a:lnTo>
                  <a:lnTo>
                    <a:pt x="199161" y="280860"/>
                  </a:lnTo>
                  <a:lnTo>
                    <a:pt x="200863" y="281495"/>
                  </a:lnTo>
                  <a:lnTo>
                    <a:pt x="204673" y="281495"/>
                  </a:lnTo>
                  <a:lnTo>
                    <a:pt x="206044" y="281114"/>
                  </a:lnTo>
                  <a:lnTo>
                    <a:pt x="208203" y="279488"/>
                  </a:lnTo>
                  <a:lnTo>
                    <a:pt x="208965" y="278333"/>
                  </a:lnTo>
                  <a:lnTo>
                    <a:pt x="209384" y="276821"/>
                  </a:lnTo>
                  <a:lnTo>
                    <a:pt x="206832" y="276517"/>
                  </a:lnTo>
                  <a:lnTo>
                    <a:pt x="206514" y="277380"/>
                  </a:lnTo>
                  <a:lnTo>
                    <a:pt x="206438" y="277583"/>
                  </a:lnTo>
                  <a:lnTo>
                    <a:pt x="205930" y="278333"/>
                  </a:lnTo>
                  <a:lnTo>
                    <a:pt x="204673" y="279260"/>
                  </a:lnTo>
                  <a:lnTo>
                    <a:pt x="203885" y="279488"/>
                  </a:lnTo>
                  <a:lnTo>
                    <a:pt x="201764" y="279488"/>
                  </a:lnTo>
                  <a:lnTo>
                    <a:pt x="200761" y="279069"/>
                  </a:lnTo>
                  <a:lnTo>
                    <a:pt x="199136" y="277380"/>
                  </a:lnTo>
                  <a:lnTo>
                    <a:pt x="198932" y="276821"/>
                  </a:lnTo>
                  <a:lnTo>
                    <a:pt x="198805" y="276517"/>
                  </a:lnTo>
                  <a:lnTo>
                    <a:pt x="198678" y="276186"/>
                  </a:lnTo>
                  <a:lnTo>
                    <a:pt x="198602" y="274561"/>
                  </a:lnTo>
                  <a:lnTo>
                    <a:pt x="209435" y="274561"/>
                  </a:lnTo>
                  <a:lnTo>
                    <a:pt x="209461" y="272542"/>
                  </a:lnTo>
                  <a:close/>
                </a:path>
                <a:path w="211454" h="287655">
                  <a:moveTo>
                    <a:pt x="209486" y="124015"/>
                  </a:moveTo>
                  <a:lnTo>
                    <a:pt x="206971" y="115290"/>
                  </a:lnTo>
                  <a:lnTo>
                    <a:pt x="206971" y="123558"/>
                  </a:lnTo>
                  <a:lnTo>
                    <a:pt x="206679" y="124625"/>
                  </a:lnTo>
                  <a:lnTo>
                    <a:pt x="206578" y="124968"/>
                  </a:lnTo>
                  <a:lnTo>
                    <a:pt x="205740" y="125945"/>
                  </a:lnTo>
                  <a:lnTo>
                    <a:pt x="205016" y="126834"/>
                  </a:lnTo>
                  <a:lnTo>
                    <a:pt x="204089" y="127292"/>
                  </a:lnTo>
                  <a:lnTo>
                    <a:pt x="201676" y="127292"/>
                  </a:lnTo>
                  <a:lnTo>
                    <a:pt x="200647" y="126669"/>
                  </a:lnTo>
                  <a:lnTo>
                    <a:pt x="199377" y="124625"/>
                  </a:lnTo>
                  <a:lnTo>
                    <a:pt x="199275" y="119507"/>
                  </a:lnTo>
                  <a:lnTo>
                    <a:pt x="199555" y="118516"/>
                  </a:lnTo>
                  <a:lnTo>
                    <a:pt x="200266" y="117652"/>
                  </a:lnTo>
                  <a:lnTo>
                    <a:pt x="201117" y="116649"/>
                  </a:lnTo>
                  <a:lnTo>
                    <a:pt x="202044" y="116166"/>
                  </a:lnTo>
                  <a:lnTo>
                    <a:pt x="204203" y="116166"/>
                  </a:lnTo>
                  <a:lnTo>
                    <a:pt x="206971" y="123558"/>
                  </a:lnTo>
                  <a:lnTo>
                    <a:pt x="206971" y="115290"/>
                  </a:lnTo>
                  <a:lnTo>
                    <a:pt x="206667" y="115049"/>
                  </a:lnTo>
                  <a:lnTo>
                    <a:pt x="205879" y="114681"/>
                  </a:lnTo>
                  <a:lnTo>
                    <a:pt x="205066" y="114350"/>
                  </a:lnTo>
                  <a:lnTo>
                    <a:pt x="204228" y="114160"/>
                  </a:lnTo>
                  <a:lnTo>
                    <a:pt x="201701" y="114160"/>
                  </a:lnTo>
                  <a:lnTo>
                    <a:pt x="200393" y="114820"/>
                  </a:lnTo>
                  <a:lnTo>
                    <a:pt x="199351" y="116128"/>
                  </a:lnTo>
                  <a:lnTo>
                    <a:pt x="199351" y="108940"/>
                  </a:lnTo>
                  <a:lnTo>
                    <a:pt x="196888" y="108940"/>
                  </a:lnTo>
                  <a:lnTo>
                    <a:pt x="196888" y="128993"/>
                  </a:lnTo>
                  <a:lnTo>
                    <a:pt x="199186" y="128993"/>
                  </a:lnTo>
                  <a:lnTo>
                    <a:pt x="199186" y="127292"/>
                  </a:lnTo>
                  <a:lnTo>
                    <a:pt x="200190" y="128625"/>
                  </a:lnTo>
                  <a:lnTo>
                    <a:pt x="201485" y="129298"/>
                  </a:lnTo>
                  <a:lnTo>
                    <a:pt x="204927" y="129298"/>
                  </a:lnTo>
                  <a:lnTo>
                    <a:pt x="206413" y="128625"/>
                  </a:lnTo>
                  <a:lnTo>
                    <a:pt x="208876" y="125945"/>
                  </a:lnTo>
                  <a:lnTo>
                    <a:pt x="209486" y="124015"/>
                  </a:lnTo>
                  <a:close/>
                </a:path>
                <a:path w="211454" h="287655">
                  <a:moveTo>
                    <a:pt x="209524" y="6184"/>
                  </a:moveTo>
                  <a:lnTo>
                    <a:pt x="209461" y="4953"/>
                  </a:lnTo>
                  <a:lnTo>
                    <a:pt x="208940" y="3352"/>
                  </a:lnTo>
                  <a:lnTo>
                    <a:pt x="207708" y="2006"/>
                  </a:lnTo>
                  <a:lnTo>
                    <a:pt x="206921" y="1181"/>
                  </a:lnTo>
                  <a:lnTo>
                    <a:pt x="206921" y="6184"/>
                  </a:lnTo>
                  <a:lnTo>
                    <a:pt x="198805" y="6184"/>
                  </a:lnTo>
                  <a:lnTo>
                    <a:pt x="198882" y="4953"/>
                  </a:lnTo>
                  <a:lnTo>
                    <a:pt x="199263" y="4051"/>
                  </a:lnTo>
                  <a:lnTo>
                    <a:pt x="199313" y="3911"/>
                  </a:lnTo>
                  <a:lnTo>
                    <a:pt x="200761" y="2489"/>
                  </a:lnTo>
                  <a:lnTo>
                    <a:pt x="201803" y="2006"/>
                  </a:lnTo>
                  <a:lnTo>
                    <a:pt x="204177" y="2006"/>
                  </a:lnTo>
                  <a:lnTo>
                    <a:pt x="206921" y="6184"/>
                  </a:lnTo>
                  <a:lnTo>
                    <a:pt x="206921" y="1181"/>
                  </a:lnTo>
                  <a:lnTo>
                    <a:pt x="206451" y="673"/>
                  </a:lnTo>
                  <a:lnTo>
                    <a:pt x="204851" y="0"/>
                  </a:lnTo>
                  <a:lnTo>
                    <a:pt x="200901" y="0"/>
                  </a:lnTo>
                  <a:lnTo>
                    <a:pt x="199250" y="673"/>
                  </a:lnTo>
                  <a:lnTo>
                    <a:pt x="196761" y="3352"/>
                  </a:lnTo>
                  <a:lnTo>
                    <a:pt x="196240" y="4953"/>
                  </a:lnTo>
                  <a:lnTo>
                    <a:pt x="196278" y="10464"/>
                  </a:lnTo>
                  <a:lnTo>
                    <a:pt x="196811" y="11976"/>
                  </a:lnTo>
                  <a:lnTo>
                    <a:pt x="199224" y="14503"/>
                  </a:lnTo>
                  <a:lnTo>
                    <a:pt x="200926" y="15138"/>
                  </a:lnTo>
                  <a:lnTo>
                    <a:pt x="204736" y="15138"/>
                  </a:lnTo>
                  <a:lnTo>
                    <a:pt x="206108" y="14757"/>
                  </a:lnTo>
                  <a:lnTo>
                    <a:pt x="208267" y="13131"/>
                  </a:lnTo>
                  <a:lnTo>
                    <a:pt x="209029" y="11976"/>
                  </a:lnTo>
                  <a:lnTo>
                    <a:pt x="209448" y="10464"/>
                  </a:lnTo>
                  <a:lnTo>
                    <a:pt x="206895" y="10160"/>
                  </a:lnTo>
                  <a:lnTo>
                    <a:pt x="206578" y="11023"/>
                  </a:lnTo>
                  <a:lnTo>
                    <a:pt x="206502" y="11226"/>
                  </a:lnTo>
                  <a:lnTo>
                    <a:pt x="205994" y="11976"/>
                  </a:lnTo>
                  <a:lnTo>
                    <a:pt x="204736" y="12903"/>
                  </a:lnTo>
                  <a:lnTo>
                    <a:pt x="203949" y="13131"/>
                  </a:lnTo>
                  <a:lnTo>
                    <a:pt x="201828" y="13131"/>
                  </a:lnTo>
                  <a:lnTo>
                    <a:pt x="200825" y="12712"/>
                  </a:lnTo>
                  <a:lnTo>
                    <a:pt x="199199" y="11023"/>
                  </a:lnTo>
                  <a:lnTo>
                    <a:pt x="198983" y="10464"/>
                  </a:lnTo>
                  <a:lnTo>
                    <a:pt x="198869" y="10160"/>
                  </a:lnTo>
                  <a:lnTo>
                    <a:pt x="198742" y="9829"/>
                  </a:lnTo>
                  <a:lnTo>
                    <a:pt x="198666" y="8204"/>
                  </a:lnTo>
                  <a:lnTo>
                    <a:pt x="209499" y="8204"/>
                  </a:lnTo>
                  <a:lnTo>
                    <a:pt x="209524" y="6184"/>
                  </a:lnTo>
                  <a:close/>
                </a:path>
                <a:path w="211454" h="287655">
                  <a:moveTo>
                    <a:pt x="209638" y="161937"/>
                  </a:moveTo>
                  <a:lnTo>
                    <a:pt x="201853" y="157721"/>
                  </a:lnTo>
                  <a:lnTo>
                    <a:pt x="201625" y="157607"/>
                  </a:lnTo>
                  <a:lnTo>
                    <a:pt x="201180" y="157441"/>
                  </a:lnTo>
                  <a:lnTo>
                    <a:pt x="200875" y="157238"/>
                  </a:lnTo>
                  <a:lnTo>
                    <a:pt x="200456" y="156705"/>
                  </a:lnTo>
                  <a:lnTo>
                    <a:pt x="200367" y="156425"/>
                  </a:lnTo>
                  <a:lnTo>
                    <a:pt x="200367" y="155587"/>
                  </a:lnTo>
                  <a:lnTo>
                    <a:pt x="200596" y="155168"/>
                  </a:lnTo>
                  <a:lnTo>
                    <a:pt x="201574" y="154406"/>
                  </a:lnTo>
                  <a:lnTo>
                    <a:pt x="202387" y="154216"/>
                  </a:lnTo>
                  <a:lnTo>
                    <a:pt x="204482" y="154216"/>
                  </a:lnTo>
                  <a:lnTo>
                    <a:pt x="205219" y="154444"/>
                  </a:lnTo>
                  <a:lnTo>
                    <a:pt x="206248" y="155282"/>
                  </a:lnTo>
                  <a:lnTo>
                    <a:pt x="206590" y="155867"/>
                  </a:lnTo>
                  <a:lnTo>
                    <a:pt x="206692" y="156591"/>
                  </a:lnTo>
                  <a:lnTo>
                    <a:pt x="209105" y="156260"/>
                  </a:lnTo>
                  <a:lnTo>
                    <a:pt x="204457" y="152196"/>
                  </a:lnTo>
                  <a:lnTo>
                    <a:pt x="202577" y="152196"/>
                  </a:lnTo>
                  <a:lnTo>
                    <a:pt x="197993" y="155727"/>
                  </a:lnTo>
                  <a:lnTo>
                    <a:pt x="197993" y="157099"/>
                  </a:lnTo>
                  <a:lnTo>
                    <a:pt x="205219" y="161213"/>
                  </a:lnTo>
                  <a:lnTo>
                    <a:pt x="206057" y="161493"/>
                  </a:lnTo>
                  <a:lnTo>
                    <a:pt x="206870" y="162052"/>
                  </a:lnTo>
                  <a:lnTo>
                    <a:pt x="207124" y="162471"/>
                  </a:lnTo>
                  <a:lnTo>
                    <a:pt x="207124" y="163652"/>
                  </a:lnTo>
                  <a:lnTo>
                    <a:pt x="206844" y="164211"/>
                  </a:lnTo>
                  <a:lnTo>
                    <a:pt x="205752" y="165112"/>
                  </a:lnTo>
                  <a:lnTo>
                    <a:pt x="204901" y="165328"/>
                  </a:lnTo>
                  <a:lnTo>
                    <a:pt x="202666" y="165328"/>
                  </a:lnTo>
                  <a:lnTo>
                    <a:pt x="201764" y="165074"/>
                  </a:lnTo>
                  <a:lnTo>
                    <a:pt x="200533" y="164071"/>
                  </a:lnTo>
                  <a:lnTo>
                    <a:pt x="200152" y="163322"/>
                  </a:lnTo>
                  <a:lnTo>
                    <a:pt x="200037" y="162331"/>
                  </a:lnTo>
                  <a:lnTo>
                    <a:pt x="197599" y="162699"/>
                  </a:lnTo>
                  <a:lnTo>
                    <a:pt x="197853" y="164261"/>
                  </a:lnTo>
                  <a:lnTo>
                    <a:pt x="198462" y="165417"/>
                  </a:lnTo>
                  <a:lnTo>
                    <a:pt x="200456" y="166979"/>
                  </a:lnTo>
                  <a:lnTo>
                    <a:pt x="201879" y="167347"/>
                  </a:lnTo>
                  <a:lnTo>
                    <a:pt x="204901" y="167347"/>
                  </a:lnTo>
                  <a:lnTo>
                    <a:pt x="209638" y="163626"/>
                  </a:lnTo>
                  <a:lnTo>
                    <a:pt x="209638" y="161937"/>
                  </a:lnTo>
                  <a:close/>
                </a:path>
                <a:path w="211454" h="287655">
                  <a:moveTo>
                    <a:pt x="210451" y="90919"/>
                  </a:moveTo>
                  <a:lnTo>
                    <a:pt x="210083" y="88734"/>
                  </a:lnTo>
                  <a:lnTo>
                    <a:pt x="209638" y="88823"/>
                  </a:lnTo>
                  <a:lnTo>
                    <a:pt x="208622" y="88849"/>
                  </a:lnTo>
                  <a:lnTo>
                    <a:pt x="208343" y="88785"/>
                  </a:lnTo>
                  <a:lnTo>
                    <a:pt x="207949" y="88569"/>
                  </a:lnTo>
                  <a:lnTo>
                    <a:pt x="207810" y="88404"/>
                  </a:lnTo>
                  <a:lnTo>
                    <a:pt x="207733" y="88201"/>
                  </a:lnTo>
                  <a:lnTo>
                    <a:pt x="207619" y="88011"/>
                  </a:lnTo>
                  <a:lnTo>
                    <a:pt x="207594" y="87553"/>
                  </a:lnTo>
                  <a:lnTo>
                    <a:pt x="207594" y="78346"/>
                  </a:lnTo>
                  <a:lnTo>
                    <a:pt x="210083" y="78346"/>
                  </a:lnTo>
                  <a:lnTo>
                    <a:pt x="210083" y="76415"/>
                  </a:lnTo>
                  <a:lnTo>
                    <a:pt x="207594" y="76415"/>
                  </a:lnTo>
                  <a:lnTo>
                    <a:pt x="207594" y="71348"/>
                  </a:lnTo>
                  <a:lnTo>
                    <a:pt x="205155" y="72834"/>
                  </a:lnTo>
                  <a:lnTo>
                    <a:pt x="205155" y="76415"/>
                  </a:lnTo>
                  <a:lnTo>
                    <a:pt x="203365" y="76415"/>
                  </a:lnTo>
                  <a:lnTo>
                    <a:pt x="203365" y="78346"/>
                  </a:lnTo>
                  <a:lnTo>
                    <a:pt x="205155" y="78346"/>
                  </a:lnTo>
                  <a:lnTo>
                    <a:pt x="205155" y="88176"/>
                  </a:lnTo>
                  <a:lnTo>
                    <a:pt x="205244" y="89154"/>
                  </a:lnTo>
                  <a:lnTo>
                    <a:pt x="205663" y="90081"/>
                  </a:lnTo>
                  <a:lnTo>
                    <a:pt x="205994" y="90436"/>
                  </a:lnTo>
                  <a:lnTo>
                    <a:pt x="206971" y="90970"/>
                  </a:lnTo>
                  <a:lnTo>
                    <a:pt x="207670" y="91109"/>
                  </a:lnTo>
                  <a:lnTo>
                    <a:pt x="209105" y="91109"/>
                  </a:lnTo>
                  <a:lnTo>
                    <a:pt x="210451" y="90919"/>
                  </a:lnTo>
                  <a:close/>
                </a:path>
                <a:path w="211454" h="287655">
                  <a:moveTo>
                    <a:pt x="211137" y="38836"/>
                  </a:moveTo>
                  <a:lnTo>
                    <a:pt x="210261" y="38341"/>
                  </a:lnTo>
                  <a:lnTo>
                    <a:pt x="209423" y="38061"/>
                  </a:lnTo>
                  <a:lnTo>
                    <a:pt x="208026" y="38061"/>
                  </a:lnTo>
                  <a:lnTo>
                    <a:pt x="207492" y="38227"/>
                  </a:lnTo>
                  <a:lnTo>
                    <a:pt x="206514" y="38900"/>
                  </a:lnTo>
                  <a:lnTo>
                    <a:pt x="206006" y="39573"/>
                  </a:lnTo>
                  <a:lnTo>
                    <a:pt x="205447" y="40576"/>
                  </a:lnTo>
                  <a:lnTo>
                    <a:pt x="205447" y="38366"/>
                  </a:lnTo>
                  <a:lnTo>
                    <a:pt x="203238" y="38366"/>
                  </a:lnTo>
                  <a:lnTo>
                    <a:pt x="203238" y="52895"/>
                  </a:lnTo>
                  <a:lnTo>
                    <a:pt x="205701" y="52895"/>
                  </a:lnTo>
                  <a:lnTo>
                    <a:pt x="205701" y="44272"/>
                  </a:lnTo>
                  <a:lnTo>
                    <a:pt x="205816" y="43319"/>
                  </a:lnTo>
                  <a:lnTo>
                    <a:pt x="206260" y="41859"/>
                  </a:lnTo>
                  <a:lnTo>
                    <a:pt x="206565" y="41414"/>
                  </a:lnTo>
                  <a:lnTo>
                    <a:pt x="207441" y="40767"/>
                  </a:lnTo>
                  <a:lnTo>
                    <a:pt x="207911" y="40601"/>
                  </a:lnTo>
                  <a:lnTo>
                    <a:pt x="209067" y="40601"/>
                  </a:lnTo>
                  <a:lnTo>
                    <a:pt x="209651" y="40805"/>
                  </a:lnTo>
                  <a:lnTo>
                    <a:pt x="210261" y="41135"/>
                  </a:lnTo>
                  <a:lnTo>
                    <a:pt x="211137" y="38836"/>
                  </a:lnTo>
                  <a:close/>
                </a:path>
              </a:pathLst>
            </a:custGeom>
            <a:solidFill>
              <a:srgbClr val="262626"/>
            </a:solidFill>
          </p:spPr>
          <p:txBody>
            <a:bodyPr wrap="square" lIns="0" tIns="0" rIns="0" bIns="0" rtlCol="0"/>
            <a:lstStyle/>
            <a:p>
              <a:endParaRPr/>
            </a:p>
          </p:txBody>
        </p:sp>
        <p:sp>
          <p:nvSpPr>
            <p:cNvPr id="18" name="object 25">
              <a:extLst>
                <a:ext uri="{FF2B5EF4-FFF2-40B4-BE49-F238E27FC236}">
                  <a16:creationId xmlns:a16="http://schemas.microsoft.com/office/drawing/2014/main" id="{A4FD4232-C653-2CFE-8F75-E11E3B2A4A4F}"/>
                </a:ext>
              </a:extLst>
            </p:cNvPr>
            <p:cNvSpPr/>
            <p:nvPr/>
          </p:nvSpPr>
          <p:spPr>
            <a:xfrm>
              <a:off x="10041851"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7F0000">
                <a:alpha val="79998"/>
              </a:srgbClr>
            </a:solidFill>
          </p:spPr>
          <p:txBody>
            <a:bodyPr wrap="square" lIns="0" tIns="0" rIns="0" bIns="0" rtlCol="0"/>
            <a:lstStyle/>
            <a:p>
              <a:endParaRPr/>
            </a:p>
          </p:txBody>
        </p:sp>
        <p:sp>
          <p:nvSpPr>
            <p:cNvPr id="19" name="object 26">
              <a:extLst>
                <a:ext uri="{FF2B5EF4-FFF2-40B4-BE49-F238E27FC236}">
                  <a16:creationId xmlns:a16="http://schemas.microsoft.com/office/drawing/2014/main" id="{6C04EA28-FB60-F90A-E6DE-E3EE54B39A29}"/>
                </a:ext>
              </a:extLst>
            </p:cNvPr>
            <p:cNvSpPr/>
            <p:nvPr/>
          </p:nvSpPr>
          <p:spPr>
            <a:xfrm>
              <a:off x="10080904"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0694A">
                <a:alpha val="79998"/>
              </a:srgbClr>
            </a:solidFill>
          </p:spPr>
          <p:txBody>
            <a:bodyPr wrap="square" lIns="0" tIns="0" rIns="0" bIns="0" rtlCol="0"/>
            <a:lstStyle/>
            <a:p>
              <a:endParaRPr/>
            </a:p>
          </p:txBody>
        </p:sp>
        <p:sp>
          <p:nvSpPr>
            <p:cNvPr id="20" name="object 27">
              <a:extLst>
                <a:ext uri="{FF2B5EF4-FFF2-40B4-BE49-F238E27FC236}">
                  <a16:creationId xmlns:a16="http://schemas.microsoft.com/office/drawing/2014/main" id="{CEEF02EF-69DF-FB91-8B22-270BEFF82F23}"/>
                </a:ext>
              </a:extLst>
            </p:cNvPr>
            <p:cNvSpPr/>
            <p:nvPr/>
          </p:nvSpPr>
          <p:spPr>
            <a:xfrm>
              <a:off x="10119956"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B66">
                <a:alpha val="79998"/>
              </a:srgbClr>
            </a:solidFill>
          </p:spPr>
          <p:txBody>
            <a:bodyPr wrap="square" lIns="0" tIns="0" rIns="0" bIns="0" rtlCol="0"/>
            <a:lstStyle/>
            <a:p>
              <a:endParaRPr/>
            </a:p>
          </p:txBody>
        </p:sp>
        <p:sp>
          <p:nvSpPr>
            <p:cNvPr id="21" name="object 28">
              <a:extLst>
                <a:ext uri="{FF2B5EF4-FFF2-40B4-BE49-F238E27FC236}">
                  <a16:creationId xmlns:a16="http://schemas.microsoft.com/office/drawing/2014/main" id="{A946B9A0-268F-7AC8-1CAD-5B5BF3C7DA53}"/>
                </a:ext>
              </a:extLst>
            </p:cNvPr>
            <p:cNvSpPr/>
            <p:nvPr/>
          </p:nvSpPr>
          <p:spPr>
            <a:xfrm>
              <a:off x="10159022"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32A1B">
                <a:alpha val="79998"/>
              </a:srgbClr>
            </a:solidFill>
          </p:spPr>
          <p:txBody>
            <a:bodyPr wrap="square" lIns="0" tIns="0" rIns="0" bIns="0" rtlCol="0"/>
            <a:lstStyle/>
            <a:p>
              <a:endParaRPr/>
            </a:p>
          </p:txBody>
        </p:sp>
        <p:sp>
          <p:nvSpPr>
            <p:cNvPr id="22" name="object 29">
              <a:extLst>
                <a:ext uri="{FF2B5EF4-FFF2-40B4-BE49-F238E27FC236}">
                  <a16:creationId xmlns:a16="http://schemas.microsoft.com/office/drawing/2014/main" id="{3BA9E54E-7A73-49E7-67F7-9056B71E964C}"/>
                </a:ext>
              </a:extLst>
            </p:cNvPr>
            <p:cNvSpPr/>
            <p:nvPr/>
          </p:nvSpPr>
          <p:spPr>
            <a:xfrm>
              <a:off x="10198087"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3724E">
                <a:alpha val="79998"/>
              </a:srgbClr>
            </a:solidFill>
          </p:spPr>
          <p:txBody>
            <a:bodyPr wrap="square" lIns="0" tIns="0" rIns="0" bIns="0" rtlCol="0"/>
            <a:lstStyle/>
            <a:p>
              <a:endParaRPr/>
            </a:p>
          </p:txBody>
        </p:sp>
        <p:sp>
          <p:nvSpPr>
            <p:cNvPr id="23" name="object 30">
              <a:extLst>
                <a:ext uri="{FF2B5EF4-FFF2-40B4-BE49-F238E27FC236}">
                  <a16:creationId xmlns:a16="http://schemas.microsoft.com/office/drawing/2014/main" id="{74C5656E-ADB5-0C26-124B-191F7BC1058C}"/>
                </a:ext>
              </a:extLst>
            </p:cNvPr>
            <p:cNvSpPr/>
            <p:nvPr/>
          </p:nvSpPr>
          <p:spPr>
            <a:xfrm>
              <a:off x="10237139"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B66">
                <a:alpha val="79998"/>
              </a:srgbClr>
            </a:solidFill>
          </p:spPr>
          <p:txBody>
            <a:bodyPr wrap="square" lIns="0" tIns="0" rIns="0" bIns="0" rtlCol="0"/>
            <a:lstStyle/>
            <a:p>
              <a:endParaRPr/>
            </a:p>
          </p:txBody>
        </p:sp>
        <p:sp>
          <p:nvSpPr>
            <p:cNvPr id="24" name="object 31">
              <a:extLst>
                <a:ext uri="{FF2B5EF4-FFF2-40B4-BE49-F238E27FC236}">
                  <a16:creationId xmlns:a16="http://schemas.microsoft.com/office/drawing/2014/main" id="{372E3829-E590-D78D-E13C-9A160640AAE3}"/>
                </a:ext>
              </a:extLst>
            </p:cNvPr>
            <p:cNvSpPr/>
            <p:nvPr/>
          </p:nvSpPr>
          <p:spPr>
            <a:xfrm>
              <a:off x="10276192"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77C52">
                <a:alpha val="79998"/>
              </a:srgbClr>
            </a:solidFill>
          </p:spPr>
          <p:txBody>
            <a:bodyPr wrap="square" lIns="0" tIns="0" rIns="0" bIns="0" rtlCol="0"/>
            <a:lstStyle/>
            <a:p>
              <a:endParaRPr/>
            </a:p>
          </p:txBody>
        </p:sp>
        <p:sp>
          <p:nvSpPr>
            <p:cNvPr id="25" name="object 32">
              <a:extLst>
                <a:ext uri="{FF2B5EF4-FFF2-40B4-BE49-F238E27FC236}">
                  <a16:creationId xmlns:a16="http://schemas.microsoft.com/office/drawing/2014/main" id="{C52FAEE4-5633-A9EA-EB73-369F3BE9A597}"/>
                </a:ext>
              </a:extLst>
            </p:cNvPr>
            <p:cNvSpPr/>
            <p:nvPr/>
          </p:nvSpPr>
          <p:spPr>
            <a:xfrm>
              <a:off x="10315257"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B95">
                <a:alpha val="79998"/>
              </a:srgbClr>
            </a:solidFill>
          </p:spPr>
          <p:txBody>
            <a:bodyPr wrap="square" lIns="0" tIns="0" rIns="0" bIns="0" rtlCol="0"/>
            <a:lstStyle/>
            <a:p>
              <a:endParaRPr/>
            </a:p>
          </p:txBody>
        </p:sp>
        <p:sp>
          <p:nvSpPr>
            <p:cNvPr id="26" name="object 33">
              <a:extLst>
                <a:ext uri="{FF2B5EF4-FFF2-40B4-BE49-F238E27FC236}">
                  <a16:creationId xmlns:a16="http://schemas.microsoft.com/office/drawing/2014/main" id="{49B4E3E4-9351-40B7-0B51-B5A19E742033}"/>
                </a:ext>
              </a:extLst>
            </p:cNvPr>
            <p:cNvSpPr/>
            <p:nvPr/>
          </p:nvSpPr>
          <p:spPr>
            <a:xfrm>
              <a:off x="10354309"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27" name="object 34">
              <a:extLst>
                <a:ext uri="{FF2B5EF4-FFF2-40B4-BE49-F238E27FC236}">
                  <a16:creationId xmlns:a16="http://schemas.microsoft.com/office/drawing/2014/main" id="{85237E0F-DDD2-086E-F1EE-C61FA41D273C}"/>
                </a:ext>
              </a:extLst>
            </p:cNvPr>
            <p:cNvSpPr/>
            <p:nvPr/>
          </p:nvSpPr>
          <p:spPr>
            <a:xfrm>
              <a:off x="10393375"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57750">
                <a:alpha val="79998"/>
              </a:srgbClr>
            </a:solidFill>
          </p:spPr>
          <p:txBody>
            <a:bodyPr wrap="square" lIns="0" tIns="0" rIns="0" bIns="0" rtlCol="0"/>
            <a:lstStyle/>
            <a:p>
              <a:endParaRPr/>
            </a:p>
          </p:txBody>
        </p:sp>
        <p:sp>
          <p:nvSpPr>
            <p:cNvPr id="28" name="object 35">
              <a:extLst>
                <a:ext uri="{FF2B5EF4-FFF2-40B4-BE49-F238E27FC236}">
                  <a16:creationId xmlns:a16="http://schemas.microsoft.com/office/drawing/2014/main" id="{C9D0B594-0735-3A0D-3EFE-264329B8ED27}"/>
                </a:ext>
              </a:extLst>
            </p:cNvPr>
            <p:cNvSpPr/>
            <p:nvPr/>
          </p:nvSpPr>
          <p:spPr>
            <a:xfrm>
              <a:off x="10432440"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3714D">
                <a:alpha val="79998"/>
              </a:srgbClr>
            </a:solidFill>
          </p:spPr>
          <p:txBody>
            <a:bodyPr wrap="square" lIns="0" tIns="0" rIns="0" bIns="0" rtlCol="0"/>
            <a:lstStyle/>
            <a:p>
              <a:endParaRPr/>
            </a:p>
          </p:txBody>
        </p:sp>
        <p:sp>
          <p:nvSpPr>
            <p:cNvPr id="29" name="object 36">
              <a:extLst>
                <a:ext uri="{FF2B5EF4-FFF2-40B4-BE49-F238E27FC236}">
                  <a16:creationId xmlns:a16="http://schemas.microsoft.com/office/drawing/2014/main" id="{F5FA7109-ABBA-49EF-C4F3-7C13C0C9E26F}"/>
                </a:ext>
              </a:extLst>
            </p:cNvPr>
            <p:cNvSpPr/>
            <p:nvPr/>
          </p:nvSpPr>
          <p:spPr>
            <a:xfrm>
              <a:off x="10471492"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24831">
                <a:alpha val="79998"/>
              </a:srgbClr>
            </a:solidFill>
          </p:spPr>
          <p:txBody>
            <a:bodyPr wrap="square" lIns="0" tIns="0" rIns="0" bIns="0" rtlCol="0"/>
            <a:lstStyle/>
            <a:p>
              <a:endParaRPr/>
            </a:p>
          </p:txBody>
        </p:sp>
        <p:sp>
          <p:nvSpPr>
            <p:cNvPr id="30" name="object 37">
              <a:extLst>
                <a:ext uri="{FF2B5EF4-FFF2-40B4-BE49-F238E27FC236}">
                  <a16:creationId xmlns:a16="http://schemas.microsoft.com/office/drawing/2014/main" id="{B8418276-34DA-1D4B-AE3F-DFB1E74D04C6}"/>
                </a:ext>
              </a:extLst>
            </p:cNvPr>
            <p:cNvSpPr/>
            <p:nvPr/>
          </p:nvSpPr>
          <p:spPr>
            <a:xfrm>
              <a:off x="10510545"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31" name="object 38">
              <a:extLst>
                <a:ext uri="{FF2B5EF4-FFF2-40B4-BE49-F238E27FC236}">
                  <a16:creationId xmlns:a16="http://schemas.microsoft.com/office/drawing/2014/main" id="{6C5C33FD-525D-AE89-69B4-7B7F48D47F9D}"/>
                </a:ext>
              </a:extLst>
            </p:cNvPr>
            <p:cNvSpPr/>
            <p:nvPr/>
          </p:nvSpPr>
          <p:spPr>
            <a:xfrm>
              <a:off x="10549610"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B95">
                <a:alpha val="79998"/>
              </a:srgbClr>
            </a:solidFill>
          </p:spPr>
          <p:txBody>
            <a:bodyPr wrap="square" lIns="0" tIns="0" rIns="0" bIns="0" rtlCol="0"/>
            <a:lstStyle/>
            <a:p>
              <a:endParaRPr/>
            </a:p>
          </p:txBody>
        </p:sp>
        <p:sp>
          <p:nvSpPr>
            <p:cNvPr id="32" name="object 39">
              <a:extLst>
                <a:ext uri="{FF2B5EF4-FFF2-40B4-BE49-F238E27FC236}">
                  <a16:creationId xmlns:a16="http://schemas.microsoft.com/office/drawing/2014/main" id="{C9C63F71-8B0C-99B4-DA85-29B6016C2F36}"/>
                </a:ext>
              </a:extLst>
            </p:cNvPr>
            <p:cNvSpPr/>
            <p:nvPr/>
          </p:nvSpPr>
          <p:spPr>
            <a:xfrm>
              <a:off x="10588675"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18A">
                <a:alpha val="79998"/>
              </a:srgbClr>
            </a:solidFill>
          </p:spPr>
          <p:txBody>
            <a:bodyPr wrap="square" lIns="0" tIns="0" rIns="0" bIns="0" rtlCol="0"/>
            <a:lstStyle/>
            <a:p>
              <a:endParaRPr/>
            </a:p>
          </p:txBody>
        </p:sp>
        <p:sp>
          <p:nvSpPr>
            <p:cNvPr id="33" name="object 40">
              <a:extLst>
                <a:ext uri="{FF2B5EF4-FFF2-40B4-BE49-F238E27FC236}">
                  <a16:creationId xmlns:a16="http://schemas.microsoft.com/office/drawing/2014/main" id="{CDBF1C3E-6C52-86B1-1F16-4F29A88154E7}"/>
                </a:ext>
              </a:extLst>
            </p:cNvPr>
            <p:cNvSpPr/>
            <p:nvPr/>
          </p:nvSpPr>
          <p:spPr>
            <a:xfrm>
              <a:off x="10627728"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8553C">
                <a:alpha val="79998"/>
              </a:srgbClr>
            </a:solidFill>
          </p:spPr>
          <p:txBody>
            <a:bodyPr wrap="square" lIns="0" tIns="0" rIns="0" bIns="0" rtlCol="0"/>
            <a:lstStyle/>
            <a:p>
              <a:endParaRPr/>
            </a:p>
          </p:txBody>
        </p:sp>
        <p:sp>
          <p:nvSpPr>
            <p:cNvPr id="34" name="object 41">
              <a:extLst>
                <a:ext uri="{FF2B5EF4-FFF2-40B4-BE49-F238E27FC236}">
                  <a16:creationId xmlns:a16="http://schemas.microsoft.com/office/drawing/2014/main" id="{86807B25-31C9-929C-77DF-48D541357E23}"/>
                </a:ext>
              </a:extLst>
            </p:cNvPr>
            <p:cNvSpPr/>
            <p:nvPr/>
          </p:nvSpPr>
          <p:spPr>
            <a:xfrm>
              <a:off x="10666780"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E69">
                <a:alpha val="79998"/>
              </a:srgbClr>
            </a:solidFill>
          </p:spPr>
          <p:txBody>
            <a:bodyPr wrap="square" lIns="0" tIns="0" rIns="0" bIns="0" rtlCol="0"/>
            <a:lstStyle/>
            <a:p>
              <a:endParaRPr/>
            </a:p>
          </p:txBody>
        </p:sp>
        <p:sp>
          <p:nvSpPr>
            <p:cNvPr id="35" name="object 42">
              <a:extLst>
                <a:ext uri="{FF2B5EF4-FFF2-40B4-BE49-F238E27FC236}">
                  <a16:creationId xmlns:a16="http://schemas.microsoft.com/office/drawing/2014/main" id="{28A01B5E-6ABF-36A5-E2CF-843F2D7D4D66}"/>
                </a:ext>
              </a:extLst>
            </p:cNvPr>
            <p:cNvSpPr/>
            <p:nvPr/>
          </p:nvSpPr>
          <p:spPr>
            <a:xfrm>
              <a:off x="10705845"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36" name="object 43">
              <a:extLst>
                <a:ext uri="{FF2B5EF4-FFF2-40B4-BE49-F238E27FC236}">
                  <a16:creationId xmlns:a16="http://schemas.microsoft.com/office/drawing/2014/main" id="{E551DDFE-3544-431C-BF42-A5AC0CCB655D}"/>
                </a:ext>
              </a:extLst>
            </p:cNvPr>
            <p:cNvSpPr/>
            <p:nvPr/>
          </p:nvSpPr>
          <p:spPr>
            <a:xfrm>
              <a:off x="10744911"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48E">
                <a:alpha val="79998"/>
              </a:srgbClr>
            </a:solidFill>
          </p:spPr>
          <p:txBody>
            <a:bodyPr wrap="square" lIns="0" tIns="0" rIns="0" bIns="0" rtlCol="0"/>
            <a:lstStyle/>
            <a:p>
              <a:endParaRPr/>
            </a:p>
          </p:txBody>
        </p:sp>
        <p:sp>
          <p:nvSpPr>
            <p:cNvPr id="37" name="object 44">
              <a:extLst>
                <a:ext uri="{FF2B5EF4-FFF2-40B4-BE49-F238E27FC236}">
                  <a16:creationId xmlns:a16="http://schemas.microsoft.com/office/drawing/2014/main" id="{E865929A-65E7-E0BD-4FA5-A11127C8BC5D}"/>
                </a:ext>
              </a:extLst>
            </p:cNvPr>
            <p:cNvSpPr/>
            <p:nvPr/>
          </p:nvSpPr>
          <p:spPr>
            <a:xfrm>
              <a:off x="10783963"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65239">
                <a:alpha val="79998"/>
              </a:srgbClr>
            </a:solidFill>
          </p:spPr>
          <p:txBody>
            <a:bodyPr wrap="square" lIns="0" tIns="0" rIns="0" bIns="0" rtlCol="0"/>
            <a:lstStyle/>
            <a:p>
              <a:endParaRPr/>
            </a:p>
          </p:txBody>
        </p:sp>
        <p:sp>
          <p:nvSpPr>
            <p:cNvPr id="38" name="object 45">
              <a:extLst>
                <a:ext uri="{FF2B5EF4-FFF2-40B4-BE49-F238E27FC236}">
                  <a16:creationId xmlns:a16="http://schemas.microsoft.com/office/drawing/2014/main" id="{F0575A3E-F3F4-4299-9CA4-7239B160E0C3}"/>
                </a:ext>
              </a:extLst>
            </p:cNvPr>
            <p:cNvSpPr/>
            <p:nvPr/>
          </p:nvSpPr>
          <p:spPr>
            <a:xfrm>
              <a:off x="10823016"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44D35">
                <a:alpha val="79998"/>
              </a:srgbClr>
            </a:solidFill>
          </p:spPr>
          <p:txBody>
            <a:bodyPr wrap="square" lIns="0" tIns="0" rIns="0" bIns="0" rtlCol="0"/>
            <a:lstStyle/>
            <a:p>
              <a:endParaRPr/>
            </a:p>
          </p:txBody>
        </p:sp>
        <p:sp>
          <p:nvSpPr>
            <p:cNvPr id="39" name="object 46">
              <a:extLst>
                <a:ext uri="{FF2B5EF4-FFF2-40B4-BE49-F238E27FC236}">
                  <a16:creationId xmlns:a16="http://schemas.microsoft.com/office/drawing/2014/main" id="{1C0EF1CA-C4AD-4CCC-F51E-8CC334181240}"/>
                </a:ext>
              </a:extLst>
            </p:cNvPr>
            <p:cNvSpPr/>
            <p:nvPr/>
          </p:nvSpPr>
          <p:spPr>
            <a:xfrm>
              <a:off x="10862081"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40" name="object 47">
              <a:extLst>
                <a:ext uri="{FF2B5EF4-FFF2-40B4-BE49-F238E27FC236}">
                  <a16:creationId xmlns:a16="http://schemas.microsoft.com/office/drawing/2014/main" id="{FA69DE13-EA10-B48A-C00B-B8355A15CCFC}"/>
                </a:ext>
              </a:extLst>
            </p:cNvPr>
            <p:cNvSpPr/>
            <p:nvPr/>
          </p:nvSpPr>
          <p:spPr>
            <a:xfrm>
              <a:off x="10901147" y="964602"/>
              <a:ext cx="78105" cy="38100"/>
            </a:xfrm>
            <a:custGeom>
              <a:avLst/>
              <a:gdLst/>
              <a:ahLst/>
              <a:cxnLst/>
              <a:rect l="l" t="t" r="r" b="b"/>
              <a:pathLst>
                <a:path w="78104" h="38100">
                  <a:moveTo>
                    <a:pt x="78105" y="0"/>
                  </a:moveTo>
                  <a:lnTo>
                    <a:pt x="39052" y="0"/>
                  </a:lnTo>
                  <a:lnTo>
                    <a:pt x="0" y="0"/>
                  </a:lnTo>
                  <a:lnTo>
                    <a:pt x="0" y="38049"/>
                  </a:lnTo>
                  <a:lnTo>
                    <a:pt x="39052" y="38049"/>
                  </a:lnTo>
                  <a:lnTo>
                    <a:pt x="78105" y="38049"/>
                  </a:lnTo>
                  <a:lnTo>
                    <a:pt x="78105" y="0"/>
                  </a:lnTo>
                  <a:close/>
                </a:path>
              </a:pathLst>
            </a:custGeom>
            <a:solidFill>
              <a:srgbClr val="FC8C59">
                <a:alpha val="79998"/>
              </a:srgbClr>
            </a:solidFill>
          </p:spPr>
          <p:txBody>
            <a:bodyPr wrap="square" lIns="0" tIns="0" rIns="0" bIns="0" rtlCol="0"/>
            <a:lstStyle/>
            <a:p>
              <a:endParaRPr/>
            </a:p>
          </p:txBody>
        </p:sp>
        <p:sp>
          <p:nvSpPr>
            <p:cNvPr id="41" name="object 48">
              <a:extLst>
                <a:ext uri="{FF2B5EF4-FFF2-40B4-BE49-F238E27FC236}">
                  <a16:creationId xmlns:a16="http://schemas.microsoft.com/office/drawing/2014/main" id="{667D0851-B896-9FD5-DF2B-935DA82691C5}"/>
                </a:ext>
              </a:extLst>
            </p:cNvPr>
            <p:cNvSpPr/>
            <p:nvPr/>
          </p:nvSpPr>
          <p:spPr>
            <a:xfrm>
              <a:off x="10979251"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E6447">
                <a:alpha val="79998"/>
              </a:srgbClr>
            </a:solidFill>
          </p:spPr>
          <p:txBody>
            <a:bodyPr wrap="square" lIns="0" tIns="0" rIns="0" bIns="0" rtlCol="0"/>
            <a:lstStyle/>
            <a:p>
              <a:endParaRPr/>
            </a:p>
          </p:txBody>
        </p:sp>
        <p:sp>
          <p:nvSpPr>
            <p:cNvPr id="42" name="object 49">
              <a:extLst>
                <a:ext uri="{FF2B5EF4-FFF2-40B4-BE49-F238E27FC236}">
                  <a16:creationId xmlns:a16="http://schemas.microsoft.com/office/drawing/2014/main" id="{3E5817DA-AC7B-D6CC-1180-D91CB3E37F29}"/>
                </a:ext>
              </a:extLst>
            </p:cNvPr>
            <p:cNvSpPr/>
            <p:nvPr/>
          </p:nvSpPr>
          <p:spPr>
            <a:xfrm>
              <a:off x="11018316"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43" name="object 50">
              <a:extLst>
                <a:ext uri="{FF2B5EF4-FFF2-40B4-BE49-F238E27FC236}">
                  <a16:creationId xmlns:a16="http://schemas.microsoft.com/office/drawing/2014/main" id="{17EFB082-4F21-8257-5CA6-6B3EF40105A1}"/>
                </a:ext>
              </a:extLst>
            </p:cNvPr>
            <p:cNvSpPr/>
            <p:nvPr/>
          </p:nvSpPr>
          <p:spPr>
            <a:xfrm>
              <a:off x="11057369"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44" name="object 51">
              <a:extLst>
                <a:ext uri="{FF2B5EF4-FFF2-40B4-BE49-F238E27FC236}">
                  <a16:creationId xmlns:a16="http://schemas.microsoft.com/office/drawing/2014/main" id="{1E18DD9C-25BA-B47C-0483-0321CDD24D18}"/>
                </a:ext>
              </a:extLst>
            </p:cNvPr>
            <p:cNvSpPr/>
            <p:nvPr/>
          </p:nvSpPr>
          <p:spPr>
            <a:xfrm>
              <a:off x="11096434"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CD2316">
                <a:alpha val="79998"/>
              </a:srgbClr>
            </a:solidFill>
          </p:spPr>
          <p:txBody>
            <a:bodyPr wrap="square" lIns="0" tIns="0" rIns="0" bIns="0" rtlCol="0"/>
            <a:lstStyle/>
            <a:p>
              <a:endParaRPr/>
            </a:p>
          </p:txBody>
        </p:sp>
        <p:sp>
          <p:nvSpPr>
            <p:cNvPr id="45" name="object 52">
              <a:extLst>
                <a:ext uri="{FF2B5EF4-FFF2-40B4-BE49-F238E27FC236}">
                  <a16:creationId xmlns:a16="http://schemas.microsoft.com/office/drawing/2014/main" id="{2784CB07-0BCF-E8A5-B028-408F64A5CE49}"/>
                </a:ext>
              </a:extLst>
            </p:cNvPr>
            <p:cNvSpPr/>
            <p:nvPr/>
          </p:nvSpPr>
          <p:spPr>
            <a:xfrm>
              <a:off x="11135499"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77E53">
                <a:alpha val="79998"/>
              </a:srgbClr>
            </a:solidFill>
          </p:spPr>
          <p:txBody>
            <a:bodyPr wrap="square" lIns="0" tIns="0" rIns="0" bIns="0" rtlCol="0"/>
            <a:lstStyle/>
            <a:p>
              <a:endParaRPr/>
            </a:p>
          </p:txBody>
        </p:sp>
        <p:sp>
          <p:nvSpPr>
            <p:cNvPr id="46" name="object 53">
              <a:extLst>
                <a:ext uri="{FF2B5EF4-FFF2-40B4-BE49-F238E27FC236}">
                  <a16:creationId xmlns:a16="http://schemas.microsoft.com/office/drawing/2014/main" id="{E1FCD8F5-97CB-C24D-0582-44F5306A2219}"/>
                </a:ext>
              </a:extLst>
            </p:cNvPr>
            <p:cNvSpPr/>
            <p:nvPr/>
          </p:nvSpPr>
          <p:spPr>
            <a:xfrm>
              <a:off x="11174552"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16C4B">
                <a:alpha val="79998"/>
              </a:srgbClr>
            </a:solidFill>
          </p:spPr>
          <p:txBody>
            <a:bodyPr wrap="square" lIns="0" tIns="0" rIns="0" bIns="0" rtlCol="0"/>
            <a:lstStyle/>
            <a:p>
              <a:endParaRPr/>
            </a:p>
          </p:txBody>
        </p:sp>
        <p:sp>
          <p:nvSpPr>
            <p:cNvPr id="47" name="object 54">
              <a:extLst>
                <a:ext uri="{FF2B5EF4-FFF2-40B4-BE49-F238E27FC236}">
                  <a16:creationId xmlns:a16="http://schemas.microsoft.com/office/drawing/2014/main" id="{20684CF2-E1EA-A5C7-0245-2D1068385E60}"/>
                </a:ext>
              </a:extLst>
            </p:cNvPr>
            <p:cNvSpPr/>
            <p:nvPr/>
          </p:nvSpPr>
          <p:spPr>
            <a:xfrm>
              <a:off x="11213604"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8553C">
                <a:alpha val="79998"/>
              </a:srgbClr>
            </a:solidFill>
          </p:spPr>
          <p:txBody>
            <a:bodyPr wrap="square" lIns="0" tIns="0" rIns="0" bIns="0" rtlCol="0"/>
            <a:lstStyle/>
            <a:p>
              <a:endParaRPr/>
            </a:p>
          </p:txBody>
        </p:sp>
        <p:sp>
          <p:nvSpPr>
            <p:cNvPr id="48" name="object 55">
              <a:extLst>
                <a:ext uri="{FF2B5EF4-FFF2-40B4-BE49-F238E27FC236}">
                  <a16:creationId xmlns:a16="http://schemas.microsoft.com/office/drawing/2014/main" id="{196B53E9-F721-7576-9ED0-2A739014D402}"/>
                </a:ext>
              </a:extLst>
            </p:cNvPr>
            <p:cNvSpPr/>
            <p:nvPr/>
          </p:nvSpPr>
          <p:spPr>
            <a:xfrm>
              <a:off x="11252669"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4754F">
                <a:alpha val="79998"/>
              </a:srgbClr>
            </a:solidFill>
          </p:spPr>
          <p:txBody>
            <a:bodyPr wrap="square" lIns="0" tIns="0" rIns="0" bIns="0" rtlCol="0"/>
            <a:lstStyle/>
            <a:p>
              <a:endParaRPr/>
            </a:p>
          </p:txBody>
        </p:sp>
        <p:sp>
          <p:nvSpPr>
            <p:cNvPr id="49" name="object 56">
              <a:extLst>
                <a:ext uri="{FF2B5EF4-FFF2-40B4-BE49-F238E27FC236}">
                  <a16:creationId xmlns:a16="http://schemas.microsoft.com/office/drawing/2014/main" id="{54626F56-18CC-9358-2B4A-7003EC9B305F}"/>
                </a:ext>
              </a:extLst>
            </p:cNvPr>
            <p:cNvSpPr/>
            <p:nvPr/>
          </p:nvSpPr>
          <p:spPr>
            <a:xfrm>
              <a:off x="11291734"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16B4A">
                <a:alpha val="79998"/>
              </a:srgbClr>
            </a:solidFill>
          </p:spPr>
          <p:txBody>
            <a:bodyPr wrap="square" lIns="0" tIns="0" rIns="0" bIns="0" rtlCol="0"/>
            <a:lstStyle/>
            <a:p>
              <a:endParaRPr/>
            </a:p>
          </p:txBody>
        </p:sp>
        <p:sp>
          <p:nvSpPr>
            <p:cNvPr id="50" name="object 57">
              <a:extLst>
                <a:ext uri="{FF2B5EF4-FFF2-40B4-BE49-F238E27FC236}">
                  <a16:creationId xmlns:a16="http://schemas.microsoft.com/office/drawing/2014/main" id="{A19F2A7D-C345-BE8B-8487-583978AA6375}"/>
                </a:ext>
              </a:extLst>
            </p:cNvPr>
            <p:cNvSpPr/>
            <p:nvPr/>
          </p:nvSpPr>
          <p:spPr>
            <a:xfrm>
              <a:off x="11330787"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F88">
                <a:alpha val="79998"/>
              </a:srgbClr>
            </a:solidFill>
          </p:spPr>
          <p:txBody>
            <a:bodyPr wrap="square" lIns="0" tIns="0" rIns="0" bIns="0" rtlCol="0"/>
            <a:lstStyle/>
            <a:p>
              <a:endParaRPr/>
            </a:p>
          </p:txBody>
        </p:sp>
        <p:sp>
          <p:nvSpPr>
            <p:cNvPr id="51" name="object 58">
              <a:extLst>
                <a:ext uri="{FF2B5EF4-FFF2-40B4-BE49-F238E27FC236}">
                  <a16:creationId xmlns:a16="http://schemas.microsoft.com/office/drawing/2014/main" id="{F6ADB13B-1FAD-5784-38A8-302A09A16325}"/>
                </a:ext>
              </a:extLst>
            </p:cNvPr>
            <p:cNvSpPr/>
            <p:nvPr/>
          </p:nvSpPr>
          <p:spPr>
            <a:xfrm>
              <a:off x="11369840"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25E">
                <a:alpha val="79998"/>
              </a:srgbClr>
            </a:solidFill>
          </p:spPr>
          <p:txBody>
            <a:bodyPr wrap="square" lIns="0" tIns="0" rIns="0" bIns="0" rtlCol="0"/>
            <a:lstStyle/>
            <a:p>
              <a:endParaRPr/>
            </a:p>
          </p:txBody>
        </p:sp>
        <p:sp>
          <p:nvSpPr>
            <p:cNvPr id="52" name="object 59">
              <a:extLst>
                <a:ext uri="{FF2B5EF4-FFF2-40B4-BE49-F238E27FC236}">
                  <a16:creationId xmlns:a16="http://schemas.microsoft.com/office/drawing/2014/main" id="{BC7774EA-0D4E-CFC4-5EB3-DF2395074094}"/>
                </a:ext>
              </a:extLst>
            </p:cNvPr>
            <p:cNvSpPr/>
            <p:nvPr/>
          </p:nvSpPr>
          <p:spPr>
            <a:xfrm>
              <a:off x="11408905"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B5C41">
                <a:alpha val="79998"/>
              </a:srgbClr>
            </a:solidFill>
          </p:spPr>
          <p:txBody>
            <a:bodyPr wrap="square" lIns="0" tIns="0" rIns="0" bIns="0" rtlCol="0"/>
            <a:lstStyle/>
            <a:p>
              <a:endParaRPr/>
            </a:p>
          </p:txBody>
        </p:sp>
        <p:sp>
          <p:nvSpPr>
            <p:cNvPr id="53" name="object 60">
              <a:extLst>
                <a:ext uri="{FF2B5EF4-FFF2-40B4-BE49-F238E27FC236}">
                  <a16:creationId xmlns:a16="http://schemas.microsoft.com/office/drawing/2014/main" id="{4B8703BD-47D7-BF24-7685-E2AEA82FC5F7}"/>
                </a:ext>
              </a:extLst>
            </p:cNvPr>
            <p:cNvSpPr/>
            <p:nvPr/>
          </p:nvSpPr>
          <p:spPr>
            <a:xfrm>
              <a:off x="11447970"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06B">
                <a:alpha val="79998"/>
              </a:srgbClr>
            </a:solidFill>
          </p:spPr>
          <p:txBody>
            <a:bodyPr wrap="square" lIns="0" tIns="0" rIns="0" bIns="0" rtlCol="0"/>
            <a:lstStyle/>
            <a:p>
              <a:endParaRPr/>
            </a:p>
          </p:txBody>
        </p:sp>
        <p:sp>
          <p:nvSpPr>
            <p:cNvPr id="54" name="object 61">
              <a:extLst>
                <a:ext uri="{FF2B5EF4-FFF2-40B4-BE49-F238E27FC236}">
                  <a16:creationId xmlns:a16="http://schemas.microsoft.com/office/drawing/2014/main" id="{C44DE803-6887-B704-91B6-4482238C99B6}"/>
                </a:ext>
              </a:extLst>
            </p:cNvPr>
            <p:cNvSpPr/>
            <p:nvPr/>
          </p:nvSpPr>
          <p:spPr>
            <a:xfrm>
              <a:off x="11487022"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24831">
                <a:alpha val="79998"/>
              </a:srgbClr>
            </a:solidFill>
          </p:spPr>
          <p:txBody>
            <a:bodyPr wrap="square" lIns="0" tIns="0" rIns="0" bIns="0" rtlCol="0"/>
            <a:lstStyle/>
            <a:p>
              <a:endParaRPr/>
            </a:p>
          </p:txBody>
        </p:sp>
        <p:sp>
          <p:nvSpPr>
            <p:cNvPr id="55" name="object 62">
              <a:extLst>
                <a:ext uri="{FF2B5EF4-FFF2-40B4-BE49-F238E27FC236}">
                  <a16:creationId xmlns:a16="http://schemas.microsoft.com/office/drawing/2014/main" id="{B8A50B74-D400-D41D-035A-E916FBA706D1}"/>
                </a:ext>
              </a:extLst>
            </p:cNvPr>
            <p:cNvSpPr/>
            <p:nvPr/>
          </p:nvSpPr>
          <p:spPr>
            <a:xfrm>
              <a:off x="11526075"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36E">
                <a:alpha val="79998"/>
              </a:srgbClr>
            </a:solidFill>
          </p:spPr>
          <p:txBody>
            <a:bodyPr wrap="square" lIns="0" tIns="0" rIns="0" bIns="0" rtlCol="0"/>
            <a:lstStyle/>
            <a:p>
              <a:endParaRPr/>
            </a:p>
          </p:txBody>
        </p:sp>
        <p:sp>
          <p:nvSpPr>
            <p:cNvPr id="56" name="object 63">
              <a:extLst>
                <a:ext uri="{FF2B5EF4-FFF2-40B4-BE49-F238E27FC236}">
                  <a16:creationId xmlns:a16="http://schemas.microsoft.com/office/drawing/2014/main" id="{D90D5662-0CA5-E493-57CE-1ABC873840DC}"/>
                </a:ext>
              </a:extLst>
            </p:cNvPr>
            <p:cNvSpPr/>
            <p:nvPr/>
          </p:nvSpPr>
          <p:spPr>
            <a:xfrm>
              <a:off x="11565140"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57" name="object 64">
              <a:extLst>
                <a:ext uri="{FF2B5EF4-FFF2-40B4-BE49-F238E27FC236}">
                  <a16:creationId xmlns:a16="http://schemas.microsoft.com/office/drawing/2014/main" id="{A86C7DEC-27E3-0578-3B53-3F401C4B36F9}"/>
                </a:ext>
              </a:extLst>
            </p:cNvPr>
            <p:cNvSpPr/>
            <p:nvPr/>
          </p:nvSpPr>
          <p:spPr>
            <a:xfrm>
              <a:off x="11604205"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6A3">
                <a:alpha val="79998"/>
              </a:srgbClr>
            </a:solidFill>
          </p:spPr>
          <p:txBody>
            <a:bodyPr wrap="square" lIns="0" tIns="0" rIns="0" bIns="0" rtlCol="0"/>
            <a:lstStyle/>
            <a:p>
              <a:endParaRPr/>
            </a:p>
          </p:txBody>
        </p:sp>
        <p:sp>
          <p:nvSpPr>
            <p:cNvPr id="58" name="object 65">
              <a:extLst>
                <a:ext uri="{FF2B5EF4-FFF2-40B4-BE49-F238E27FC236}">
                  <a16:creationId xmlns:a16="http://schemas.microsoft.com/office/drawing/2014/main" id="{800E4EB7-FD11-0FE3-0CBE-D808DDCD74BA}"/>
                </a:ext>
              </a:extLst>
            </p:cNvPr>
            <p:cNvSpPr/>
            <p:nvPr/>
          </p:nvSpPr>
          <p:spPr>
            <a:xfrm>
              <a:off x="11643258"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57750">
                <a:alpha val="79998"/>
              </a:srgbClr>
            </a:solidFill>
          </p:spPr>
          <p:txBody>
            <a:bodyPr wrap="square" lIns="0" tIns="0" rIns="0" bIns="0" rtlCol="0"/>
            <a:lstStyle/>
            <a:p>
              <a:endParaRPr/>
            </a:p>
          </p:txBody>
        </p:sp>
        <p:sp>
          <p:nvSpPr>
            <p:cNvPr id="59" name="object 66">
              <a:extLst>
                <a:ext uri="{FF2B5EF4-FFF2-40B4-BE49-F238E27FC236}">
                  <a16:creationId xmlns:a16="http://schemas.microsoft.com/office/drawing/2014/main" id="{6AB4A67A-04CE-F22E-6D8D-B8C1D50FE08E}"/>
                </a:ext>
              </a:extLst>
            </p:cNvPr>
            <p:cNvSpPr/>
            <p:nvPr/>
          </p:nvSpPr>
          <p:spPr>
            <a:xfrm>
              <a:off x="11682310"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3714D">
                <a:alpha val="79998"/>
              </a:srgbClr>
            </a:solidFill>
          </p:spPr>
          <p:txBody>
            <a:bodyPr wrap="square" lIns="0" tIns="0" rIns="0" bIns="0" rtlCol="0"/>
            <a:lstStyle/>
            <a:p>
              <a:endParaRPr/>
            </a:p>
          </p:txBody>
        </p:sp>
        <p:sp>
          <p:nvSpPr>
            <p:cNvPr id="60" name="object 67">
              <a:extLst>
                <a:ext uri="{FF2B5EF4-FFF2-40B4-BE49-F238E27FC236}">
                  <a16:creationId xmlns:a16="http://schemas.microsoft.com/office/drawing/2014/main" id="{FBFC211C-EF3F-5BFC-BE69-17A9E1299524}"/>
                </a:ext>
              </a:extLst>
            </p:cNvPr>
            <p:cNvSpPr/>
            <p:nvPr/>
          </p:nvSpPr>
          <p:spPr>
            <a:xfrm>
              <a:off x="11721376"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DD3C28">
                <a:alpha val="79998"/>
              </a:srgbClr>
            </a:solidFill>
          </p:spPr>
          <p:txBody>
            <a:bodyPr wrap="square" lIns="0" tIns="0" rIns="0" bIns="0" rtlCol="0"/>
            <a:lstStyle/>
            <a:p>
              <a:endParaRPr/>
            </a:p>
          </p:txBody>
        </p:sp>
        <p:sp>
          <p:nvSpPr>
            <p:cNvPr id="61" name="object 68">
              <a:extLst>
                <a:ext uri="{FF2B5EF4-FFF2-40B4-BE49-F238E27FC236}">
                  <a16:creationId xmlns:a16="http://schemas.microsoft.com/office/drawing/2014/main" id="{DFD4A47B-435E-F581-3B67-27C68DE9110D}"/>
                </a:ext>
              </a:extLst>
            </p:cNvPr>
            <p:cNvSpPr/>
            <p:nvPr/>
          </p:nvSpPr>
          <p:spPr>
            <a:xfrm>
              <a:off x="11760428"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62" name="object 69">
              <a:extLst>
                <a:ext uri="{FF2B5EF4-FFF2-40B4-BE49-F238E27FC236}">
                  <a16:creationId xmlns:a16="http://schemas.microsoft.com/office/drawing/2014/main" id="{6A2DFE2A-F261-D5A3-9C7A-6174B366DFB7}"/>
                </a:ext>
              </a:extLst>
            </p:cNvPr>
            <p:cNvSpPr/>
            <p:nvPr/>
          </p:nvSpPr>
          <p:spPr>
            <a:xfrm>
              <a:off x="11799493"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49E">
                <a:alpha val="79998"/>
              </a:srgbClr>
            </a:solidFill>
          </p:spPr>
          <p:txBody>
            <a:bodyPr wrap="square" lIns="0" tIns="0" rIns="0" bIns="0" rtlCol="0"/>
            <a:lstStyle/>
            <a:p>
              <a:endParaRPr/>
            </a:p>
          </p:txBody>
        </p:sp>
        <p:sp>
          <p:nvSpPr>
            <p:cNvPr id="63" name="object 70">
              <a:extLst>
                <a:ext uri="{FF2B5EF4-FFF2-40B4-BE49-F238E27FC236}">
                  <a16:creationId xmlns:a16="http://schemas.microsoft.com/office/drawing/2014/main" id="{71D39E5F-FED7-8130-1ED7-D588E4F9E9C8}"/>
                </a:ext>
              </a:extLst>
            </p:cNvPr>
            <p:cNvSpPr/>
            <p:nvPr/>
          </p:nvSpPr>
          <p:spPr>
            <a:xfrm>
              <a:off x="11838558"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F6548">
                <a:alpha val="79998"/>
              </a:srgbClr>
            </a:solidFill>
          </p:spPr>
          <p:txBody>
            <a:bodyPr wrap="square" lIns="0" tIns="0" rIns="0" bIns="0" rtlCol="0"/>
            <a:lstStyle/>
            <a:p>
              <a:endParaRPr/>
            </a:p>
          </p:txBody>
        </p:sp>
        <p:sp>
          <p:nvSpPr>
            <p:cNvPr id="64" name="object 71">
              <a:extLst>
                <a:ext uri="{FF2B5EF4-FFF2-40B4-BE49-F238E27FC236}">
                  <a16:creationId xmlns:a16="http://schemas.microsoft.com/office/drawing/2014/main" id="{930A19C9-5270-40B0-8532-9F3B4E289BDE}"/>
                </a:ext>
              </a:extLst>
            </p:cNvPr>
            <p:cNvSpPr/>
            <p:nvPr/>
          </p:nvSpPr>
          <p:spPr>
            <a:xfrm>
              <a:off x="11877611"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26D">
                <a:alpha val="79998"/>
              </a:srgbClr>
            </a:solidFill>
          </p:spPr>
          <p:txBody>
            <a:bodyPr wrap="square" lIns="0" tIns="0" rIns="0" bIns="0" rtlCol="0"/>
            <a:lstStyle/>
            <a:p>
              <a:endParaRPr/>
            </a:p>
          </p:txBody>
        </p:sp>
        <p:sp>
          <p:nvSpPr>
            <p:cNvPr id="65" name="object 72">
              <a:extLst>
                <a:ext uri="{FF2B5EF4-FFF2-40B4-BE49-F238E27FC236}">
                  <a16:creationId xmlns:a16="http://schemas.microsoft.com/office/drawing/2014/main" id="{99656DE4-12D7-8AEF-73E4-C47EB55EDBAE}"/>
                </a:ext>
              </a:extLst>
            </p:cNvPr>
            <p:cNvSpPr/>
            <p:nvPr/>
          </p:nvSpPr>
          <p:spPr>
            <a:xfrm>
              <a:off x="11916663" y="96460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44D35">
                <a:alpha val="79998"/>
              </a:srgbClr>
            </a:solidFill>
          </p:spPr>
          <p:txBody>
            <a:bodyPr wrap="square" lIns="0" tIns="0" rIns="0" bIns="0" rtlCol="0"/>
            <a:lstStyle/>
            <a:p>
              <a:endParaRPr/>
            </a:p>
          </p:txBody>
        </p:sp>
        <p:sp>
          <p:nvSpPr>
            <p:cNvPr id="66" name="object 73">
              <a:extLst>
                <a:ext uri="{FF2B5EF4-FFF2-40B4-BE49-F238E27FC236}">
                  <a16:creationId xmlns:a16="http://schemas.microsoft.com/office/drawing/2014/main" id="{F16D2E74-57F1-0576-C810-29B9A7530D47}"/>
                </a:ext>
              </a:extLst>
            </p:cNvPr>
            <p:cNvSpPr/>
            <p:nvPr/>
          </p:nvSpPr>
          <p:spPr>
            <a:xfrm>
              <a:off x="11955729" y="96460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67" name="object 74">
              <a:extLst>
                <a:ext uri="{FF2B5EF4-FFF2-40B4-BE49-F238E27FC236}">
                  <a16:creationId xmlns:a16="http://schemas.microsoft.com/office/drawing/2014/main" id="{E1AE3BF0-E645-E8ED-A353-CD6CD8E3E664}"/>
                </a:ext>
              </a:extLst>
            </p:cNvPr>
            <p:cNvSpPr/>
            <p:nvPr/>
          </p:nvSpPr>
          <p:spPr>
            <a:xfrm>
              <a:off x="10041851" y="100265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0694A">
                <a:alpha val="79998"/>
              </a:srgbClr>
            </a:solidFill>
          </p:spPr>
          <p:txBody>
            <a:bodyPr wrap="square" lIns="0" tIns="0" rIns="0" bIns="0" rtlCol="0"/>
            <a:lstStyle/>
            <a:p>
              <a:endParaRPr/>
            </a:p>
          </p:txBody>
        </p:sp>
        <p:sp>
          <p:nvSpPr>
            <p:cNvPr id="68" name="object 75">
              <a:extLst>
                <a:ext uri="{FF2B5EF4-FFF2-40B4-BE49-F238E27FC236}">
                  <a16:creationId xmlns:a16="http://schemas.microsoft.com/office/drawing/2014/main" id="{84834FF5-29D4-3832-7FE4-2A3C3110CB0C}"/>
                </a:ext>
              </a:extLst>
            </p:cNvPr>
            <p:cNvSpPr/>
            <p:nvPr/>
          </p:nvSpPr>
          <p:spPr>
            <a:xfrm>
              <a:off x="10080904" y="100266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7F0000">
                <a:alpha val="79998"/>
              </a:srgbClr>
            </a:solidFill>
          </p:spPr>
          <p:txBody>
            <a:bodyPr wrap="square" lIns="0" tIns="0" rIns="0" bIns="0" rtlCol="0"/>
            <a:lstStyle/>
            <a:p>
              <a:endParaRPr/>
            </a:p>
          </p:txBody>
        </p:sp>
        <p:sp>
          <p:nvSpPr>
            <p:cNvPr id="69" name="object 76">
              <a:extLst>
                <a:ext uri="{FF2B5EF4-FFF2-40B4-BE49-F238E27FC236}">
                  <a16:creationId xmlns:a16="http://schemas.microsoft.com/office/drawing/2014/main" id="{A7BD19AE-E479-B938-809D-212F8FA23443}"/>
                </a:ext>
              </a:extLst>
            </p:cNvPr>
            <p:cNvSpPr/>
            <p:nvPr/>
          </p:nvSpPr>
          <p:spPr>
            <a:xfrm>
              <a:off x="10119969"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D">
                <a:alpha val="79998"/>
              </a:srgbClr>
            </a:solidFill>
          </p:spPr>
          <p:txBody>
            <a:bodyPr wrap="square" lIns="0" tIns="0" rIns="0" bIns="0" rtlCol="0"/>
            <a:lstStyle/>
            <a:p>
              <a:endParaRPr/>
            </a:p>
          </p:txBody>
        </p:sp>
        <p:sp>
          <p:nvSpPr>
            <p:cNvPr id="70" name="object 77">
              <a:extLst>
                <a:ext uri="{FF2B5EF4-FFF2-40B4-BE49-F238E27FC236}">
                  <a16:creationId xmlns:a16="http://schemas.microsoft.com/office/drawing/2014/main" id="{C5FAD212-490B-D0E5-10C1-8C9454057AD2}"/>
                </a:ext>
              </a:extLst>
            </p:cNvPr>
            <p:cNvSpPr/>
            <p:nvPr/>
          </p:nvSpPr>
          <p:spPr>
            <a:xfrm>
              <a:off x="10159022"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D3C28">
                <a:alpha val="79998"/>
              </a:srgbClr>
            </a:solidFill>
          </p:spPr>
          <p:txBody>
            <a:bodyPr wrap="square" lIns="0" tIns="0" rIns="0" bIns="0" rtlCol="0"/>
            <a:lstStyle/>
            <a:p>
              <a:endParaRPr/>
            </a:p>
          </p:txBody>
        </p:sp>
        <p:sp>
          <p:nvSpPr>
            <p:cNvPr id="71" name="object 78">
              <a:extLst>
                <a:ext uri="{FF2B5EF4-FFF2-40B4-BE49-F238E27FC236}">
                  <a16:creationId xmlns:a16="http://schemas.microsoft.com/office/drawing/2014/main" id="{7C52BD42-0B47-A33A-6DC2-5CC97AE86AEC}"/>
                </a:ext>
              </a:extLst>
            </p:cNvPr>
            <p:cNvSpPr/>
            <p:nvPr/>
          </p:nvSpPr>
          <p:spPr>
            <a:xfrm>
              <a:off x="10198087"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2">
                <a:alpha val="79998"/>
              </a:srgbClr>
            </a:solidFill>
          </p:spPr>
          <p:txBody>
            <a:bodyPr wrap="square" lIns="0" tIns="0" rIns="0" bIns="0" rtlCol="0"/>
            <a:lstStyle/>
            <a:p>
              <a:endParaRPr/>
            </a:p>
          </p:txBody>
        </p:sp>
        <p:sp>
          <p:nvSpPr>
            <p:cNvPr id="72" name="object 79">
              <a:extLst>
                <a:ext uri="{FF2B5EF4-FFF2-40B4-BE49-F238E27FC236}">
                  <a16:creationId xmlns:a16="http://schemas.microsoft.com/office/drawing/2014/main" id="{7B5FA41A-829C-210E-4486-F0FD1BECA846}"/>
                </a:ext>
              </a:extLst>
            </p:cNvPr>
            <p:cNvSpPr/>
            <p:nvPr/>
          </p:nvSpPr>
          <p:spPr>
            <a:xfrm>
              <a:off x="10237139"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FB4">
                <a:alpha val="79998"/>
              </a:srgbClr>
            </a:solidFill>
          </p:spPr>
          <p:txBody>
            <a:bodyPr wrap="square" lIns="0" tIns="0" rIns="0" bIns="0" rtlCol="0"/>
            <a:lstStyle/>
            <a:p>
              <a:endParaRPr/>
            </a:p>
          </p:txBody>
        </p:sp>
        <p:sp>
          <p:nvSpPr>
            <p:cNvPr id="73" name="object 80">
              <a:extLst>
                <a:ext uri="{FF2B5EF4-FFF2-40B4-BE49-F238E27FC236}">
                  <a16:creationId xmlns:a16="http://schemas.microsoft.com/office/drawing/2014/main" id="{68DAD3CB-646A-665A-B7B7-9CE99BB07A63}"/>
                </a:ext>
              </a:extLst>
            </p:cNvPr>
            <p:cNvSpPr/>
            <p:nvPr/>
          </p:nvSpPr>
          <p:spPr>
            <a:xfrm>
              <a:off x="10276204"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74" name="object 81">
              <a:extLst>
                <a:ext uri="{FF2B5EF4-FFF2-40B4-BE49-F238E27FC236}">
                  <a16:creationId xmlns:a16="http://schemas.microsoft.com/office/drawing/2014/main" id="{ECFA33C5-1839-48C8-6201-E5702EAD6972}"/>
                </a:ext>
              </a:extLst>
            </p:cNvPr>
            <p:cNvSpPr/>
            <p:nvPr/>
          </p:nvSpPr>
          <p:spPr>
            <a:xfrm>
              <a:off x="10315257"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FF2E1">
                <a:alpha val="79998"/>
              </a:srgbClr>
            </a:solidFill>
          </p:spPr>
          <p:txBody>
            <a:bodyPr wrap="square" lIns="0" tIns="0" rIns="0" bIns="0" rtlCol="0"/>
            <a:lstStyle/>
            <a:p>
              <a:endParaRPr/>
            </a:p>
          </p:txBody>
        </p:sp>
        <p:sp>
          <p:nvSpPr>
            <p:cNvPr id="75" name="object 82">
              <a:extLst>
                <a:ext uri="{FF2B5EF4-FFF2-40B4-BE49-F238E27FC236}">
                  <a16:creationId xmlns:a16="http://schemas.microsoft.com/office/drawing/2014/main" id="{01123051-588A-8BF3-EEAE-72ECEEE5E0C5}"/>
                </a:ext>
              </a:extLst>
            </p:cNvPr>
            <p:cNvSpPr/>
            <p:nvPr/>
          </p:nvSpPr>
          <p:spPr>
            <a:xfrm>
              <a:off x="10354322"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DD3">
                <a:alpha val="79998"/>
              </a:srgbClr>
            </a:solidFill>
          </p:spPr>
          <p:txBody>
            <a:bodyPr wrap="square" lIns="0" tIns="0" rIns="0" bIns="0" rtlCol="0"/>
            <a:lstStyle/>
            <a:p>
              <a:endParaRPr/>
            </a:p>
          </p:txBody>
        </p:sp>
        <p:sp>
          <p:nvSpPr>
            <p:cNvPr id="76" name="object 83">
              <a:extLst>
                <a:ext uri="{FF2B5EF4-FFF2-40B4-BE49-F238E27FC236}">
                  <a16:creationId xmlns:a16="http://schemas.microsoft.com/office/drawing/2014/main" id="{C5A3CCA6-3CF6-A067-9C9E-50636000464A}"/>
                </a:ext>
              </a:extLst>
            </p:cNvPr>
            <p:cNvSpPr/>
            <p:nvPr/>
          </p:nvSpPr>
          <p:spPr>
            <a:xfrm>
              <a:off x="10393375"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77" name="object 84">
              <a:extLst>
                <a:ext uri="{FF2B5EF4-FFF2-40B4-BE49-F238E27FC236}">
                  <a16:creationId xmlns:a16="http://schemas.microsoft.com/office/drawing/2014/main" id="{818D8433-C683-058F-6AA9-3F5F4C50BAB0}"/>
                </a:ext>
              </a:extLst>
            </p:cNvPr>
            <p:cNvSpPr/>
            <p:nvPr/>
          </p:nvSpPr>
          <p:spPr>
            <a:xfrm>
              <a:off x="10432440"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78" name="object 85">
              <a:extLst>
                <a:ext uri="{FF2B5EF4-FFF2-40B4-BE49-F238E27FC236}">
                  <a16:creationId xmlns:a16="http://schemas.microsoft.com/office/drawing/2014/main" id="{D5D24FBD-E6BB-B498-91D8-A373C9817E90}"/>
                </a:ext>
              </a:extLst>
            </p:cNvPr>
            <p:cNvSpPr/>
            <p:nvPr/>
          </p:nvSpPr>
          <p:spPr>
            <a:xfrm>
              <a:off x="10471492"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79" name="object 86">
              <a:extLst>
                <a:ext uri="{FF2B5EF4-FFF2-40B4-BE49-F238E27FC236}">
                  <a16:creationId xmlns:a16="http://schemas.microsoft.com/office/drawing/2014/main" id="{C8649F22-665C-C3C0-1448-94EF6D9E68EE}"/>
                </a:ext>
              </a:extLst>
            </p:cNvPr>
            <p:cNvSpPr/>
            <p:nvPr/>
          </p:nvSpPr>
          <p:spPr>
            <a:xfrm>
              <a:off x="10510558"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FF6EA">
                <a:alpha val="79998"/>
              </a:srgbClr>
            </a:solidFill>
          </p:spPr>
          <p:txBody>
            <a:bodyPr wrap="square" lIns="0" tIns="0" rIns="0" bIns="0" rtlCol="0"/>
            <a:lstStyle/>
            <a:p>
              <a:endParaRPr/>
            </a:p>
          </p:txBody>
        </p:sp>
        <p:sp>
          <p:nvSpPr>
            <p:cNvPr id="80" name="object 87">
              <a:extLst>
                <a:ext uri="{FF2B5EF4-FFF2-40B4-BE49-F238E27FC236}">
                  <a16:creationId xmlns:a16="http://schemas.microsoft.com/office/drawing/2014/main" id="{8353139E-6CA0-FD2A-57FF-1149910BE38D}"/>
                </a:ext>
              </a:extLst>
            </p:cNvPr>
            <p:cNvSpPr/>
            <p:nvPr/>
          </p:nvSpPr>
          <p:spPr>
            <a:xfrm>
              <a:off x="10549610"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9CB">
                <a:alpha val="79998"/>
              </a:srgbClr>
            </a:solidFill>
          </p:spPr>
          <p:txBody>
            <a:bodyPr wrap="square" lIns="0" tIns="0" rIns="0" bIns="0" rtlCol="0"/>
            <a:lstStyle/>
            <a:p>
              <a:endParaRPr/>
            </a:p>
          </p:txBody>
        </p:sp>
        <p:sp>
          <p:nvSpPr>
            <p:cNvPr id="81" name="object 88">
              <a:extLst>
                <a:ext uri="{FF2B5EF4-FFF2-40B4-BE49-F238E27FC236}">
                  <a16:creationId xmlns:a16="http://schemas.microsoft.com/office/drawing/2014/main" id="{EDD5B935-574A-ACAC-6EC4-346178E3711D}"/>
                </a:ext>
              </a:extLst>
            </p:cNvPr>
            <p:cNvSpPr/>
            <p:nvPr/>
          </p:nvSpPr>
          <p:spPr>
            <a:xfrm>
              <a:off x="10588675"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B">
                <a:alpha val="79998"/>
              </a:srgbClr>
            </a:solidFill>
          </p:spPr>
          <p:txBody>
            <a:bodyPr wrap="square" lIns="0" tIns="0" rIns="0" bIns="0" rtlCol="0"/>
            <a:lstStyle/>
            <a:p>
              <a:endParaRPr/>
            </a:p>
          </p:txBody>
        </p:sp>
        <p:sp>
          <p:nvSpPr>
            <p:cNvPr id="82" name="object 89">
              <a:extLst>
                <a:ext uri="{FF2B5EF4-FFF2-40B4-BE49-F238E27FC236}">
                  <a16:creationId xmlns:a16="http://schemas.microsoft.com/office/drawing/2014/main" id="{6E79339C-4B78-F19C-6EAD-07FBECD2D049}"/>
                </a:ext>
              </a:extLst>
            </p:cNvPr>
            <p:cNvSpPr/>
            <p:nvPr/>
          </p:nvSpPr>
          <p:spPr>
            <a:xfrm>
              <a:off x="10627728"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83" name="object 90">
              <a:extLst>
                <a:ext uri="{FF2B5EF4-FFF2-40B4-BE49-F238E27FC236}">
                  <a16:creationId xmlns:a16="http://schemas.microsoft.com/office/drawing/2014/main" id="{DB178FB4-928F-67D8-D3CA-8A25C3E01961}"/>
                </a:ext>
              </a:extLst>
            </p:cNvPr>
            <p:cNvSpPr/>
            <p:nvPr/>
          </p:nvSpPr>
          <p:spPr>
            <a:xfrm>
              <a:off x="10666793"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8C9">
                <a:alpha val="79998"/>
              </a:srgbClr>
            </a:solidFill>
          </p:spPr>
          <p:txBody>
            <a:bodyPr wrap="square" lIns="0" tIns="0" rIns="0" bIns="0" rtlCol="0"/>
            <a:lstStyle/>
            <a:p>
              <a:endParaRPr/>
            </a:p>
          </p:txBody>
        </p:sp>
        <p:sp>
          <p:nvSpPr>
            <p:cNvPr id="84" name="object 91">
              <a:extLst>
                <a:ext uri="{FF2B5EF4-FFF2-40B4-BE49-F238E27FC236}">
                  <a16:creationId xmlns:a16="http://schemas.microsoft.com/office/drawing/2014/main" id="{833935D0-3682-CC4B-9808-8D3B1E0CB0CC}"/>
                </a:ext>
              </a:extLst>
            </p:cNvPr>
            <p:cNvSpPr/>
            <p:nvPr/>
          </p:nvSpPr>
          <p:spPr>
            <a:xfrm>
              <a:off x="10705845"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ED5">
                <a:alpha val="79998"/>
              </a:srgbClr>
            </a:solidFill>
          </p:spPr>
          <p:txBody>
            <a:bodyPr wrap="square" lIns="0" tIns="0" rIns="0" bIns="0" rtlCol="0"/>
            <a:lstStyle/>
            <a:p>
              <a:endParaRPr/>
            </a:p>
          </p:txBody>
        </p:sp>
        <p:sp>
          <p:nvSpPr>
            <p:cNvPr id="85" name="object 92">
              <a:extLst>
                <a:ext uri="{FF2B5EF4-FFF2-40B4-BE49-F238E27FC236}">
                  <a16:creationId xmlns:a16="http://schemas.microsoft.com/office/drawing/2014/main" id="{06BCC919-FFA8-D0DE-A3A9-FCDE90353CAD}"/>
                </a:ext>
              </a:extLst>
            </p:cNvPr>
            <p:cNvSpPr/>
            <p:nvPr/>
          </p:nvSpPr>
          <p:spPr>
            <a:xfrm>
              <a:off x="10744911"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1B9">
                <a:alpha val="79998"/>
              </a:srgbClr>
            </a:solidFill>
          </p:spPr>
          <p:txBody>
            <a:bodyPr wrap="square" lIns="0" tIns="0" rIns="0" bIns="0" rtlCol="0"/>
            <a:lstStyle/>
            <a:p>
              <a:endParaRPr/>
            </a:p>
          </p:txBody>
        </p:sp>
        <p:sp>
          <p:nvSpPr>
            <p:cNvPr id="86" name="object 93">
              <a:extLst>
                <a:ext uri="{FF2B5EF4-FFF2-40B4-BE49-F238E27FC236}">
                  <a16:creationId xmlns:a16="http://schemas.microsoft.com/office/drawing/2014/main" id="{B70809A1-3C30-FD23-93A7-9F5C52059EE7}"/>
                </a:ext>
              </a:extLst>
            </p:cNvPr>
            <p:cNvSpPr/>
            <p:nvPr/>
          </p:nvSpPr>
          <p:spPr>
            <a:xfrm>
              <a:off x="10783963"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87" name="object 94">
              <a:extLst>
                <a:ext uri="{FF2B5EF4-FFF2-40B4-BE49-F238E27FC236}">
                  <a16:creationId xmlns:a16="http://schemas.microsoft.com/office/drawing/2014/main" id="{956E7A69-D41E-8B00-0A21-D1D5DB252A38}"/>
                </a:ext>
              </a:extLst>
            </p:cNvPr>
            <p:cNvSpPr/>
            <p:nvPr/>
          </p:nvSpPr>
          <p:spPr>
            <a:xfrm>
              <a:off x="10823028" y="100266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C5D42">
                <a:alpha val="79998"/>
              </a:srgbClr>
            </a:solidFill>
          </p:spPr>
          <p:txBody>
            <a:bodyPr wrap="square" lIns="0" tIns="0" rIns="0" bIns="0" rtlCol="0"/>
            <a:lstStyle/>
            <a:p>
              <a:endParaRPr/>
            </a:p>
          </p:txBody>
        </p:sp>
        <p:sp>
          <p:nvSpPr>
            <p:cNvPr id="88" name="object 95">
              <a:extLst>
                <a:ext uri="{FF2B5EF4-FFF2-40B4-BE49-F238E27FC236}">
                  <a16:creationId xmlns:a16="http://schemas.microsoft.com/office/drawing/2014/main" id="{E3A67B6A-0605-F345-3A49-5592AF558CBE}"/>
                </a:ext>
              </a:extLst>
            </p:cNvPr>
            <p:cNvSpPr/>
            <p:nvPr/>
          </p:nvSpPr>
          <p:spPr>
            <a:xfrm>
              <a:off x="10862081"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89" name="object 96">
              <a:extLst>
                <a:ext uri="{FF2B5EF4-FFF2-40B4-BE49-F238E27FC236}">
                  <a16:creationId xmlns:a16="http://schemas.microsoft.com/office/drawing/2014/main" id="{25314649-59B6-4851-C1FF-34B60FA03B03}"/>
                </a:ext>
              </a:extLst>
            </p:cNvPr>
            <p:cNvSpPr/>
            <p:nvPr/>
          </p:nvSpPr>
          <p:spPr>
            <a:xfrm>
              <a:off x="10901146" y="100266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872">
                <a:alpha val="79998"/>
              </a:srgbClr>
            </a:solidFill>
          </p:spPr>
          <p:txBody>
            <a:bodyPr wrap="square" lIns="0" tIns="0" rIns="0" bIns="0" rtlCol="0"/>
            <a:lstStyle/>
            <a:p>
              <a:endParaRPr/>
            </a:p>
          </p:txBody>
        </p:sp>
        <p:sp>
          <p:nvSpPr>
            <p:cNvPr id="90" name="object 97">
              <a:extLst>
                <a:ext uri="{FF2B5EF4-FFF2-40B4-BE49-F238E27FC236}">
                  <a16:creationId xmlns:a16="http://schemas.microsoft.com/office/drawing/2014/main" id="{FE26ABF8-FE86-17EA-64A6-B70850582AC9}"/>
                </a:ext>
              </a:extLst>
            </p:cNvPr>
            <p:cNvSpPr/>
            <p:nvPr/>
          </p:nvSpPr>
          <p:spPr>
            <a:xfrm>
              <a:off x="10940199"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91" name="object 98">
              <a:extLst>
                <a:ext uri="{FF2B5EF4-FFF2-40B4-BE49-F238E27FC236}">
                  <a16:creationId xmlns:a16="http://schemas.microsoft.com/office/drawing/2014/main" id="{EE6856FC-4F0A-CFAA-1FF6-A6ED4CF7EDD3}"/>
                </a:ext>
              </a:extLst>
            </p:cNvPr>
            <p:cNvSpPr/>
            <p:nvPr/>
          </p:nvSpPr>
          <p:spPr>
            <a:xfrm>
              <a:off x="10979251"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09A">
                <a:alpha val="79998"/>
              </a:srgbClr>
            </a:solidFill>
          </p:spPr>
          <p:txBody>
            <a:bodyPr wrap="square" lIns="0" tIns="0" rIns="0" bIns="0" rtlCol="0"/>
            <a:lstStyle/>
            <a:p>
              <a:endParaRPr/>
            </a:p>
          </p:txBody>
        </p:sp>
        <p:sp>
          <p:nvSpPr>
            <p:cNvPr id="92" name="object 99">
              <a:extLst>
                <a:ext uri="{FF2B5EF4-FFF2-40B4-BE49-F238E27FC236}">
                  <a16:creationId xmlns:a16="http://schemas.microsoft.com/office/drawing/2014/main" id="{B12D5812-FCA3-F18B-0090-162A7A9EA7C7}"/>
                </a:ext>
              </a:extLst>
            </p:cNvPr>
            <p:cNvSpPr/>
            <p:nvPr/>
          </p:nvSpPr>
          <p:spPr>
            <a:xfrm>
              <a:off x="11018316"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93" name="object 100">
              <a:extLst>
                <a:ext uri="{FF2B5EF4-FFF2-40B4-BE49-F238E27FC236}">
                  <a16:creationId xmlns:a16="http://schemas.microsoft.com/office/drawing/2014/main" id="{E48FC939-DD9A-CDC5-D80B-94B3E566A51E}"/>
                </a:ext>
              </a:extLst>
            </p:cNvPr>
            <p:cNvSpPr/>
            <p:nvPr/>
          </p:nvSpPr>
          <p:spPr>
            <a:xfrm>
              <a:off x="11057369"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94" name="object 101">
              <a:extLst>
                <a:ext uri="{FF2B5EF4-FFF2-40B4-BE49-F238E27FC236}">
                  <a16:creationId xmlns:a16="http://schemas.microsoft.com/office/drawing/2014/main" id="{A033F4A2-81CE-568D-31B4-0807F8B2BF86}"/>
                </a:ext>
              </a:extLst>
            </p:cNvPr>
            <p:cNvSpPr/>
            <p:nvPr/>
          </p:nvSpPr>
          <p:spPr>
            <a:xfrm>
              <a:off x="11096434"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A3724">
                <a:alpha val="79998"/>
              </a:srgbClr>
            </a:solidFill>
          </p:spPr>
          <p:txBody>
            <a:bodyPr wrap="square" lIns="0" tIns="0" rIns="0" bIns="0" rtlCol="0"/>
            <a:lstStyle/>
            <a:p>
              <a:endParaRPr/>
            </a:p>
          </p:txBody>
        </p:sp>
        <p:sp>
          <p:nvSpPr>
            <p:cNvPr id="95" name="object 102">
              <a:extLst>
                <a:ext uri="{FF2B5EF4-FFF2-40B4-BE49-F238E27FC236}">
                  <a16:creationId xmlns:a16="http://schemas.microsoft.com/office/drawing/2014/main" id="{7655E515-C3C6-C221-DE59-DEF99F2FA757}"/>
                </a:ext>
              </a:extLst>
            </p:cNvPr>
            <p:cNvSpPr/>
            <p:nvPr/>
          </p:nvSpPr>
          <p:spPr>
            <a:xfrm>
              <a:off x="11135486"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246">
                <a:alpha val="79998"/>
              </a:srgbClr>
            </a:solidFill>
          </p:spPr>
          <p:txBody>
            <a:bodyPr wrap="square" lIns="0" tIns="0" rIns="0" bIns="0" rtlCol="0"/>
            <a:lstStyle/>
            <a:p>
              <a:endParaRPr/>
            </a:p>
          </p:txBody>
        </p:sp>
        <p:sp>
          <p:nvSpPr>
            <p:cNvPr id="96" name="object 103">
              <a:extLst>
                <a:ext uri="{FF2B5EF4-FFF2-40B4-BE49-F238E27FC236}">
                  <a16:creationId xmlns:a16="http://schemas.microsoft.com/office/drawing/2014/main" id="{B76F0D2D-B0AC-D179-50E2-65763D4904C2}"/>
                </a:ext>
              </a:extLst>
            </p:cNvPr>
            <p:cNvSpPr/>
            <p:nvPr/>
          </p:nvSpPr>
          <p:spPr>
            <a:xfrm>
              <a:off x="11174552"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97" name="object 104">
              <a:extLst>
                <a:ext uri="{FF2B5EF4-FFF2-40B4-BE49-F238E27FC236}">
                  <a16:creationId xmlns:a16="http://schemas.microsoft.com/office/drawing/2014/main" id="{AB12B4B6-41FB-208C-FBD8-51B916A448B3}"/>
                </a:ext>
              </a:extLst>
            </p:cNvPr>
            <p:cNvSpPr/>
            <p:nvPr/>
          </p:nvSpPr>
          <p:spPr>
            <a:xfrm>
              <a:off x="11213604"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98" name="object 105">
              <a:extLst>
                <a:ext uri="{FF2B5EF4-FFF2-40B4-BE49-F238E27FC236}">
                  <a16:creationId xmlns:a16="http://schemas.microsoft.com/office/drawing/2014/main" id="{5F397B15-F1B2-FE3B-64FB-011AAC55DF76}"/>
                </a:ext>
              </a:extLst>
            </p:cNvPr>
            <p:cNvSpPr/>
            <p:nvPr/>
          </p:nvSpPr>
          <p:spPr>
            <a:xfrm>
              <a:off x="11252669"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99" name="object 106">
              <a:extLst>
                <a:ext uri="{FF2B5EF4-FFF2-40B4-BE49-F238E27FC236}">
                  <a16:creationId xmlns:a16="http://schemas.microsoft.com/office/drawing/2014/main" id="{7081CC45-682D-D4BA-C957-0758E7B34626}"/>
                </a:ext>
              </a:extLst>
            </p:cNvPr>
            <p:cNvSpPr/>
            <p:nvPr/>
          </p:nvSpPr>
          <p:spPr>
            <a:xfrm>
              <a:off x="11291722"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100" name="object 107">
              <a:extLst>
                <a:ext uri="{FF2B5EF4-FFF2-40B4-BE49-F238E27FC236}">
                  <a16:creationId xmlns:a16="http://schemas.microsoft.com/office/drawing/2014/main" id="{14F89F36-D516-7A31-6AF7-D8A5236C60B9}"/>
                </a:ext>
              </a:extLst>
            </p:cNvPr>
            <p:cNvSpPr/>
            <p:nvPr/>
          </p:nvSpPr>
          <p:spPr>
            <a:xfrm>
              <a:off x="11330787"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2">
                <a:alpha val="79998"/>
              </a:srgbClr>
            </a:solidFill>
          </p:spPr>
          <p:txBody>
            <a:bodyPr wrap="square" lIns="0" tIns="0" rIns="0" bIns="0" rtlCol="0"/>
            <a:lstStyle/>
            <a:p>
              <a:endParaRPr/>
            </a:p>
          </p:txBody>
        </p:sp>
        <p:sp>
          <p:nvSpPr>
            <p:cNvPr id="101" name="object 108">
              <a:extLst>
                <a:ext uri="{FF2B5EF4-FFF2-40B4-BE49-F238E27FC236}">
                  <a16:creationId xmlns:a16="http://schemas.microsoft.com/office/drawing/2014/main" id="{5B227520-6B96-D8DC-C763-38EFD13063A0}"/>
                </a:ext>
              </a:extLst>
            </p:cNvPr>
            <p:cNvSpPr/>
            <p:nvPr/>
          </p:nvSpPr>
          <p:spPr>
            <a:xfrm>
              <a:off x="11369840"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102" name="object 109">
              <a:extLst>
                <a:ext uri="{FF2B5EF4-FFF2-40B4-BE49-F238E27FC236}">
                  <a16:creationId xmlns:a16="http://schemas.microsoft.com/office/drawing/2014/main" id="{04925231-8049-762A-284D-A49489CEF979}"/>
                </a:ext>
              </a:extLst>
            </p:cNvPr>
            <p:cNvSpPr/>
            <p:nvPr/>
          </p:nvSpPr>
          <p:spPr>
            <a:xfrm>
              <a:off x="11408905"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103" name="object 110">
              <a:extLst>
                <a:ext uri="{FF2B5EF4-FFF2-40B4-BE49-F238E27FC236}">
                  <a16:creationId xmlns:a16="http://schemas.microsoft.com/office/drawing/2014/main" id="{632CE100-E31A-6BC8-16F5-AC855B6EC33E}"/>
                </a:ext>
              </a:extLst>
            </p:cNvPr>
            <p:cNvSpPr/>
            <p:nvPr/>
          </p:nvSpPr>
          <p:spPr>
            <a:xfrm>
              <a:off x="11447957"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104" name="object 111">
              <a:extLst>
                <a:ext uri="{FF2B5EF4-FFF2-40B4-BE49-F238E27FC236}">
                  <a16:creationId xmlns:a16="http://schemas.microsoft.com/office/drawing/2014/main" id="{CCD575EA-9829-8443-BCF4-6A8007B976E3}"/>
                </a:ext>
              </a:extLst>
            </p:cNvPr>
            <p:cNvSpPr/>
            <p:nvPr/>
          </p:nvSpPr>
          <p:spPr>
            <a:xfrm>
              <a:off x="11487022"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105" name="object 112">
              <a:extLst>
                <a:ext uri="{FF2B5EF4-FFF2-40B4-BE49-F238E27FC236}">
                  <a16:creationId xmlns:a16="http://schemas.microsoft.com/office/drawing/2014/main" id="{F3F543A8-DD69-5E00-BEA3-E91AC77DE30E}"/>
                </a:ext>
              </a:extLst>
            </p:cNvPr>
            <p:cNvSpPr/>
            <p:nvPr/>
          </p:nvSpPr>
          <p:spPr>
            <a:xfrm>
              <a:off x="11526075"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106" name="object 113">
              <a:extLst>
                <a:ext uri="{FF2B5EF4-FFF2-40B4-BE49-F238E27FC236}">
                  <a16:creationId xmlns:a16="http://schemas.microsoft.com/office/drawing/2014/main" id="{1691CBE8-C5C5-77E9-98E2-76CCF31843E0}"/>
                </a:ext>
              </a:extLst>
            </p:cNvPr>
            <p:cNvSpPr/>
            <p:nvPr/>
          </p:nvSpPr>
          <p:spPr>
            <a:xfrm>
              <a:off x="11565140"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107" name="object 114">
              <a:extLst>
                <a:ext uri="{FF2B5EF4-FFF2-40B4-BE49-F238E27FC236}">
                  <a16:creationId xmlns:a16="http://schemas.microsoft.com/office/drawing/2014/main" id="{50B06E16-4D48-0864-1C6A-78B54F6D3A70}"/>
                </a:ext>
              </a:extLst>
            </p:cNvPr>
            <p:cNvSpPr/>
            <p:nvPr/>
          </p:nvSpPr>
          <p:spPr>
            <a:xfrm>
              <a:off x="11604193"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3BE">
                <a:alpha val="79998"/>
              </a:srgbClr>
            </a:solidFill>
          </p:spPr>
          <p:txBody>
            <a:bodyPr wrap="square" lIns="0" tIns="0" rIns="0" bIns="0" rtlCol="0"/>
            <a:lstStyle/>
            <a:p>
              <a:endParaRPr/>
            </a:p>
          </p:txBody>
        </p:sp>
        <p:sp>
          <p:nvSpPr>
            <p:cNvPr id="108" name="object 115">
              <a:extLst>
                <a:ext uri="{FF2B5EF4-FFF2-40B4-BE49-F238E27FC236}">
                  <a16:creationId xmlns:a16="http://schemas.microsoft.com/office/drawing/2014/main" id="{F558A8F7-A0FD-F0C2-7278-DD3BAED8BE25}"/>
                </a:ext>
              </a:extLst>
            </p:cNvPr>
            <p:cNvSpPr/>
            <p:nvPr/>
          </p:nvSpPr>
          <p:spPr>
            <a:xfrm>
              <a:off x="11643258" y="100266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109" name="object 116">
              <a:extLst>
                <a:ext uri="{FF2B5EF4-FFF2-40B4-BE49-F238E27FC236}">
                  <a16:creationId xmlns:a16="http://schemas.microsoft.com/office/drawing/2014/main" id="{85A8CA1A-EB6A-55EA-42C3-7C4B296CE939}"/>
                </a:ext>
              </a:extLst>
            </p:cNvPr>
            <p:cNvSpPr/>
            <p:nvPr/>
          </p:nvSpPr>
          <p:spPr>
            <a:xfrm>
              <a:off x="11682310"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110" name="object 117">
              <a:extLst>
                <a:ext uri="{FF2B5EF4-FFF2-40B4-BE49-F238E27FC236}">
                  <a16:creationId xmlns:a16="http://schemas.microsoft.com/office/drawing/2014/main" id="{F3FC94E0-339B-7BA8-E361-53B7A825C367}"/>
                </a:ext>
              </a:extLst>
            </p:cNvPr>
            <p:cNvSpPr/>
            <p:nvPr/>
          </p:nvSpPr>
          <p:spPr>
            <a:xfrm>
              <a:off x="11721376" y="100266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34B34">
                <a:alpha val="79998"/>
              </a:srgbClr>
            </a:solidFill>
          </p:spPr>
          <p:txBody>
            <a:bodyPr wrap="square" lIns="0" tIns="0" rIns="0" bIns="0" rtlCol="0"/>
            <a:lstStyle/>
            <a:p>
              <a:endParaRPr/>
            </a:p>
          </p:txBody>
        </p:sp>
        <p:sp>
          <p:nvSpPr>
            <p:cNvPr id="111" name="object 118">
              <a:extLst>
                <a:ext uri="{FF2B5EF4-FFF2-40B4-BE49-F238E27FC236}">
                  <a16:creationId xmlns:a16="http://schemas.microsoft.com/office/drawing/2014/main" id="{8C8DCA8C-0FDE-0D43-79EA-5FF46336F3AB}"/>
                </a:ext>
              </a:extLst>
            </p:cNvPr>
            <p:cNvSpPr/>
            <p:nvPr/>
          </p:nvSpPr>
          <p:spPr>
            <a:xfrm>
              <a:off x="11760428"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CD1">
                <a:alpha val="79998"/>
              </a:srgbClr>
            </a:solidFill>
          </p:spPr>
          <p:txBody>
            <a:bodyPr wrap="square" lIns="0" tIns="0" rIns="0" bIns="0" rtlCol="0"/>
            <a:lstStyle/>
            <a:p>
              <a:endParaRPr/>
            </a:p>
          </p:txBody>
        </p:sp>
        <p:sp>
          <p:nvSpPr>
            <p:cNvPr id="112" name="object 119">
              <a:extLst>
                <a:ext uri="{FF2B5EF4-FFF2-40B4-BE49-F238E27FC236}">
                  <a16:creationId xmlns:a16="http://schemas.microsoft.com/office/drawing/2014/main" id="{C12B9921-DA98-66A0-FE19-B0DC4BC4DAAE}"/>
                </a:ext>
              </a:extLst>
            </p:cNvPr>
            <p:cNvSpPr/>
            <p:nvPr/>
          </p:nvSpPr>
          <p:spPr>
            <a:xfrm>
              <a:off x="11799493" y="100266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FB5">
                <a:alpha val="79998"/>
              </a:srgbClr>
            </a:solidFill>
          </p:spPr>
          <p:txBody>
            <a:bodyPr wrap="square" lIns="0" tIns="0" rIns="0" bIns="0" rtlCol="0"/>
            <a:lstStyle/>
            <a:p>
              <a:endParaRPr/>
            </a:p>
          </p:txBody>
        </p:sp>
        <p:sp>
          <p:nvSpPr>
            <p:cNvPr id="113" name="object 120">
              <a:extLst>
                <a:ext uri="{FF2B5EF4-FFF2-40B4-BE49-F238E27FC236}">
                  <a16:creationId xmlns:a16="http://schemas.microsoft.com/office/drawing/2014/main" id="{48D92CAE-C76D-39D8-9CDA-42844B22060B}"/>
                </a:ext>
              </a:extLst>
            </p:cNvPr>
            <p:cNvSpPr/>
            <p:nvPr/>
          </p:nvSpPr>
          <p:spPr>
            <a:xfrm>
              <a:off x="11838546"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114" name="object 121">
              <a:extLst>
                <a:ext uri="{FF2B5EF4-FFF2-40B4-BE49-F238E27FC236}">
                  <a16:creationId xmlns:a16="http://schemas.microsoft.com/office/drawing/2014/main" id="{A60CCECB-72BB-DD3F-5078-F079BF443E90}"/>
                </a:ext>
              </a:extLst>
            </p:cNvPr>
            <p:cNvSpPr/>
            <p:nvPr/>
          </p:nvSpPr>
          <p:spPr>
            <a:xfrm>
              <a:off x="11877611" y="100266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A84">
                <a:alpha val="79998"/>
              </a:srgbClr>
            </a:solidFill>
          </p:spPr>
          <p:txBody>
            <a:bodyPr wrap="square" lIns="0" tIns="0" rIns="0" bIns="0" rtlCol="0"/>
            <a:lstStyle/>
            <a:p>
              <a:endParaRPr/>
            </a:p>
          </p:txBody>
        </p:sp>
        <p:sp>
          <p:nvSpPr>
            <p:cNvPr id="115" name="object 122">
              <a:extLst>
                <a:ext uri="{FF2B5EF4-FFF2-40B4-BE49-F238E27FC236}">
                  <a16:creationId xmlns:a16="http://schemas.microsoft.com/office/drawing/2014/main" id="{EEE6E8CB-7054-74BE-6A72-8A7D5E7A5ECD}"/>
                </a:ext>
              </a:extLst>
            </p:cNvPr>
            <p:cNvSpPr/>
            <p:nvPr/>
          </p:nvSpPr>
          <p:spPr>
            <a:xfrm>
              <a:off x="11916663" y="100266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116" name="object 123">
              <a:extLst>
                <a:ext uri="{FF2B5EF4-FFF2-40B4-BE49-F238E27FC236}">
                  <a16:creationId xmlns:a16="http://schemas.microsoft.com/office/drawing/2014/main" id="{7AD5F4B3-F60C-A578-225A-8573D00F83BE}"/>
                </a:ext>
              </a:extLst>
            </p:cNvPr>
            <p:cNvSpPr/>
            <p:nvPr/>
          </p:nvSpPr>
          <p:spPr>
            <a:xfrm>
              <a:off x="11955729" y="100265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117" name="object 124">
              <a:extLst>
                <a:ext uri="{FF2B5EF4-FFF2-40B4-BE49-F238E27FC236}">
                  <a16:creationId xmlns:a16="http://schemas.microsoft.com/office/drawing/2014/main" id="{FF32E520-1F93-07E7-CBB2-1A3A115284F2}"/>
                </a:ext>
              </a:extLst>
            </p:cNvPr>
            <p:cNvSpPr/>
            <p:nvPr/>
          </p:nvSpPr>
          <p:spPr>
            <a:xfrm>
              <a:off x="10041851" y="104070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B66">
                <a:alpha val="79998"/>
              </a:srgbClr>
            </a:solidFill>
          </p:spPr>
          <p:txBody>
            <a:bodyPr wrap="square" lIns="0" tIns="0" rIns="0" bIns="0" rtlCol="0"/>
            <a:lstStyle/>
            <a:p>
              <a:endParaRPr/>
            </a:p>
          </p:txBody>
        </p:sp>
        <p:sp>
          <p:nvSpPr>
            <p:cNvPr id="118" name="object 125">
              <a:extLst>
                <a:ext uri="{FF2B5EF4-FFF2-40B4-BE49-F238E27FC236}">
                  <a16:creationId xmlns:a16="http://schemas.microsoft.com/office/drawing/2014/main" id="{19E49981-1082-B4DC-9DCA-5F301A997A0B}"/>
                </a:ext>
              </a:extLst>
            </p:cNvPr>
            <p:cNvSpPr/>
            <p:nvPr/>
          </p:nvSpPr>
          <p:spPr>
            <a:xfrm>
              <a:off x="10080904" y="104071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BAD">
                <a:alpha val="79998"/>
              </a:srgbClr>
            </a:solidFill>
          </p:spPr>
          <p:txBody>
            <a:bodyPr wrap="square" lIns="0" tIns="0" rIns="0" bIns="0" rtlCol="0"/>
            <a:lstStyle/>
            <a:p>
              <a:endParaRPr/>
            </a:p>
          </p:txBody>
        </p:sp>
        <p:sp>
          <p:nvSpPr>
            <p:cNvPr id="119" name="object 126">
              <a:extLst>
                <a:ext uri="{FF2B5EF4-FFF2-40B4-BE49-F238E27FC236}">
                  <a16:creationId xmlns:a16="http://schemas.microsoft.com/office/drawing/2014/main" id="{ABCB1F6E-4F7F-F215-BB0A-DF4E5479A0B8}"/>
                </a:ext>
              </a:extLst>
            </p:cNvPr>
            <p:cNvSpPr/>
            <p:nvPr/>
          </p:nvSpPr>
          <p:spPr>
            <a:xfrm>
              <a:off x="10119969"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20" name="object 127">
              <a:extLst>
                <a:ext uri="{FF2B5EF4-FFF2-40B4-BE49-F238E27FC236}">
                  <a16:creationId xmlns:a16="http://schemas.microsoft.com/office/drawing/2014/main" id="{7839D78E-503B-82A3-B92D-EE567F54B2F3}"/>
                </a:ext>
              </a:extLst>
            </p:cNvPr>
            <p:cNvSpPr/>
            <p:nvPr/>
          </p:nvSpPr>
          <p:spPr>
            <a:xfrm>
              <a:off x="10159022"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EB3">
                <a:alpha val="79998"/>
              </a:srgbClr>
            </a:solidFill>
          </p:spPr>
          <p:txBody>
            <a:bodyPr wrap="square" lIns="0" tIns="0" rIns="0" bIns="0" rtlCol="0"/>
            <a:lstStyle/>
            <a:p>
              <a:endParaRPr/>
            </a:p>
          </p:txBody>
        </p:sp>
        <p:sp>
          <p:nvSpPr>
            <p:cNvPr id="121" name="object 128">
              <a:extLst>
                <a:ext uri="{FF2B5EF4-FFF2-40B4-BE49-F238E27FC236}">
                  <a16:creationId xmlns:a16="http://schemas.microsoft.com/office/drawing/2014/main" id="{C58C42CD-75A2-3DA1-4AEC-ED3C0D0AE0A4}"/>
                </a:ext>
              </a:extLst>
            </p:cNvPr>
            <p:cNvSpPr/>
            <p:nvPr/>
          </p:nvSpPr>
          <p:spPr>
            <a:xfrm>
              <a:off x="10198087"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8553C">
                <a:alpha val="79998"/>
              </a:srgbClr>
            </a:solidFill>
          </p:spPr>
          <p:txBody>
            <a:bodyPr wrap="square" lIns="0" tIns="0" rIns="0" bIns="0" rtlCol="0"/>
            <a:lstStyle/>
            <a:p>
              <a:endParaRPr/>
            </a:p>
          </p:txBody>
        </p:sp>
        <p:sp>
          <p:nvSpPr>
            <p:cNvPr id="122" name="object 129">
              <a:extLst>
                <a:ext uri="{FF2B5EF4-FFF2-40B4-BE49-F238E27FC236}">
                  <a16:creationId xmlns:a16="http://schemas.microsoft.com/office/drawing/2014/main" id="{E0B096A5-AB20-4F80-6793-B7A99A0D76E0}"/>
                </a:ext>
              </a:extLst>
            </p:cNvPr>
            <p:cNvSpPr/>
            <p:nvPr/>
          </p:nvSpPr>
          <p:spPr>
            <a:xfrm>
              <a:off x="10237139"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52D1D">
                <a:alpha val="79998"/>
              </a:srgbClr>
            </a:solidFill>
          </p:spPr>
          <p:txBody>
            <a:bodyPr wrap="square" lIns="0" tIns="0" rIns="0" bIns="0" rtlCol="0"/>
            <a:lstStyle/>
            <a:p>
              <a:endParaRPr/>
            </a:p>
          </p:txBody>
        </p:sp>
        <p:sp>
          <p:nvSpPr>
            <p:cNvPr id="123" name="object 130">
              <a:extLst>
                <a:ext uri="{FF2B5EF4-FFF2-40B4-BE49-F238E27FC236}">
                  <a16:creationId xmlns:a16="http://schemas.microsoft.com/office/drawing/2014/main" id="{8E888276-77B6-D82A-D9FF-D9325453B398}"/>
                </a:ext>
              </a:extLst>
            </p:cNvPr>
            <p:cNvSpPr/>
            <p:nvPr/>
          </p:nvSpPr>
          <p:spPr>
            <a:xfrm>
              <a:off x="10276204"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24" name="object 131">
              <a:extLst>
                <a:ext uri="{FF2B5EF4-FFF2-40B4-BE49-F238E27FC236}">
                  <a16:creationId xmlns:a16="http://schemas.microsoft.com/office/drawing/2014/main" id="{E8F95337-39CE-2F0F-7B12-FD0E56332008}"/>
                </a:ext>
              </a:extLst>
            </p:cNvPr>
            <p:cNvSpPr/>
            <p:nvPr/>
          </p:nvSpPr>
          <p:spPr>
            <a:xfrm>
              <a:off x="10315257"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125" name="object 132">
              <a:extLst>
                <a:ext uri="{FF2B5EF4-FFF2-40B4-BE49-F238E27FC236}">
                  <a16:creationId xmlns:a16="http://schemas.microsoft.com/office/drawing/2014/main" id="{D4744D2E-4225-505B-BCA9-2C4992826E84}"/>
                </a:ext>
              </a:extLst>
            </p:cNvPr>
            <p:cNvSpPr/>
            <p:nvPr/>
          </p:nvSpPr>
          <p:spPr>
            <a:xfrm>
              <a:off x="10354322"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24932">
                <a:alpha val="79998"/>
              </a:srgbClr>
            </a:solidFill>
          </p:spPr>
          <p:txBody>
            <a:bodyPr wrap="square" lIns="0" tIns="0" rIns="0" bIns="0" rtlCol="0"/>
            <a:lstStyle/>
            <a:p>
              <a:endParaRPr/>
            </a:p>
          </p:txBody>
        </p:sp>
        <p:sp>
          <p:nvSpPr>
            <p:cNvPr id="126" name="object 133">
              <a:extLst>
                <a:ext uri="{FF2B5EF4-FFF2-40B4-BE49-F238E27FC236}">
                  <a16:creationId xmlns:a16="http://schemas.microsoft.com/office/drawing/2014/main" id="{003FA875-587C-4AFA-7E61-02A5508D880D}"/>
                </a:ext>
              </a:extLst>
            </p:cNvPr>
            <p:cNvSpPr/>
            <p:nvPr/>
          </p:nvSpPr>
          <p:spPr>
            <a:xfrm>
              <a:off x="10393375"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127" name="object 134">
              <a:extLst>
                <a:ext uri="{FF2B5EF4-FFF2-40B4-BE49-F238E27FC236}">
                  <a16:creationId xmlns:a16="http://schemas.microsoft.com/office/drawing/2014/main" id="{A01FADDA-63CD-BD68-B59E-191AEF642AFE}"/>
                </a:ext>
              </a:extLst>
            </p:cNvPr>
            <p:cNvSpPr/>
            <p:nvPr/>
          </p:nvSpPr>
          <p:spPr>
            <a:xfrm>
              <a:off x="10432440"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24932">
                <a:alpha val="79998"/>
              </a:srgbClr>
            </a:solidFill>
          </p:spPr>
          <p:txBody>
            <a:bodyPr wrap="square" lIns="0" tIns="0" rIns="0" bIns="0" rtlCol="0"/>
            <a:lstStyle/>
            <a:p>
              <a:endParaRPr/>
            </a:p>
          </p:txBody>
        </p:sp>
        <p:sp>
          <p:nvSpPr>
            <p:cNvPr id="128" name="object 135">
              <a:extLst>
                <a:ext uri="{FF2B5EF4-FFF2-40B4-BE49-F238E27FC236}">
                  <a16:creationId xmlns:a16="http://schemas.microsoft.com/office/drawing/2014/main" id="{14E8D41D-FCC9-979C-373D-5A731D271CC8}"/>
                </a:ext>
              </a:extLst>
            </p:cNvPr>
            <p:cNvSpPr/>
            <p:nvPr/>
          </p:nvSpPr>
          <p:spPr>
            <a:xfrm>
              <a:off x="10471492"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29" name="object 136">
              <a:extLst>
                <a:ext uri="{FF2B5EF4-FFF2-40B4-BE49-F238E27FC236}">
                  <a16:creationId xmlns:a16="http://schemas.microsoft.com/office/drawing/2014/main" id="{FD9CD12A-C0FD-4DE8-7473-2AE9D8DCD2B6}"/>
                </a:ext>
              </a:extLst>
            </p:cNvPr>
            <p:cNvSpPr/>
            <p:nvPr/>
          </p:nvSpPr>
          <p:spPr>
            <a:xfrm>
              <a:off x="10510558"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130" name="object 137">
              <a:extLst>
                <a:ext uri="{FF2B5EF4-FFF2-40B4-BE49-F238E27FC236}">
                  <a16:creationId xmlns:a16="http://schemas.microsoft.com/office/drawing/2014/main" id="{34C47AF2-321C-778D-1FEC-F5ED70E9505B}"/>
                </a:ext>
              </a:extLst>
            </p:cNvPr>
            <p:cNvSpPr/>
            <p:nvPr/>
          </p:nvSpPr>
          <p:spPr>
            <a:xfrm>
              <a:off x="10549610"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131" name="object 138">
              <a:extLst>
                <a:ext uri="{FF2B5EF4-FFF2-40B4-BE49-F238E27FC236}">
                  <a16:creationId xmlns:a16="http://schemas.microsoft.com/office/drawing/2014/main" id="{EFFFF8A9-7B4A-02F3-A1CF-392B0F36F5E3}"/>
                </a:ext>
              </a:extLst>
            </p:cNvPr>
            <p:cNvSpPr/>
            <p:nvPr/>
          </p:nvSpPr>
          <p:spPr>
            <a:xfrm>
              <a:off x="10588675"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E53">
                <a:alpha val="79998"/>
              </a:srgbClr>
            </a:solidFill>
          </p:spPr>
          <p:txBody>
            <a:bodyPr wrap="square" lIns="0" tIns="0" rIns="0" bIns="0" rtlCol="0"/>
            <a:lstStyle/>
            <a:p>
              <a:endParaRPr/>
            </a:p>
          </p:txBody>
        </p:sp>
        <p:sp>
          <p:nvSpPr>
            <p:cNvPr id="132" name="object 139">
              <a:extLst>
                <a:ext uri="{FF2B5EF4-FFF2-40B4-BE49-F238E27FC236}">
                  <a16:creationId xmlns:a16="http://schemas.microsoft.com/office/drawing/2014/main" id="{20102D02-E897-42EA-6FEF-A94FF46DE862}"/>
                </a:ext>
              </a:extLst>
            </p:cNvPr>
            <p:cNvSpPr/>
            <p:nvPr/>
          </p:nvSpPr>
          <p:spPr>
            <a:xfrm>
              <a:off x="10627728"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33" name="object 140">
              <a:extLst>
                <a:ext uri="{FF2B5EF4-FFF2-40B4-BE49-F238E27FC236}">
                  <a16:creationId xmlns:a16="http://schemas.microsoft.com/office/drawing/2014/main" id="{8ED809B6-3771-5EDC-2F85-E637774724D7}"/>
                </a:ext>
              </a:extLst>
            </p:cNvPr>
            <p:cNvSpPr/>
            <p:nvPr/>
          </p:nvSpPr>
          <p:spPr>
            <a:xfrm>
              <a:off x="10666793"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42C1C">
                <a:alpha val="79998"/>
              </a:srgbClr>
            </a:solidFill>
          </p:spPr>
          <p:txBody>
            <a:bodyPr wrap="square" lIns="0" tIns="0" rIns="0" bIns="0" rtlCol="0"/>
            <a:lstStyle/>
            <a:p>
              <a:endParaRPr/>
            </a:p>
          </p:txBody>
        </p:sp>
        <p:sp>
          <p:nvSpPr>
            <p:cNvPr id="134" name="object 141">
              <a:extLst>
                <a:ext uri="{FF2B5EF4-FFF2-40B4-BE49-F238E27FC236}">
                  <a16:creationId xmlns:a16="http://schemas.microsoft.com/office/drawing/2014/main" id="{E1272EBE-8F0D-4840-076E-1DE60424D707}"/>
                </a:ext>
              </a:extLst>
            </p:cNvPr>
            <p:cNvSpPr/>
            <p:nvPr/>
          </p:nvSpPr>
          <p:spPr>
            <a:xfrm>
              <a:off x="10705845"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35" name="object 142">
              <a:extLst>
                <a:ext uri="{FF2B5EF4-FFF2-40B4-BE49-F238E27FC236}">
                  <a16:creationId xmlns:a16="http://schemas.microsoft.com/office/drawing/2014/main" id="{64B22A23-E9BB-E25F-6E1E-CF0F289C5073}"/>
                </a:ext>
              </a:extLst>
            </p:cNvPr>
            <p:cNvSpPr/>
            <p:nvPr/>
          </p:nvSpPr>
          <p:spPr>
            <a:xfrm>
              <a:off x="10744911"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136" name="object 143">
              <a:extLst>
                <a:ext uri="{FF2B5EF4-FFF2-40B4-BE49-F238E27FC236}">
                  <a16:creationId xmlns:a16="http://schemas.microsoft.com/office/drawing/2014/main" id="{265451CB-A63B-D274-02B9-2A127AA697F2}"/>
                </a:ext>
              </a:extLst>
            </p:cNvPr>
            <p:cNvSpPr/>
            <p:nvPr/>
          </p:nvSpPr>
          <p:spPr>
            <a:xfrm>
              <a:off x="10783963"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137" name="object 144">
              <a:extLst>
                <a:ext uri="{FF2B5EF4-FFF2-40B4-BE49-F238E27FC236}">
                  <a16:creationId xmlns:a16="http://schemas.microsoft.com/office/drawing/2014/main" id="{C20D4C66-7151-C6D2-00DE-00576081C7B3}"/>
                </a:ext>
              </a:extLst>
            </p:cNvPr>
            <p:cNvSpPr/>
            <p:nvPr/>
          </p:nvSpPr>
          <p:spPr>
            <a:xfrm>
              <a:off x="10823028" y="104071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C76">
                <a:alpha val="79998"/>
              </a:srgbClr>
            </a:solidFill>
          </p:spPr>
          <p:txBody>
            <a:bodyPr wrap="square" lIns="0" tIns="0" rIns="0" bIns="0" rtlCol="0"/>
            <a:lstStyle/>
            <a:p>
              <a:endParaRPr/>
            </a:p>
          </p:txBody>
        </p:sp>
        <p:sp>
          <p:nvSpPr>
            <p:cNvPr id="138" name="object 145">
              <a:extLst>
                <a:ext uri="{FF2B5EF4-FFF2-40B4-BE49-F238E27FC236}">
                  <a16:creationId xmlns:a16="http://schemas.microsoft.com/office/drawing/2014/main" id="{4C798BFA-846B-5023-B0D9-0A136CCA5602}"/>
                </a:ext>
              </a:extLst>
            </p:cNvPr>
            <p:cNvSpPr/>
            <p:nvPr/>
          </p:nvSpPr>
          <p:spPr>
            <a:xfrm>
              <a:off x="10862081"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39" name="object 146">
              <a:extLst>
                <a:ext uri="{FF2B5EF4-FFF2-40B4-BE49-F238E27FC236}">
                  <a16:creationId xmlns:a16="http://schemas.microsoft.com/office/drawing/2014/main" id="{AD213310-798B-8EA6-9F49-E0640ED44EF0}"/>
                </a:ext>
              </a:extLst>
            </p:cNvPr>
            <p:cNvSpPr/>
            <p:nvPr/>
          </p:nvSpPr>
          <p:spPr>
            <a:xfrm>
              <a:off x="10901146" y="104071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58E">
                <a:alpha val="79998"/>
              </a:srgbClr>
            </a:solidFill>
          </p:spPr>
          <p:txBody>
            <a:bodyPr wrap="square" lIns="0" tIns="0" rIns="0" bIns="0" rtlCol="0"/>
            <a:lstStyle/>
            <a:p>
              <a:endParaRPr/>
            </a:p>
          </p:txBody>
        </p:sp>
        <p:sp>
          <p:nvSpPr>
            <p:cNvPr id="140" name="object 147">
              <a:extLst>
                <a:ext uri="{FF2B5EF4-FFF2-40B4-BE49-F238E27FC236}">
                  <a16:creationId xmlns:a16="http://schemas.microsoft.com/office/drawing/2014/main" id="{1DF6C021-ABD0-80F6-4E84-EA95F0F579A8}"/>
                </a:ext>
              </a:extLst>
            </p:cNvPr>
            <p:cNvSpPr/>
            <p:nvPr/>
          </p:nvSpPr>
          <p:spPr>
            <a:xfrm>
              <a:off x="10940199"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141" name="object 148">
              <a:extLst>
                <a:ext uri="{FF2B5EF4-FFF2-40B4-BE49-F238E27FC236}">
                  <a16:creationId xmlns:a16="http://schemas.microsoft.com/office/drawing/2014/main" id="{6BDA4FF1-1A74-E54C-3251-3466C0237B66}"/>
                </a:ext>
              </a:extLst>
            </p:cNvPr>
            <p:cNvSpPr/>
            <p:nvPr/>
          </p:nvSpPr>
          <p:spPr>
            <a:xfrm>
              <a:off x="10979251"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142" name="object 149">
              <a:extLst>
                <a:ext uri="{FF2B5EF4-FFF2-40B4-BE49-F238E27FC236}">
                  <a16:creationId xmlns:a16="http://schemas.microsoft.com/office/drawing/2014/main" id="{FE312A92-F710-13CD-8A4D-AF9FD6D73549}"/>
                </a:ext>
              </a:extLst>
            </p:cNvPr>
            <p:cNvSpPr/>
            <p:nvPr/>
          </p:nvSpPr>
          <p:spPr>
            <a:xfrm>
              <a:off x="11018316"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43" name="object 150">
              <a:extLst>
                <a:ext uri="{FF2B5EF4-FFF2-40B4-BE49-F238E27FC236}">
                  <a16:creationId xmlns:a16="http://schemas.microsoft.com/office/drawing/2014/main" id="{42E76806-5435-C535-356E-5C57743A3C6C}"/>
                </a:ext>
              </a:extLst>
            </p:cNvPr>
            <p:cNvSpPr/>
            <p:nvPr/>
          </p:nvSpPr>
          <p:spPr>
            <a:xfrm>
              <a:off x="11057369"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E53">
                <a:alpha val="79998"/>
              </a:srgbClr>
            </a:solidFill>
          </p:spPr>
          <p:txBody>
            <a:bodyPr wrap="square" lIns="0" tIns="0" rIns="0" bIns="0" rtlCol="0"/>
            <a:lstStyle/>
            <a:p>
              <a:endParaRPr/>
            </a:p>
          </p:txBody>
        </p:sp>
        <p:sp>
          <p:nvSpPr>
            <p:cNvPr id="144" name="object 151">
              <a:extLst>
                <a:ext uri="{FF2B5EF4-FFF2-40B4-BE49-F238E27FC236}">
                  <a16:creationId xmlns:a16="http://schemas.microsoft.com/office/drawing/2014/main" id="{F73DEFD1-46DE-1711-E981-4719E5B54E2D}"/>
                </a:ext>
              </a:extLst>
            </p:cNvPr>
            <p:cNvSpPr/>
            <p:nvPr/>
          </p:nvSpPr>
          <p:spPr>
            <a:xfrm>
              <a:off x="11096434"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145" name="object 152">
              <a:extLst>
                <a:ext uri="{FF2B5EF4-FFF2-40B4-BE49-F238E27FC236}">
                  <a16:creationId xmlns:a16="http://schemas.microsoft.com/office/drawing/2014/main" id="{8276F754-BEAF-CF5F-280D-4304480CD7F1}"/>
                </a:ext>
              </a:extLst>
            </p:cNvPr>
            <p:cNvSpPr/>
            <p:nvPr/>
          </p:nvSpPr>
          <p:spPr>
            <a:xfrm>
              <a:off x="11135486"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146" name="object 153">
              <a:extLst>
                <a:ext uri="{FF2B5EF4-FFF2-40B4-BE49-F238E27FC236}">
                  <a16:creationId xmlns:a16="http://schemas.microsoft.com/office/drawing/2014/main" id="{AFC37D9E-BBCA-C06D-5E92-A498B0FF1885}"/>
                </a:ext>
              </a:extLst>
            </p:cNvPr>
            <p:cNvSpPr/>
            <p:nvPr/>
          </p:nvSpPr>
          <p:spPr>
            <a:xfrm>
              <a:off x="11174552"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47" name="object 154">
              <a:extLst>
                <a:ext uri="{FF2B5EF4-FFF2-40B4-BE49-F238E27FC236}">
                  <a16:creationId xmlns:a16="http://schemas.microsoft.com/office/drawing/2014/main" id="{10469FD1-EA9F-6707-3FB2-025E059EE4E4}"/>
                </a:ext>
              </a:extLst>
            </p:cNvPr>
            <p:cNvSpPr/>
            <p:nvPr/>
          </p:nvSpPr>
          <p:spPr>
            <a:xfrm>
              <a:off x="11213604"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48" name="object 155">
              <a:extLst>
                <a:ext uri="{FF2B5EF4-FFF2-40B4-BE49-F238E27FC236}">
                  <a16:creationId xmlns:a16="http://schemas.microsoft.com/office/drawing/2014/main" id="{9DB5FA92-F153-FBD1-4C10-F8064413743F}"/>
                </a:ext>
              </a:extLst>
            </p:cNvPr>
            <p:cNvSpPr/>
            <p:nvPr/>
          </p:nvSpPr>
          <p:spPr>
            <a:xfrm>
              <a:off x="11252669"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49" name="object 156">
              <a:extLst>
                <a:ext uri="{FF2B5EF4-FFF2-40B4-BE49-F238E27FC236}">
                  <a16:creationId xmlns:a16="http://schemas.microsoft.com/office/drawing/2014/main" id="{BAFF48DE-5E6F-B644-0FEF-7F9A5E53DD4D}"/>
                </a:ext>
              </a:extLst>
            </p:cNvPr>
            <p:cNvSpPr/>
            <p:nvPr/>
          </p:nvSpPr>
          <p:spPr>
            <a:xfrm>
              <a:off x="11291722"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150" name="object 157">
              <a:extLst>
                <a:ext uri="{FF2B5EF4-FFF2-40B4-BE49-F238E27FC236}">
                  <a16:creationId xmlns:a16="http://schemas.microsoft.com/office/drawing/2014/main" id="{81DF5C95-CE93-BAEE-F3F9-105AAD0086BB}"/>
                </a:ext>
              </a:extLst>
            </p:cNvPr>
            <p:cNvSpPr/>
            <p:nvPr/>
          </p:nvSpPr>
          <p:spPr>
            <a:xfrm>
              <a:off x="11330787"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51" name="object 158">
              <a:extLst>
                <a:ext uri="{FF2B5EF4-FFF2-40B4-BE49-F238E27FC236}">
                  <a16:creationId xmlns:a16="http://schemas.microsoft.com/office/drawing/2014/main" id="{A6EF110C-9429-5CE6-37C2-2D95130F8284}"/>
                </a:ext>
              </a:extLst>
            </p:cNvPr>
            <p:cNvSpPr/>
            <p:nvPr/>
          </p:nvSpPr>
          <p:spPr>
            <a:xfrm>
              <a:off x="11369840"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52" name="object 159">
              <a:extLst>
                <a:ext uri="{FF2B5EF4-FFF2-40B4-BE49-F238E27FC236}">
                  <a16:creationId xmlns:a16="http://schemas.microsoft.com/office/drawing/2014/main" id="{30884102-3E84-64C7-2DB1-15F19FB9EC1D}"/>
                </a:ext>
              </a:extLst>
            </p:cNvPr>
            <p:cNvSpPr/>
            <p:nvPr/>
          </p:nvSpPr>
          <p:spPr>
            <a:xfrm>
              <a:off x="11408905"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153" name="object 160">
              <a:extLst>
                <a:ext uri="{FF2B5EF4-FFF2-40B4-BE49-F238E27FC236}">
                  <a16:creationId xmlns:a16="http://schemas.microsoft.com/office/drawing/2014/main" id="{A2B54636-E7AB-3CDA-7D4F-C7CBAC16B088}"/>
                </a:ext>
              </a:extLst>
            </p:cNvPr>
            <p:cNvSpPr/>
            <p:nvPr/>
          </p:nvSpPr>
          <p:spPr>
            <a:xfrm>
              <a:off x="11447957"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54" name="object 161">
              <a:extLst>
                <a:ext uri="{FF2B5EF4-FFF2-40B4-BE49-F238E27FC236}">
                  <a16:creationId xmlns:a16="http://schemas.microsoft.com/office/drawing/2014/main" id="{81907BE0-F636-DC25-4667-4B42AB68A82C}"/>
                </a:ext>
              </a:extLst>
            </p:cNvPr>
            <p:cNvSpPr/>
            <p:nvPr/>
          </p:nvSpPr>
          <p:spPr>
            <a:xfrm>
              <a:off x="11487022"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55" name="object 162">
              <a:extLst>
                <a:ext uri="{FF2B5EF4-FFF2-40B4-BE49-F238E27FC236}">
                  <a16:creationId xmlns:a16="http://schemas.microsoft.com/office/drawing/2014/main" id="{68EDC503-AF8E-0C3B-1F96-20ACC321D9F0}"/>
                </a:ext>
              </a:extLst>
            </p:cNvPr>
            <p:cNvSpPr/>
            <p:nvPr/>
          </p:nvSpPr>
          <p:spPr>
            <a:xfrm>
              <a:off x="11526075"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56" name="object 163">
              <a:extLst>
                <a:ext uri="{FF2B5EF4-FFF2-40B4-BE49-F238E27FC236}">
                  <a16:creationId xmlns:a16="http://schemas.microsoft.com/office/drawing/2014/main" id="{07B76EB4-2CF5-4DBE-9ACB-0A19942CCAC3}"/>
                </a:ext>
              </a:extLst>
            </p:cNvPr>
            <p:cNvSpPr/>
            <p:nvPr/>
          </p:nvSpPr>
          <p:spPr>
            <a:xfrm>
              <a:off x="11565140"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157" name="object 164">
              <a:extLst>
                <a:ext uri="{FF2B5EF4-FFF2-40B4-BE49-F238E27FC236}">
                  <a16:creationId xmlns:a16="http://schemas.microsoft.com/office/drawing/2014/main" id="{3832D75C-6115-EA3A-945D-FDDE671C0209}"/>
                </a:ext>
              </a:extLst>
            </p:cNvPr>
            <p:cNvSpPr/>
            <p:nvPr/>
          </p:nvSpPr>
          <p:spPr>
            <a:xfrm>
              <a:off x="11604193"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158" name="object 165">
              <a:extLst>
                <a:ext uri="{FF2B5EF4-FFF2-40B4-BE49-F238E27FC236}">
                  <a16:creationId xmlns:a16="http://schemas.microsoft.com/office/drawing/2014/main" id="{029FC97A-E35A-6DCE-4E3A-B14A2DB48EDE}"/>
                </a:ext>
              </a:extLst>
            </p:cNvPr>
            <p:cNvSpPr/>
            <p:nvPr/>
          </p:nvSpPr>
          <p:spPr>
            <a:xfrm>
              <a:off x="11643258" y="104071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662">
                <a:alpha val="79998"/>
              </a:srgbClr>
            </a:solidFill>
          </p:spPr>
          <p:txBody>
            <a:bodyPr wrap="square" lIns="0" tIns="0" rIns="0" bIns="0" rtlCol="0"/>
            <a:lstStyle/>
            <a:p>
              <a:endParaRPr/>
            </a:p>
          </p:txBody>
        </p:sp>
        <p:sp>
          <p:nvSpPr>
            <p:cNvPr id="159" name="object 166">
              <a:extLst>
                <a:ext uri="{FF2B5EF4-FFF2-40B4-BE49-F238E27FC236}">
                  <a16:creationId xmlns:a16="http://schemas.microsoft.com/office/drawing/2014/main" id="{4DC2B7BD-B259-5CC3-4BCE-37994E78C864}"/>
                </a:ext>
              </a:extLst>
            </p:cNvPr>
            <p:cNvSpPr/>
            <p:nvPr/>
          </p:nvSpPr>
          <p:spPr>
            <a:xfrm>
              <a:off x="11682310"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160" name="object 167">
              <a:extLst>
                <a:ext uri="{FF2B5EF4-FFF2-40B4-BE49-F238E27FC236}">
                  <a16:creationId xmlns:a16="http://schemas.microsoft.com/office/drawing/2014/main" id="{1B9735DE-9BDD-F03E-9D01-24FD784C723E}"/>
                </a:ext>
              </a:extLst>
            </p:cNvPr>
            <p:cNvSpPr/>
            <p:nvPr/>
          </p:nvSpPr>
          <p:spPr>
            <a:xfrm>
              <a:off x="11721376" y="104071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49E">
                <a:alpha val="79998"/>
              </a:srgbClr>
            </a:solidFill>
          </p:spPr>
          <p:txBody>
            <a:bodyPr wrap="square" lIns="0" tIns="0" rIns="0" bIns="0" rtlCol="0"/>
            <a:lstStyle/>
            <a:p>
              <a:endParaRPr/>
            </a:p>
          </p:txBody>
        </p:sp>
        <p:sp>
          <p:nvSpPr>
            <p:cNvPr id="161" name="object 168">
              <a:extLst>
                <a:ext uri="{FF2B5EF4-FFF2-40B4-BE49-F238E27FC236}">
                  <a16:creationId xmlns:a16="http://schemas.microsoft.com/office/drawing/2014/main" id="{70FFB708-5238-E9B3-AF8A-81B5AF6992C7}"/>
                </a:ext>
              </a:extLst>
            </p:cNvPr>
            <p:cNvSpPr/>
            <p:nvPr/>
          </p:nvSpPr>
          <p:spPr>
            <a:xfrm>
              <a:off x="11760428"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62" name="object 169">
              <a:extLst>
                <a:ext uri="{FF2B5EF4-FFF2-40B4-BE49-F238E27FC236}">
                  <a16:creationId xmlns:a16="http://schemas.microsoft.com/office/drawing/2014/main" id="{F7B0706B-84CA-06C1-6382-2315C35C9848}"/>
                </a:ext>
              </a:extLst>
            </p:cNvPr>
            <p:cNvSpPr/>
            <p:nvPr/>
          </p:nvSpPr>
          <p:spPr>
            <a:xfrm>
              <a:off x="11799493" y="104071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18A">
                <a:alpha val="79998"/>
              </a:srgbClr>
            </a:solidFill>
          </p:spPr>
          <p:txBody>
            <a:bodyPr wrap="square" lIns="0" tIns="0" rIns="0" bIns="0" rtlCol="0"/>
            <a:lstStyle/>
            <a:p>
              <a:endParaRPr/>
            </a:p>
          </p:txBody>
        </p:sp>
        <p:sp>
          <p:nvSpPr>
            <p:cNvPr id="163" name="object 170">
              <a:extLst>
                <a:ext uri="{FF2B5EF4-FFF2-40B4-BE49-F238E27FC236}">
                  <a16:creationId xmlns:a16="http://schemas.microsoft.com/office/drawing/2014/main" id="{A0B95415-F601-6614-E50F-1B9C6D45DB48}"/>
                </a:ext>
              </a:extLst>
            </p:cNvPr>
            <p:cNvSpPr/>
            <p:nvPr/>
          </p:nvSpPr>
          <p:spPr>
            <a:xfrm>
              <a:off x="11838546"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64" name="object 171">
              <a:extLst>
                <a:ext uri="{FF2B5EF4-FFF2-40B4-BE49-F238E27FC236}">
                  <a16:creationId xmlns:a16="http://schemas.microsoft.com/office/drawing/2014/main" id="{A842B444-E64B-94CB-29C9-C10DA47ACDAE}"/>
                </a:ext>
              </a:extLst>
            </p:cNvPr>
            <p:cNvSpPr/>
            <p:nvPr/>
          </p:nvSpPr>
          <p:spPr>
            <a:xfrm>
              <a:off x="11877611" y="104071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18A">
                <a:alpha val="79998"/>
              </a:srgbClr>
            </a:solidFill>
          </p:spPr>
          <p:txBody>
            <a:bodyPr wrap="square" lIns="0" tIns="0" rIns="0" bIns="0" rtlCol="0"/>
            <a:lstStyle/>
            <a:p>
              <a:endParaRPr/>
            </a:p>
          </p:txBody>
        </p:sp>
        <p:sp>
          <p:nvSpPr>
            <p:cNvPr id="165" name="object 172">
              <a:extLst>
                <a:ext uri="{FF2B5EF4-FFF2-40B4-BE49-F238E27FC236}">
                  <a16:creationId xmlns:a16="http://schemas.microsoft.com/office/drawing/2014/main" id="{F8876113-17F3-0FEA-C87A-8178757DA254}"/>
                </a:ext>
              </a:extLst>
            </p:cNvPr>
            <p:cNvSpPr/>
            <p:nvPr/>
          </p:nvSpPr>
          <p:spPr>
            <a:xfrm>
              <a:off x="11916663" y="104071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66" name="object 173">
              <a:extLst>
                <a:ext uri="{FF2B5EF4-FFF2-40B4-BE49-F238E27FC236}">
                  <a16:creationId xmlns:a16="http://schemas.microsoft.com/office/drawing/2014/main" id="{A066EE86-61D8-EBC6-8861-62D8E10699CB}"/>
                </a:ext>
              </a:extLst>
            </p:cNvPr>
            <p:cNvSpPr/>
            <p:nvPr/>
          </p:nvSpPr>
          <p:spPr>
            <a:xfrm>
              <a:off x="11955729" y="104070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67" name="object 174">
              <a:extLst>
                <a:ext uri="{FF2B5EF4-FFF2-40B4-BE49-F238E27FC236}">
                  <a16:creationId xmlns:a16="http://schemas.microsoft.com/office/drawing/2014/main" id="{78235C97-CCB6-72A6-DAC5-7BDBE8901F7C}"/>
                </a:ext>
              </a:extLst>
            </p:cNvPr>
            <p:cNvSpPr/>
            <p:nvPr/>
          </p:nvSpPr>
          <p:spPr>
            <a:xfrm>
              <a:off x="10041851" y="107876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D32A1B">
                <a:alpha val="79998"/>
              </a:srgbClr>
            </a:solidFill>
          </p:spPr>
          <p:txBody>
            <a:bodyPr wrap="square" lIns="0" tIns="0" rIns="0" bIns="0" rtlCol="0"/>
            <a:lstStyle/>
            <a:p>
              <a:endParaRPr/>
            </a:p>
          </p:txBody>
        </p:sp>
        <p:sp>
          <p:nvSpPr>
            <p:cNvPr id="168" name="object 175">
              <a:extLst>
                <a:ext uri="{FF2B5EF4-FFF2-40B4-BE49-F238E27FC236}">
                  <a16:creationId xmlns:a16="http://schemas.microsoft.com/office/drawing/2014/main" id="{1BF5D8A6-5676-0DDB-CAD2-9A7E6EA979CB}"/>
                </a:ext>
              </a:extLst>
            </p:cNvPr>
            <p:cNvSpPr/>
            <p:nvPr/>
          </p:nvSpPr>
          <p:spPr>
            <a:xfrm>
              <a:off x="10080904" y="107876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DD3C28">
                <a:alpha val="79998"/>
              </a:srgbClr>
            </a:solidFill>
          </p:spPr>
          <p:txBody>
            <a:bodyPr wrap="square" lIns="0" tIns="0" rIns="0" bIns="0" rtlCol="0"/>
            <a:lstStyle/>
            <a:p>
              <a:endParaRPr/>
            </a:p>
          </p:txBody>
        </p:sp>
        <p:sp>
          <p:nvSpPr>
            <p:cNvPr id="169" name="object 176">
              <a:extLst>
                <a:ext uri="{FF2B5EF4-FFF2-40B4-BE49-F238E27FC236}">
                  <a16:creationId xmlns:a16="http://schemas.microsoft.com/office/drawing/2014/main" id="{B9FAA11A-EEC1-7EE4-2525-1729176ED7F9}"/>
                </a:ext>
              </a:extLst>
            </p:cNvPr>
            <p:cNvSpPr/>
            <p:nvPr/>
          </p:nvSpPr>
          <p:spPr>
            <a:xfrm>
              <a:off x="10119969"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EB3">
                <a:alpha val="79998"/>
              </a:srgbClr>
            </a:solidFill>
          </p:spPr>
          <p:txBody>
            <a:bodyPr wrap="square" lIns="0" tIns="0" rIns="0" bIns="0" rtlCol="0"/>
            <a:lstStyle/>
            <a:p>
              <a:endParaRPr/>
            </a:p>
          </p:txBody>
        </p:sp>
        <p:sp>
          <p:nvSpPr>
            <p:cNvPr id="170" name="object 177">
              <a:extLst>
                <a:ext uri="{FF2B5EF4-FFF2-40B4-BE49-F238E27FC236}">
                  <a16:creationId xmlns:a16="http://schemas.microsoft.com/office/drawing/2014/main" id="{4B202028-3FF4-E94E-2FAF-49D371990AFE}"/>
                </a:ext>
              </a:extLst>
            </p:cNvPr>
            <p:cNvSpPr/>
            <p:nvPr/>
          </p:nvSpPr>
          <p:spPr>
            <a:xfrm>
              <a:off x="10159022"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71" name="object 178">
              <a:extLst>
                <a:ext uri="{FF2B5EF4-FFF2-40B4-BE49-F238E27FC236}">
                  <a16:creationId xmlns:a16="http://schemas.microsoft.com/office/drawing/2014/main" id="{2BA625A1-F69E-2E5A-187A-1EDF180742D6}"/>
                </a:ext>
              </a:extLst>
            </p:cNvPr>
            <p:cNvSpPr/>
            <p:nvPr/>
          </p:nvSpPr>
          <p:spPr>
            <a:xfrm>
              <a:off x="10198087"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72" name="object 179">
              <a:extLst>
                <a:ext uri="{FF2B5EF4-FFF2-40B4-BE49-F238E27FC236}">
                  <a16:creationId xmlns:a16="http://schemas.microsoft.com/office/drawing/2014/main" id="{01F8C0C4-12E5-8C51-9A6C-3DD7EC2913AE}"/>
                </a:ext>
              </a:extLst>
            </p:cNvPr>
            <p:cNvSpPr/>
            <p:nvPr/>
          </p:nvSpPr>
          <p:spPr>
            <a:xfrm>
              <a:off x="10237139"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173" name="object 180">
              <a:extLst>
                <a:ext uri="{FF2B5EF4-FFF2-40B4-BE49-F238E27FC236}">
                  <a16:creationId xmlns:a16="http://schemas.microsoft.com/office/drawing/2014/main" id="{002DBC4C-7D3F-0AD2-5976-AA69471A863D}"/>
                </a:ext>
              </a:extLst>
            </p:cNvPr>
            <p:cNvSpPr/>
            <p:nvPr/>
          </p:nvSpPr>
          <p:spPr>
            <a:xfrm>
              <a:off x="10276204"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74" name="object 181">
              <a:extLst>
                <a:ext uri="{FF2B5EF4-FFF2-40B4-BE49-F238E27FC236}">
                  <a16:creationId xmlns:a16="http://schemas.microsoft.com/office/drawing/2014/main" id="{6419BA9D-4F0B-DEF9-C3AA-5EE1F6BD75D9}"/>
                </a:ext>
              </a:extLst>
            </p:cNvPr>
            <p:cNvSpPr/>
            <p:nvPr/>
          </p:nvSpPr>
          <p:spPr>
            <a:xfrm>
              <a:off x="10315257"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4C0">
                <a:alpha val="79998"/>
              </a:srgbClr>
            </a:solidFill>
          </p:spPr>
          <p:txBody>
            <a:bodyPr wrap="square" lIns="0" tIns="0" rIns="0" bIns="0" rtlCol="0"/>
            <a:lstStyle/>
            <a:p>
              <a:endParaRPr/>
            </a:p>
          </p:txBody>
        </p:sp>
        <p:sp>
          <p:nvSpPr>
            <p:cNvPr id="175" name="object 182">
              <a:extLst>
                <a:ext uri="{FF2B5EF4-FFF2-40B4-BE49-F238E27FC236}">
                  <a16:creationId xmlns:a16="http://schemas.microsoft.com/office/drawing/2014/main" id="{7F8F7B1C-1467-1C27-BC5B-22BA6043A919}"/>
                </a:ext>
              </a:extLst>
            </p:cNvPr>
            <p:cNvSpPr/>
            <p:nvPr/>
          </p:nvSpPr>
          <p:spPr>
            <a:xfrm>
              <a:off x="10354322"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EB3">
                <a:alpha val="79998"/>
              </a:srgbClr>
            </a:solidFill>
          </p:spPr>
          <p:txBody>
            <a:bodyPr wrap="square" lIns="0" tIns="0" rIns="0" bIns="0" rtlCol="0"/>
            <a:lstStyle/>
            <a:p>
              <a:endParaRPr/>
            </a:p>
          </p:txBody>
        </p:sp>
        <p:sp>
          <p:nvSpPr>
            <p:cNvPr id="176" name="object 183">
              <a:extLst>
                <a:ext uri="{FF2B5EF4-FFF2-40B4-BE49-F238E27FC236}">
                  <a16:creationId xmlns:a16="http://schemas.microsoft.com/office/drawing/2014/main" id="{ED39BD11-77FE-4F99-A5C1-A1C81D7A765C}"/>
                </a:ext>
              </a:extLst>
            </p:cNvPr>
            <p:cNvSpPr/>
            <p:nvPr/>
          </p:nvSpPr>
          <p:spPr>
            <a:xfrm>
              <a:off x="10393375"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177" name="object 184">
              <a:extLst>
                <a:ext uri="{FF2B5EF4-FFF2-40B4-BE49-F238E27FC236}">
                  <a16:creationId xmlns:a16="http://schemas.microsoft.com/office/drawing/2014/main" id="{450E0536-E146-E909-A423-C0B1F27D1E4E}"/>
                </a:ext>
              </a:extLst>
            </p:cNvPr>
            <p:cNvSpPr/>
            <p:nvPr/>
          </p:nvSpPr>
          <p:spPr>
            <a:xfrm>
              <a:off x="10432440"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178" name="object 185">
              <a:extLst>
                <a:ext uri="{FF2B5EF4-FFF2-40B4-BE49-F238E27FC236}">
                  <a16:creationId xmlns:a16="http://schemas.microsoft.com/office/drawing/2014/main" id="{03C679C8-A261-8CFC-619B-21CE6B9864F3}"/>
                </a:ext>
              </a:extLst>
            </p:cNvPr>
            <p:cNvSpPr/>
            <p:nvPr/>
          </p:nvSpPr>
          <p:spPr>
            <a:xfrm>
              <a:off x="10471492"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179" name="object 186">
              <a:extLst>
                <a:ext uri="{FF2B5EF4-FFF2-40B4-BE49-F238E27FC236}">
                  <a16:creationId xmlns:a16="http://schemas.microsoft.com/office/drawing/2014/main" id="{3CC4AF5A-142F-1A03-DDD5-C357D445347E}"/>
                </a:ext>
              </a:extLst>
            </p:cNvPr>
            <p:cNvSpPr/>
            <p:nvPr/>
          </p:nvSpPr>
          <p:spPr>
            <a:xfrm>
              <a:off x="10510558"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FD9">
                <a:alpha val="79998"/>
              </a:srgbClr>
            </a:solidFill>
          </p:spPr>
          <p:txBody>
            <a:bodyPr wrap="square" lIns="0" tIns="0" rIns="0" bIns="0" rtlCol="0"/>
            <a:lstStyle/>
            <a:p>
              <a:endParaRPr/>
            </a:p>
          </p:txBody>
        </p:sp>
        <p:sp>
          <p:nvSpPr>
            <p:cNvPr id="180" name="object 187">
              <a:extLst>
                <a:ext uri="{FF2B5EF4-FFF2-40B4-BE49-F238E27FC236}">
                  <a16:creationId xmlns:a16="http://schemas.microsoft.com/office/drawing/2014/main" id="{86C57367-849A-B5B7-3F89-7D486D79B1B9}"/>
                </a:ext>
              </a:extLst>
            </p:cNvPr>
            <p:cNvSpPr/>
            <p:nvPr/>
          </p:nvSpPr>
          <p:spPr>
            <a:xfrm>
              <a:off x="10549610"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FF7EB">
                <a:alpha val="79998"/>
              </a:srgbClr>
            </a:solidFill>
          </p:spPr>
          <p:txBody>
            <a:bodyPr wrap="square" lIns="0" tIns="0" rIns="0" bIns="0" rtlCol="0"/>
            <a:lstStyle/>
            <a:p>
              <a:endParaRPr/>
            </a:p>
          </p:txBody>
        </p:sp>
        <p:sp>
          <p:nvSpPr>
            <p:cNvPr id="181" name="object 188">
              <a:extLst>
                <a:ext uri="{FF2B5EF4-FFF2-40B4-BE49-F238E27FC236}">
                  <a16:creationId xmlns:a16="http://schemas.microsoft.com/office/drawing/2014/main" id="{A34CAFB1-05F5-9F9F-A1C6-FB5F80A3CF08}"/>
                </a:ext>
              </a:extLst>
            </p:cNvPr>
            <p:cNvSpPr/>
            <p:nvPr/>
          </p:nvSpPr>
          <p:spPr>
            <a:xfrm>
              <a:off x="10588675"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182" name="object 189">
              <a:extLst>
                <a:ext uri="{FF2B5EF4-FFF2-40B4-BE49-F238E27FC236}">
                  <a16:creationId xmlns:a16="http://schemas.microsoft.com/office/drawing/2014/main" id="{67AC27DE-0769-8F87-DC20-FCDD8599640F}"/>
                </a:ext>
              </a:extLst>
            </p:cNvPr>
            <p:cNvSpPr/>
            <p:nvPr/>
          </p:nvSpPr>
          <p:spPr>
            <a:xfrm>
              <a:off x="10627728"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183" name="object 190">
              <a:extLst>
                <a:ext uri="{FF2B5EF4-FFF2-40B4-BE49-F238E27FC236}">
                  <a16:creationId xmlns:a16="http://schemas.microsoft.com/office/drawing/2014/main" id="{3175B751-6C94-7BC2-46AB-EEA99664B425}"/>
                </a:ext>
              </a:extLst>
            </p:cNvPr>
            <p:cNvSpPr/>
            <p:nvPr/>
          </p:nvSpPr>
          <p:spPr>
            <a:xfrm>
              <a:off x="10666793"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E0B7">
                <a:alpha val="79998"/>
              </a:srgbClr>
            </a:solidFill>
          </p:spPr>
          <p:txBody>
            <a:bodyPr wrap="square" lIns="0" tIns="0" rIns="0" bIns="0" rtlCol="0"/>
            <a:lstStyle/>
            <a:p>
              <a:endParaRPr/>
            </a:p>
          </p:txBody>
        </p:sp>
        <p:sp>
          <p:nvSpPr>
            <p:cNvPr id="184" name="object 191">
              <a:extLst>
                <a:ext uri="{FF2B5EF4-FFF2-40B4-BE49-F238E27FC236}">
                  <a16:creationId xmlns:a16="http://schemas.microsoft.com/office/drawing/2014/main" id="{BD242F37-7C75-5E84-4F0C-25E9F0110967}"/>
                </a:ext>
              </a:extLst>
            </p:cNvPr>
            <p:cNvSpPr/>
            <p:nvPr/>
          </p:nvSpPr>
          <p:spPr>
            <a:xfrm>
              <a:off x="10705845"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1B9">
                <a:alpha val="79998"/>
              </a:srgbClr>
            </a:solidFill>
          </p:spPr>
          <p:txBody>
            <a:bodyPr wrap="square" lIns="0" tIns="0" rIns="0" bIns="0" rtlCol="0"/>
            <a:lstStyle/>
            <a:p>
              <a:endParaRPr/>
            </a:p>
          </p:txBody>
        </p:sp>
        <p:sp>
          <p:nvSpPr>
            <p:cNvPr id="185" name="object 192">
              <a:extLst>
                <a:ext uri="{FF2B5EF4-FFF2-40B4-BE49-F238E27FC236}">
                  <a16:creationId xmlns:a16="http://schemas.microsoft.com/office/drawing/2014/main" id="{B530AFC2-17C7-23CB-EB29-4B118FC81DC5}"/>
                </a:ext>
              </a:extLst>
            </p:cNvPr>
            <p:cNvSpPr/>
            <p:nvPr/>
          </p:nvSpPr>
          <p:spPr>
            <a:xfrm>
              <a:off x="10744911"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CAF">
                <a:alpha val="79998"/>
              </a:srgbClr>
            </a:solidFill>
          </p:spPr>
          <p:txBody>
            <a:bodyPr wrap="square" lIns="0" tIns="0" rIns="0" bIns="0" rtlCol="0"/>
            <a:lstStyle/>
            <a:p>
              <a:endParaRPr/>
            </a:p>
          </p:txBody>
        </p:sp>
        <p:sp>
          <p:nvSpPr>
            <p:cNvPr id="186" name="object 193">
              <a:extLst>
                <a:ext uri="{FF2B5EF4-FFF2-40B4-BE49-F238E27FC236}">
                  <a16:creationId xmlns:a16="http://schemas.microsoft.com/office/drawing/2014/main" id="{18B515F9-AC85-C2FD-056B-25F99B48AA4D}"/>
                </a:ext>
              </a:extLst>
            </p:cNvPr>
            <p:cNvSpPr/>
            <p:nvPr/>
          </p:nvSpPr>
          <p:spPr>
            <a:xfrm>
              <a:off x="10783963"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B4A">
                <a:alpha val="79998"/>
              </a:srgbClr>
            </a:solidFill>
          </p:spPr>
          <p:txBody>
            <a:bodyPr wrap="square" lIns="0" tIns="0" rIns="0" bIns="0" rtlCol="0"/>
            <a:lstStyle/>
            <a:p>
              <a:endParaRPr/>
            </a:p>
          </p:txBody>
        </p:sp>
        <p:sp>
          <p:nvSpPr>
            <p:cNvPr id="187" name="object 194">
              <a:extLst>
                <a:ext uri="{FF2B5EF4-FFF2-40B4-BE49-F238E27FC236}">
                  <a16:creationId xmlns:a16="http://schemas.microsoft.com/office/drawing/2014/main" id="{A0097B06-F5A5-CBD7-E560-0E7EBFC9013E}"/>
                </a:ext>
              </a:extLst>
            </p:cNvPr>
            <p:cNvSpPr/>
            <p:nvPr/>
          </p:nvSpPr>
          <p:spPr>
            <a:xfrm>
              <a:off x="10823028" y="107876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8553C">
                <a:alpha val="79998"/>
              </a:srgbClr>
            </a:solidFill>
          </p:spPr>
          <p:txBody>
            <a:bodyPr wrap="square" lIns="0" tIns="0" rIns="0" bIns="0" rtlCol="0"/>
            <a:lstStyle/>
            <a:p>
              <a:endParaRPr/>
            </a:p>
          </p:txBody>
        </p:sp>
        <p:sp>
          <p:nvSpPr>
            <p:cNvPr id="188" name="object 195">
              <a:extLst>
                <a:ext uri="{FF2B5EF4-FFF2-40B4-BE49-F238E27FC236}">
                  <a16:creationId xmlns:a16="http://schemas.microsoft.com/office/drawing/2014/main" id="{141064C1-A792-6937-BAD6-023E97699D13}"/>
                </a:ext>
              </a:extLst>
            </p:cNvPr>
            <p:cNvSpPr/>
            <p:nvPr/>
          </p:nvSpPr>
          <p:spPr>
            <a:xfrm>
              <a:off x="10862081"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189" name="object 196">
              <a:extLst>
                <a:ext uri="{FF2B5EF4-FFF2-40B4-BE49-F238E27FC236}">
                  <a16:creationId xmlns:a16="http://schemas.microsoft.com/office/drawing/2014/main" id="{53C18996-582E-E8A7-E37B-7FC2E1D33579}"/>
                </a:ext>
              </a:extLst>
            </p:cNvPr>
            <p:cNvSpPr/>
            <p:nvPr/>
          </p:nvSpPr>
          <p:spPr>
            <a:xfrm>
              <a:off x="10901146" y="107876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06B">
                <a:alpha val="79998"/>
              </a:srgbClr>
            </a:solidFill>
          </p:spPr>
          <p:txBody>
            <a:bodyPr wrap="square" lIns="0" tIns="0" rIns="0" bIns="0" rtlCol="0"/>
            <a:lstStyle/>
            <a:p>
              <a:endParaRPr/>
            </a:p>
          </p:txBody>
        </p:sp>
        <p:sp>
          <p:nvSpPr>
            <p:cNvPr id="190" name="object 197">
              <a:extLst>
                <a:ext uri="{FF2B5EF4-FFF2-40B4-BE49-F238E27FC236}">
                  <a16:creationId xmlns:a16="http://schemas.microsoft.com/office/drawing/2014/main" id="{BC84F529-0E8D-F690-AE32-0D3F882FA5A9}"/>
                </a:ext>
              </a:extLst>
            </p:cNvPr>
            <p:cNvSpPr/>
            <p:nvPr/>
          </p:nvSpPr>
          <p:spPr>
            <a:xfrm>
              <a:off x="10940199"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191" name="object 198">
              <a:extLst>
                <a:ext uri="{FF2B5EF4-FFF2-40B4-BE49-F238E27FC236}">
                  <a16:creationId xmlns:a16="http://schemas.microsoft.com/office/drawing/2014/main" id="{C1489308-A53A-7120-97BA-19DDBD7F4492}"/>
                </a:ext>
              </a:extLst>
            </p:cNvPr>
            <p:cNvSpPr/>
            <p:nvPr/>
          </p:nvSpPr>
          <p:spPr>
            <a:xfrm>
              <a:off x="10979251"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92" name="object 199">
              <a:extLst>
                <a:ext uri="{FF2B5EF4-FFF2-40B4-BE49-F238E27FC236}">
                  <a16:creationId xmlns:a16="http://schemas.microsoft.com/office/drawing/2014/main" id="{9E39D9BD-C9FB-A128-D9FB-EC6722358180}"/>
                </a:ext>
              </a:extLst>
            </p:cNvPr>
            <p:cNvSpPr/>
            <p:nvPr/>
          </p:nvSpPr>
          <p:spPr>
            <a:xfrm>
              <a:off x="11018316"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93" name="object 200">
              <a:extLst>
                <a:ext uri="{FF2B5EF4-FFF2-40B4-BE49-F238E27FC236}">
                  <a16:creationId xmlns:a16="http://schemas.microsoft.com/office/drawing/2014/main" id="{C91C6AC1-0CF5-F47C-3F12-B1FBBB8EDA3C}"/>
                </a:ext>
              </a:extLst>
            </p:cNvPr>
            <p:cNvSpPr/>
            <p:nvPr/>
          </p:nvSpPr>
          <p:spPr>
            <a:xfrm>
              <a:off x="11057369"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94" name="object 201">
              <a:extLst>
                <a:ext uri="{FF2B5EF4-FFF2-40B4-BE49-F238E27FC236}">
                  <a16:creationId xmlns:a16="http://schemas.microsoft.com/office/drawing/2014/main" id="{4AA4FBCD-779C-3B8D-136E-B9DFDFC5BB85}"/>
                </a:ext>
              </a:extLst>
            </p:cNvPr>
            <p:cNvSpPr/>
            <p:nvPr/>
          </p:nvSpPr>
          <p:spPr>
            <a:xfrm>
              <a:off x="11096434"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A60000">
                <a:alpha val="79998"/>
              </a:srgbClr>
            </a:solidFill>
          </p:spPr>
          <p:txBody>
            <a:bodyPr wrap="square" lIns="0" tIns="0" rIns="0" bIns="0" rtlCol="0"/>
            <a:lstStyle/>
            <a:p>
              <a:endParaRPr/>
            </a:p>
          </p:txBody>
        </p:sp>
        <p:sp>
          <p:nvSpPr>
            <p:cNvPr id="195" name="object 202">
              <a:extLst>
                <a:ext uri="{FF2B5EF4-FFF2-40B4-BE49-F238E27FC236}">
                  <a16:creationId xmlns:a16="http://schemas.microsoft.com/office/drawing/2014/main" id="{4F0876F7-D54A-EC68-176B-A2C271EA4C90}"/>
                </a:ext>
              </a:extLst>
            </p:cNvPr>
            <p:cNvSpPr/>
            <p:nvPr/>
          </p:nvSpPr>
          <p:spPr>
            <a:xfrm>
              <a:off x="11135486"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196" name="object 203">
              <a:extLst>
                <a:ext uri="{FF2B5EF4-FFF2-40B4-BE49-F238E27FC236}">
                  <a16:creationId xmlns:a16="http://schemas.microsoft.com/office/drawing/2014/main" id="{896A3BED-3FCC-D123-DDC2-06B845115529}"/>
                </a:ext>
              </a:extLst>
            </p:cNvPr>
            <p:cNvSpPr/>
            <p:nvPr/>
          </p:nvSpPr>
          <p:spPr>
            <a:xfrm>
              <a:off x="11174552"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197" name="object 204">
              <a:extLst>
                <a:ext uri="{FF2B5EF4-FFF2-40B4-BE49-F238E27FC236}">
                  <a16:creationId xmlns:a16="http://schemas.microsoft.com/office/drawing/2014/main" id="{3D125AD2-2ADC-76F5-ED7B-2AE2EDBB8336}"/>
                </a:ext>
              </a:extLst>
            </p:cNvPr>
            <p:cNvSpPr/>
            <p:nvPr/>
          </p:nvSpPr>
          <p:spPr>
            <a:xfrm>
              <a:off x="11213604"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447">
                <a:alpha val="79998"/>
              </a:srgbClr>
            </a:solidFill>
          </p:spPr>
          <p:txBody>
            <a:bodyPr wrap="square" lIns="0" tIns="0" rIns="0" bIns="0" rtlCol="0"/>
            <a:lstStyle/>
            <a:p>
              <a:endParaRPr/>
            </a:p>
          </p:txBody>
        </p:sp>
        <p:sp>
          <p:nvSpPr>
            <p:cNvPr id="198" name="object 205">
              <a:extLst>
                <a:ext uri="{FF2B5EF4-FFF2-40B4-BE49-F238E27FC236}">
                  <a16:creationId xmlns:a16="http://schemas.microsoft.com/office/drawing/2014/main" id="{5AD29FEB-5F1E-65B8-D6BF-8A74910300CF}"/>
                </a:ext>
              </a:extLst>
            </p:cNvPr>
            <p:cNvSpPr/>
            <p:nvPr/>
          </p:nvSpPr>
          <p:spPr>
            <a:xfrm>
              <a:off x="11252669"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34B34">
                <a:alpha val="79998"/>
              </a:srgbClr>
            </a:solidFill>
          </p:spPr>
          <p:txBody>
            <a:bodyPr wrap="square" lIns="0" tIns="0" rIns="0" bIns="0" rtlCol="0"/>
            <a:lstStyle/>
            <a:p>
              <a:endParaRPr/>
            </a:p>
          </p:txBody>
        </p:sp>
        <p:sp>
          <p:nvSpPr>
            <p:cNvPr id="199" name="object 206">
              <a:extLst>
                <a:ext uri="{FF2B5EF4-FFF2-40B4-BE49-F238E27FC236}">
                  <a16:creationId xmlns:a16="http://schemas.microsoft.com/office/drawing/2014/main" id="{EF635D62-6BAB-8C96-5732-79430855BCDF}"/>
                </a:ext>
              </a:extLst>
            </p:cNvPr>
            <p:cNvSpPr/>
            <p:nvPr/>
          </p:nvSpPr>
          <p:spPr>
            <a:xfrm>
              <a:off x="11291722"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200" name="object 207">
              <a:extLst>
                <a:ext uri="{FF2B5EF4-FFF2-40B4-BE49-F238E27FC236}">
                  <a16:creationId xmlns:a16="http://schemas.microsoft.com/office/drawing/2014/main" id="{FBB78B87-07D2-11D6-2447-D02FEFE85A5D}"/>
                </a:ext>
              </a:extLst>
            </p:cNvPr>
            <p:cNvSpPr/>
            <p:nvPr/>
          </p:nvSpPr>
          <p:spPr>
            <a:xfrm>
              <a:off x="11330787"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D">
                <a:alpha val="79998"/>
              </a:srgbClr>
            </a:solidFill>
          </p:spPr>
          <p:txBody>
            <a:bodyPr wrap="square" lIns="0" tIns="0" rIns="0" bIns="0" rtlCol="0"/>
            <a:lstStyle/>
            <a:p>
              <a:endParaRPr/>
            </a:p>
          </p:txBody>
        </p:sp>
        <p:sp>
          <p:nvSpPr>
            <p:cNvPr id="201" name="object 208">
              <a:extLst>
                <a:ext uri="{FF2B5EF4-FFF2-40B4-BE49-F238E27FC236}">
                  <a16:creationId xmlns:a16="http://schemas.microsoft.com/office/drawing/2014/main" id="{BCEA9757-EE6C-AC1D-8232-F5E33DB71A40}"/>
                </a:ext>
              </a:extLst>
            </p:cNvPr>
            <p:cNvSpPr/>
            <p:nvPr/>
          </p:nvSpPr>
          <p:spPr>
            <a:xfrm>
              <a:off x="11369840"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202" name="object 209">
              <a:extLst>
                <a:ext uri="{FF2B5EF4-FFF2-40B4-BE49-F238E27FC236}">
                  <a16:creationId xmlns:a16="http://schemas.microsoft.com/office/drawing/2014/main" id="{10212F61-8BC5-5D21-4ECF-1ABC3E1F54B1}"/>
                </a:ext>
              </a:extLst>
            </p:cNvPr>
            <p:cNvSpPr/>
            <p:nvPr/>
          </p:nvSpPr>
          <p:spPr>
            <a:xfrm>
              <a:off x="11408905"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203" name="object 210">
              <a:extLst>
                <a:ext uri="{FF2B5EF4-FFF2-40B4-BE49-F238E27FC236}">
                  <a16:creationId xmlns:a16="http://schemas.microsoft.com/office/drawing/2014/main" id="{03C6A1C5-A1B7-0EAA-C813-A3CE24460FBF}"/>
                </a:ext>
              </a:extLst>
            </p:cNvPr>
            <p:cNvSpPr/>
            <p:nvPr/>
          </p:nvSpPr>
          <p:spPr>
            <a:xfrm>
              <a:off x="11447957"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204" name="object 211">
              <a:extLst>
                <a:ext uri="{FF2B5EF4-FFF2-40B4-BE49-F238E27FC236}">
                  <a16:creationId xmlns:a16="http://schemas.microsoft.com/office/drawing/2014/main" id="{BC422D23-C028-94DB-38B6-1E6A884D107E}"/>
                </a:ext>
              </a:extLst>
            </p:cNvPr>
            <p:cNvSpPr/>
            <p:nvPr/>
          </p:nvSpPr>
          <p:spPr>
            <a:xfrm>
              <a:off x="11487022"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A5A3F">
                <a:alpha val="79998"/>
              </a:srgbClr>
            </a:solidFill>
          </p:spPr>
          <p:txBody>
            <a:bodyPr wrap="square" lIns="0" tIns="0" rIns="0" bIns="0" rtlCol="0"/>
            <a:lstStyle/>
            <a:p>
              <a:endParaRPr/>
            </a:p>
          </p:txBody>
        </p:sp>
        <p:sp>
          <p:nvSpPr>
            <p:cNvPr id="205" name="object 212">
              <a:extLst>
                <a:ext uri="{FF2B5EF4-FFF2-40B4-BE49-F238E27FC236}">
                  <a16:creationId xmlns:a16="http://schemas.microsoft.com/office/drawing/2014/main" id="{3B44579A-76AB-2BDA-84CC-C567BAD8C416}"/>
                </a:ext>
              </a:extLst>
            </p:cNvPr>
            <p:cNvSpPr/>
            <p:nvPr/>
          </p:nvSpPr>
          <p:spPr>
            <a:xfrm>
              <a:off x="11526075"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06" name="object 213">
              <a:extLst>
                <a:ext uri="{FF2B5EF4-FFF2-40B4-BE49-F238E27FC236}">
                  <a16:creationId xmlns:a16="http://schemas.microsoft.com/office/drawing/2014/main" id="{9D98F1EA-6A46-D504-DD9F-23F6DA3B6C48}"/>
                </a:ext>
              </a:extLst>
            </p:cNvPr>
            <p:cNvSpPr/>
            <p:nvPr/>
          </p:nvSpPr>
          <p:spPr>
            <a:xfrm>
              <a:off x="11565140"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0442F">
                <a:alpha val="79998"/>
              </a:srgbClr>
            </a:solidFill>
          </p:spPr>
          <p:txBody>
            <a:bodyPr wrap="square" lIns="0" tIns="0" rIns="0" bIns="0" rtlCol="0"/>
            <a:lstStyle/>
            <a:p>
              <a:endParaRPr/>
            </a:p>
          </p:txBody>
        </p:sp>
        <p:sp>
          <p:nvSpPr>
            <p:cNvPr id="207" name="object 214">
              <a:extLst>
                <a:ext uri="{FF2B5EF4-FFF2-40B4-BE49-F238E27FC236}">
                  <a16:creationId xmlns:a16="http://schemas.microsoft.com/office/drawing/2014/main" id="{790D7E55-7719-6474-DA09-3DF2B31B256C}"/>
                </a:ext>
              </a:extLst>
            </p:cNvPr>
            <p:cNvSpPr/>
            <p:nvPr/>
          </p:nvSpPr>
          <p:spPr>
            <a:xfrm>
              <a:off x="11604193"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09A">
                <a:alpha val="79998"/>
              </a:srgbClr>
            </a:solidFill>
          </p:spPr>
          <p:txBody>
            <a:bodyPr wrap="square" lIns="0" tIns="0" rIns="0" bIns="0" rtlCol="0"/>
            <a:lstStyle/>
            <a:p>
              <a:endParaRPr/>
            </a:p>
          </p:txBody>
        </p:sp>
        <p:sp>
          <p:nvSpPr>
            <p:cNvPr id="208" name="object 215">
              <a:extLst>
                <a:ext uri="{FF2B5EF4-FFF2-40B4-BE49-F238E27FC236}">
                  <a16:creationId xmlns:a16="http://schemas.microsoft.com/office/drawing/2014/main" id="{8743222D-7B5F-BDC8-EE2F-145B52F894B7}"/>
                </a:ext>
              </a:extLst>
            </p:cNvPr>
            <p:cNvSpPr/>
            <p:nvPr/>
          </p:nvSpPr>
          <p:spPr>
            <a:xfrm>
              <a:off x="11643258" y="107876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C85">
                <a:alpha val="79998"/>
              </a:srgbClr>
            </a:solidFill>
          </p:spPr>
          <p:txBody>
            <a:bodyPr wrap="square" lIns="0" tIns="0" rIns="0" bIns="0" rtlCol="0"/>
            <a:lstStyle/>
            <a:p>
              <a:endParaRPr/>
            </a:p>
          </p:txBody>
        </p:sp>
        <p:sp>
          <p:nvSpPr>
            <p:cNvPr id="209" name="object 216">
              <a:extLst>
                <a:ext uri="{FF2B5EF4-FFF2-40B4-BE49-F238E27FC236}">
                  <a16:creationId xmlns:a16="http://schemas.microsoft.com/office/drawing/2014/main" id="{6BFCC493-C1D7-EC04-075A-4FECB7C4254A}"/>
                </a:ext>
              </a:extLst>
            </p:cNvPr>
            <p:cNvSpPr/>
            <p:nvPr/>
          </p:nvSpPr>
          <p:spPr>
            <a:xfrm>
              <a:off x="11682310"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210" name="object 217">
              <a:extLst>
                <a:ext uri="{FF2B5EF4-FFF2-40B4-BE49-F238E27FC236}">
                  <a16:creationId xmlns:a16="http://schemas.microsoft.com/office/drawing/2014/main" id="{0FACBED8-0BAE-9CF3-7242-9E460D74CFA6}"/>
                </a:ext>
              </a:extLst>
            </p:cNvPr>
            <p:cNvSpPr/>
            <p:nvPr/>
          </p:nvSpPr>
          <p:spPr>
            <a:xfrm>
              <a:off x="11721376" y="107876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C2140D">
                <a:alpha val="79998"/>
              </a:srgbClr>
            </a:solidFill>
          </p:spPr>
          <p:txBody>
            <a:bodyPr wrap="square" lIns="0" tIns="0" rIns="0" bIns="0" rtlCol="0"/>
            <a:lstStyle/>
            <a:p>
              <a:endParaRPr/>
            </a:p>
          </p:txBody>
        </p:sp>
        <p:sp>
          <p:nvSpPr>
            <p:cNvPr id="211" name="object 218">
              <a:extLst>
                <a:ext uri="{FF2B5EF4-FFF2-40B4-BE49-F238E27FC236}">
                  <a16:creationId xmlns:a16="http://schemas.microsoft.com/office/drawing/2014/main" id="{42954640-C86E-9DFD-4A18-47C8B35090C6}"/>
                </a:ext>
              </a:extLst>
            </p:cNvPr>
            <p:cNvSpPr/>
            <p:nvPr/>
          </p:nvSpPr>
          <p:spPr>
            <a:xfrm>
              <a:off x="11760428"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212" name="object 219">
              <a:extLst>
                <a:ext uri="{FF2B5EF4-FFF2-40B4-BE49-F238E27FC236}">
                  <a16:creationId xmlns:a16="http://schemas.microsoft.com/office/drawing/2014/main" id="{16946CB2-9A3C-2AD2-20C2-9C27DEC980E5}"/>
                </a:ext>
              </a:extLst>
            </p:cNvPr>
            <p:cNvSpPr/>
            <p:nvPr/>
          </p:nvSpPr>
          <p:spPr>
            <a:xfrm>
              <a:off x="11799493" y="107876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D96">
                <a:alpha val="79998"/>
              </a:srgbClr>
            </a:solidFill>
          </p:spPr>
          <p:txBody>
            <a:bodyPr wrap="square" lIns="0" tIns="0" rIns="0" bIns="0" rtlCol="0"/>
            <a:lstStyle/>
            <a:p>
              <a:endParaRPr/>
            </a:p>
          </p:txBody>
        </p:sp>
        <p:sp>
          <p:nvSpPr>
            <p:cNvPr id="213" name="object 220">
              <a:extLst>
                <a:ext uri="{FF2B5EF4-FFF2-40B4-BE49-F238E27FC236}">
                  <a16:creationId xmlns:a16="http://schemas.microsoft.com/office/drawing/2014/main" id="{3D54AB21-F5A5-E4A3-87D9-9EC402E6A28A}"/>
                </a:ext>
              </a:extLst>
            </p:cNvPr>
            <p:cNvSpPr/>
            <p:nvPr/>
          </p:nvSpPr>
          <p:spPr>
            <a:xfrm>
              <a:off x="11838546"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34B34">
                <a:alpha val="79998"/>
              </a:srgbClr>
            </a:solidFill>
          </p:spPr>
          <p:txBody>
            <a:bodyPr wrap="square" lIns="0" tIns="0" rIns="0" bIns="0" rtlCol="0"/>
            <a:lstStyle/>
            <a:p>
              <a:endParaRPr/>
            </a:p>
          </p:txBody>
        </p:sp>
        <p:sp>
          <p:nvSpPr>
            <p:cNvPr id="214" name="object 221">
              <a:extLst>
                <a:ext uri="{FF2B5EF4-FFF2-40B4-BE49-F238E27FC236}">
                  <a16:creationId xmlns:a16="http://schemas.microsoft.com/office/drawing/2014/main" id="{55B4AD3C-76A5-57E0-7070-97A52DAB759F}"/>
                </a:ext>
              </a:extLst>
            </p:cNvPr>
            <p:cNvSpPr/>
            <p:nvPr/>
          </p:nvSpPr>
          <p:spPr>
            <a:xfrm>
              <a:off x="11877611" y="107876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863">
                <a:alpha val="79998"/>
              </a:srgbClr>
            </a:solidFill>
          </p:spPr>
          <p:txBody>
            <a:bodyPr wrap="square" lIns="0" tIns="0" rIns="0" bIns="0" rtlCol="0"/>
            <a:lstStyle/>
            <a:p>
              <a:endParaRPr/>
            </a:p>
          </p:txBody>
        </p:sp>
        <p:sp>
          <p:nvSpPr>
            <p:cNvPr id="215" name="object 222">
              <a:extLst>
                <a:ext uri="{FF2B5EF4-FFF2-40B4-BE49-F238E27FC236}">
                  <a16:creationId xmlns:a16="http://schemas.microsoft.com/office/drawing/2014/main" id="{864139AE-9ED4-825F-992F-A98C00E75E52}"/>
                </a:ext>
              </a:extLst>
            </p:cNvPr>
            <p:cNvSpPr/>
            <p:nvPr/>
          </p:nvSpPr>
          <p:spPr>
            <a:xfrm>
              <a:off x="11916663"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44D35">
                <a:alpha val="79998"/>
              </a:srgbClr>
            </a:solidFill>
          </p:spPr>
          <p:txBody>
            <a:bodyPr wrap="square" lIns="0" tIns="0" rIns="0" bIns="0" rtlCol="0"/>
            <a:lstStyle/>
            <a:p>
              <a:endParaRPr/>
            </a:p>
          </p:txBody>
        </p:sp>
        <p:sp>
          <p:nvSpPr>
            <p:cNvPr id="216" name="object 223">
              <a:extLst>
                <a:ext uri="{FF2B5EF4-FFF2-40B4-BE49-F238E27FC236}">
                  <a16:creationId xmlns:a16="http://schemas.microsoft.com/office/drawing/2014/main" id="{97BACFAD-BBA7-3915-C4AF-D90D2BC9D10D}"/>
                </a:ext>
              </a:extLst>
            </p:cNvPr>
            <p:cNvSpPr/>
            <p:nvPr/>
          </p:nvSpPr>
          <p:spPr>
            <a:xfrm>
              <a:off x="11955729" y="107876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217" name="object 224">
              <a:extLst>
                <a:ext uri="{FF2B5EF4-FFF2-40B4-BE49-F238E27FC236}">
                  <a16:creationId xmlns:a16="http://schemas.microsoft.com/office/drawing/2014/main" id="{E630142C-34BA-3506-4C1C-004264D58F9B}"/>
                </a:ext>
              </a:extLst>
            </p:cNvPr>
            <p:cNvSpPr/>
            <p:nvPr/>
          </p:nvSpPr>
          <p:spPr>
            <a:xfrm>
              <a:off x="10041851" y="111681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3724E">
                <a:alpha val="79998"/>
              </a:srgbClr>
            </a:solidFill>
          </p:spPr>
          <p:txBody>
            <a:bodyPr wrap="square" lIns="0" tIns="0" rIns="0" bIns="0" rtlCol="0"/>
            <a:lstStyle/>
            <a:p>
              <a:endParaRPr/>
            </a:p>
          </p:txBody>
        </p:sp>
        <p:sp>
          <p:nvSpPr>
            <p:cNvPr id="218" name="object 225">
              <a:extLst>
                <a:ext uri="{FF2B5EF4-FFF2-40B4-BE49-F238E27FC236}">
                  <a16:creationId xmlns:a16="http://schemas.microsoft.com/office/drawing/2014/main" id="{12C61AFB-B223-69EB-DD71-20A9C898D8CB}"/>
                </a:ext>
              </a:extLst>
            </p:cNvPr>
            <p:cNvSpPr/>
            <p:nvPr/>
          </p:nvSpPr>
          <p:spPr>
            <a:xfrm>
              <a:off x="10080904" y="111681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6A2">
                <a:alpha val="79998"/>
              </a:srgbClr>
            </a:solidFill>
          </p:spPr>
          <p:txBody>
            <a:bodyPr wrap="square" lIns="0" tIns="0" rIns="0" bIns="0" rtlCol="0"/>
            <a:lstStyle/>
            <a:p>
              <a:endParaRPr/>
            </a:p>
          </p:txBody>
        </p:sp>
        <p:sp>
          <p:nvSpPr>
            <p:cNvPr id="219" name="object 226">
              <a:extLst>
                <a:ext uri="{FF2B5EF4-FFF2-40B4-BE49-F238E27FC236}">
                  <a16:creationId xmlns:a16="http://schemas.microsoft.com/office/drawing/2014/main" id="{7BBA3EA6-8E5C-FD02-EA70-56F83DAA826B}"/>
                </a:ext>
              </a:extLst>
            </p:cNvPr>
            <p:cNvSpPr/>
            <p:nvPr/>
          </p:nvSpPr>
          <p:spPr>
            <a:xfrm>
              <a:off x="10119969"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8553C">
                <a:alpha val="79998"/>
              </a:srgbClr>
            </a:solidFill>
          </p:spPr>
          <p:txBody>
            <a:bodyPr wrap="square" lIns="0" tIns="0" rIns="0" bIns="0" rtlCol="0"/>
            <a:lstStyle/>
            <a:p>
              <a:endParaRPr/>
            </a:p>
          </p:txBody>
        </p:sp>
        <p:sp>
          <p:nvSpPr>
            <p:cNvPr id="220" name="object 227">
              <a:extLst>
                <a:ext uri="{FF2B5EF4-FFF2-40B4-BE49-F238E27FC236}">
                  <a16:creationId xmlns:a16="http://schemas.microsoft.com/office/drawing/2014/main" id="{84E33637-EC7D-22B6-6336-08C77BCAFB44}"/>
                </a:ext>
              </a:extLst>
            </p:cNvPr>
            <p:cNvSpPr/>
            <p:nvPr/>
          </p:nvSpPr>
          <p:spPr>
            <a:xfrm>
              <a:off x="10159022"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221" name="object 228">
              <a:extLst>
                <a:ext uri="{FF2B5EF4-FFF2-40B4-BE49-F238E27FC236}">
                  <a16:creationId xmlns:a16="http://schemas.microsoft.com/office/drawing/2014/main" id="{92188DCD-6ACE-69DC-2713-0B0E28724445}"/>
                </a:ext>
              </a:extLst>
            </p:cNvPr>
            <p:cNvSpPr/>
            <p:nvPr/>
          </p:nvSpPr>
          <p:spPr>
            <a:xfrm>
              <a:off x="10198087"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222" name="object 229">
              <a:extLst>
                <a:ext uri="{FF2B5EF4-FFF2-40B4-BE49-F238E27FC236}">
                  <a16:creationId xmlns:a16="http://schemas.microsoft.com/office/drawing/2014/main" id="{D7F2680D-2734-9467-D7CB-FD10030FEDBD}"/>
                </a:ext>
              </a:extLst>
            </p:cNvPr>
            <p:cNvSpPr/>
            <p:nvPr/>
          </p:nvSpPr>
          <p:spPr>
            <a:xfrm>
              <a:off x="10237139"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32A1B">
                <a:alpha val="79998"/>
              </a:srgbClr>
            </a:solidFill>
          </p:spPr>
          <p:txBody>
            <a:bodyPr wrap="square" lIns="0" tIns="0" rIns="0" bIns="0" rtlCol="0"/>
            <a:lstStyle/>
            <a:p>
              <a:endParaRPr/>
            </a:p>
          </p:txBody>
        </p:sp>
        <p:sp>
          <p:nvSpPr>
            <p:cNvPr id="223" name="object 230">
              <a:extLst>
                <a:ext uri="{FF2B5EF4-FFF2-40B4-BE49-F238E27FC236}">
                  <a16:creationId xmlns:a16="http://schemas.microsoft.com/office/drawing/2014/main" id="{17571985-65F9-7D90-7F5A-AEBD1EC82D28}"/>
                </a:ext>
              </a:extLst>
            </p:cNvPr>
            <p:cNvSpPr/>
            <p:nvPr/>
          </p:nvSpPr>
          <p:spPr>
            <a:xfrm>
              <a:off x="10276204"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224" name="object 231">
              <a:extLst>
                <a:ext uri="{FF2B5EF4-FFF2-40B4-BE49-F238E27FC236}">
                  <a16:creationId xmlns:a16="http://schemas.microsoft.com/office/drawing/2014/main" id="{9E18A616-7C4D-C4BA-CF9A-3A70826731A0}"/>
                </a:ext>
              </a:extLst>
            </p:cNvPr>
            <p:cNvSpPr/>
            <p:nvPr/>
          </p:nvSpPr>
          <p:spPr>
            <a:xfrm>
              <a:off x="10315257"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225" name="object 232">
              <a:extLst>
                <a:ext uri="{FF2B5EF4-FFF2-40B4-BE49-F238E27FC236}">
                  <a16:creationId xmlns:a16="http://schemas.microsoft.com/office/drawing/2014/main" id="{3B7A9634-D8D6-31A9-4D61-4924759EF8C3}"/>
                </a:ext>
              </a:extLst>
            </p:cNvPr>
            <p:cNvSpPr/>
            <p:nvPr/>
          </p:nvSpPr>
          <p:spPr>
            <a:xfrm>
              <a:off x="10354322"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BE0F0A">
                <a:alpha val="79998"/>
              </a:srgbClr>
            </a:solidFill>
          </p:spPr>
          <p:txBody>
            <a:bodyPr wrap="square" lIns="0" tIns="0" rIns="0" bIns="0" rtlCol="0"/>
            <a:lstStyle/>
            <a:p>
              <a:endParaRPr/>
            </a:p>
          </p:txBody>
        </p:sp>
        <p:sp>
          <p:nvSpPr>
            <p:cNvPr id="226" name="object 233">
              <a:extLst>
                <a:ext uri="{FF2B5EF4-FFF2-40B4-BE49-F238E27FC236}">
                  <a16:creationId xmlns:a16="http://schemas.microsoft.com/office/drawing/2014/main" id="{A9DE97C2-185B-C0EC-D22A-339BF1C2D745}"/>
                </a:ext>
              </a:extLst>
            </p:cNvPr>
            <p:cNvSpPr/>
            <p:nvPr/>
          </p:nvSpPr>
          <p:spPr>
            <a:xfrm>
              <a:off x="10393375"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F412C">
                <a:alpha val="79998"/>
              </a:srgbClr>
            </a:solidFill>
          </p:spPr>
          <p:txBody>
            <a:bodyPr wrap="square" lIns="0" tIns="0" rIns="0" bIns="0" rtlCol="0"/>
            <a:lstStyle/>
            <a:p>
              <a:endParaRPr/>
            </a:p>
          </p:txBody>
        </p:sp>
        <p:sp>
          <p:nvSpPr>
            <p:cNvPr id="227" name="object 234">
              <a:extLst>
                <a:ext uri="{FF2B5EF4-FFF2-40B4-BE49-F238E27FC236}">
                  <a16:creationId xmlns:a16="http://schemas.microsoft.com/office/drawing/2014/main" id="{C7708B6A-A322-8D2F-7FF8-70CB9482E656}"/>
                </a:ext>
              </a:extLst>
            </p:cNvPr>
            <p:cNvSpPr/>
            <p:nvPr/>
          </p:nvSpPr>
          <p:spPr>
            <a:xfrm>
              <a:off x="10432440"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73D">
                <a:alpha val="79998"/>
              </a:srgbClr>
            </a:solidFill>
          </p:spPr>
          <p:txBody>
            <a:bodyPr wrap="square" lIns="0" tIns="0" rIns="0" bIns="0" rtlCol="0"/>
            <a:lstStyle/>
            <a:p>
              <a:endParaRPr/>
            </a:p>
          </p:txBody>
        </p:sp>
        <p:sp>
          <p:nvSpPr>
            <p:cNvPr id="228" name="object 235">
              <a:extLst>
                <a:ext uri="{FF2B5EF4-FFF2-40B4-BE49-F238E27FC236}">
                  <a16:creationId xmlns:a16="http://schemas.microsoft.com/office/drawing/2014/main" id="{F1FCEA7C-5EE9-2BD6-9C04-D809B56EAF22}"/>
                </a:ext>
              </a:extLst>
            </p:cNvPr>
            <p:cNvSpPr/>
            <p:nvPr/>
          </p:nvSpPr>
          <p:spPr>
            <a:xfrm>
              <a:off x="10471492"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32A1B">
                <a:alpha val="79998"/>
              </a:srgbClr>
            </a:solidFill>
          </p:spPr>
          <p:txBody>
            <a:bodyPr wrap="square" lIns="0" tIns="0" rIns="0" bIns="0" rtlCol="0"/>
            <a:lstStyle/>
            <a:p>
              <a:endParaRPr/>
            </a:p>
          </p:txBody>
        </p:sp>
        <p:sp>
          <p:nvSpPr>
            <p:cNvPr id="229" name="object 236">
              <a:extLst>
                <a:ext uri="{FF2B5EF4-FFF2-40B4-BE49-F238E27FC236}">
                  <a16:creationId xmlns:a16="http://schemas.microsoft.com/office/drawing/2014/main" id="{C3D6C537-6DBE-CD5E-87AF-6FEBE8DF03D7}"/>
                </a:ext>
              </a:extLst>
            </p:cNvPr>
            <p:cNvSpPr/>
            <p:nvPr/>
          </p:nvSpPr>
          <p:spPr>
            <a:xfrm>
              <a:off x="10510558"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230" name="object 237">
              <a:extLst>
                <a:ext uri="{FF2B5EF4-FFF2-40B4-BE49-F238E27FC236}">
                  <a16:creationId xmlns:a16="http://schemas.microsoft.com/office/drawing/2014/main" id="{C2ECDDED-75D6-144A-78F7-5B5825F7B0FA}"/>
                </a:ext>
              </a:extLst>
            </p:cNvPr>
            <p:cNvSpPr/>
            <p:nvPr/>
          </p:nvSpPr>
          <p:spPr>
            <a:xfrm>
              <a:off x="10549610"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231" name="object 238">
              <a:extLst>
                <a:ext uri="{FF2B5EF4-FFF2-40B4-BE49-F238E27FC236}">
                  <a16:creationId xmlns:a16="http://schemas.microsoft.com/office/drawing/2014/main" id="{5E9A8911-3CFD-F010-8C2E-0BFD2C65F432}"/>
                </a:ext>
              </a:extLst>
            </p:cNvPr>
            <p:cNvSpPr/>
            <p:nvPr/>
          </p:nvSpPr>
          <p:spPr>
            <a:xfrm>
              <a:off x="10588675"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232" name="object 239">
              <a:extLst>
                <a:ext uri="{FF2B5EF4-FFF2-40B4-BE49-F238E27FC236}">
                  <a16:creationId xmlns:a16="http://schemas.microsoft.com/office/drawing/2014/main" id="{E25A8E6B-3C00-AA88-E6FB-AEB3A8A5540F}"/>
                </a:ext>
              </a:extLst>
            </p:cNvPr>
            <p:cNvSpPr/>
            <p:nvPr/>
          </p:nvSpPr>
          <p:spPr>
            <a:xfrm>
              <a:off x="10627728"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233" name="object 240">
              <a:extLst>
                <a:ext uri="{FF2B5EF4-FFF2-40B4-BE49-F238E27FC236}">
                  <a16:creationId xmlns:a16="http://schemas.microsoft.com/office/drawing/2014/main" id="{7FFE35D4-FED9-9C55-968E-56E67CEB0E11}"/>
                </a:ext>
              </a:extLst>
            </p:cNvPr>
            <p:cNvSpPr/>
            <p:nvPr/>
          </p:nvSpPr>
          <p:spPr>
            <a:xfrm>
              <a:off x="10666793"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D3C28">
                <a:alpha val="79998"/>
              </a:srgbClr>
            </a:solidFill>
          </p:spPr>
          <p:txBody>
            <a:bodyPr wrap="square" lIns="0" tIns="0" rIns="0" bIns="0" rtlCol="0"/>
            <a:lstStyle/>
            <a:p>
              <a:endParaRPr/>
            </a:p>
          </p:txBody>
        </p:sp>
        <p:sp>
          <p:nvSpPr>
            <p:cNvPr id="234" name="object 241">
              <a:extLst>
                <a:ext uri="{FF2B5EF4-FFF2-40B4-BE49-F238E27FC236}">
                  <a16:creationId xmlns:a16="http://schemas.microsoft.com/office/drawing/2014/main" id="{4C1F5746-E67C-3844-F2BC-092F66D9B75A}"/>
                </a:ext>
              </a:extLst>
            </p:cNvPr>
            <p:cNvSpPr/>
            <p:nvPr/>
          </p:nvSpPr>
          <p:spPr>
            <a:xfrm>
              <a:off x="10705845"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235" name="object 242">
              <a:extLst>
                <a:ext uri="{FF2B5EF4-FFF2-40B4-BE49-F238E27FC236}">
                  <a16:creationId xmlns:a16="http://schemas.microsoft.com/office/drawing/2014/main" id="{4794EA74-E940-E128-FFE5-6A6699371FBB}"/>
                </a:ext>
              </a:extLst>
            </p:cNvPr>
            <p:cNvSpPr/>
            <p:nvPr/>
          </p:nvSpPr>
          <p:spPr>
            <a:xfrm>
              <a:off x="10744911"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236" name="object 243">
              <a:extLst>
                <a:ext uri="{FF2B5EF4-FFF2-40B4-BE49-F238E27FC236}">
                  <a16:creationId xmlns:a16="http://schemas.microsoft.com/office/drawing/2014/main" id="{9D163330-706C-40A6-73E2-8A3A702166D4}"/>
                </a:ext>
              </a:extLst>
            </p:cNvPr>
            <p:cNvSpPr/>
            <p:nvPr/>
          </p:nvSpPr>
          <p:spPr>
            <a:xfrm>
              <a:off x="10783963"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237" name="object 244">
              <a:extLst>
                <a:ext uri="{FF2B5EF4-FFF2-40B4-BE49-F238E27FC236}">
                  <a16:creationId xmlns:a16="http://schemas.microsoft.com/office/drawing/2014/main" id="{6381A5E7-8597-FB9B-71E3-60EC343B3366}"/>
                </a:ext>
              </a:extLst>
            </p:cNvPr>
            <p:cNvSpPr/>
            <p:nvPr/>
          </p:nvSpPr>
          <p:spPr>
            <a:xfrm>
              <a:off x="10823028" y="111681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A58">
                <a:alpha val="79998"/>
              </a:srgbClr>
            </a:solidFill>
          </p:spPr>
          <p:txBody>
            <a:bodyPr wrap="square" lIns="0" tIns="0" rIns="0" bIns="0" rtlCol="0"/>
            <a:lstStyle/>
            <a:p>
              <a:endParaRPr/>
            </a:p>
          </p:txBody>
        </p:sp>
        <p:sp>
          <p:nvSpPr>
            <p:cNvPr id="238" name="object 245">
              <a:extLst>
                <a:ext uri="{FF2B5EF4-FFF2-40B4-BE49-F238E27FC236}">
                  <a16:creationId xmlns:a16="http://schemas.microsoft.com/office/drawing/2014/main" id="{15B45E2E-9DEE-AE39-E359-1A8CC7A478BB}"/>
                </a:ext>
              </a:extLst>
            </p:cNvPr>
            <p:cNvSpPr/>
            <p:nvPr/>
          </p:nvSpPr>
          <p:spPr>
            <a:xfrm>
              <a:off x="10862081"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239" name="object 246">
              <a:extLst>
                <a:ext uri="{FF2B5EF4-FFF2-40B4-BE49-F238E27FC236}">
                  <a16:creationId xmlns:a16="http://schemas.microsoft.com/office/drawing/2014/main" id="{1D7BFBED-2990-35C8-6AF6-577A4E980720}"/>
                </a:ext>
              </a:extLst>
            </p:cNvPr>
            <p:cNvSpPr/>
            <p:nvPr/>
          </p:nvSpPr>
          <p:spPr>
            <a:xfrm>
              <a:off x="10901146" y="111681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E97">
                <a:alpha val="79998"/>
              </a:srgbClr>
            </a:solidFill>
          </p:spPr>
          <p:txBody>
            <a:bodyPr wrap="square" lIns="0" tIns="0" rIns="0" bIns="0" rtlCol="0"/>
            <a:lstStyle/>
            <a:p>
              <a:endParaRPr/>
            </a:p>
          </p:txBody>
        </p:sp>
        <p:sp>
          <p:nvSpPr>
            <p:cNvPr id="240" name="object 247">
              <a:extLst>
                <a:ext uri="{FF2B5EF4-FFF2-40B4-BE49-F238E27FC236}">
                  <a16:creationId xmlns:a16="http://schemas.microsoft.com/office/drawing/2014/main" id="{8909E282-B8BB-5A9F-415F-E8976BFA35EC}"/>
                </a:ext>
              </a:extLst>
            </p:cNvPr>
            <p:cNvSpPr/>
            <p:nvPr/>
          </p:nvSpPr>
          <p:spPr>
            <a:xfrm>
              <a:off x="10940199"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241" name="object 248">
              <a:extLst>
                <a:ext uri="{FF2B5EF4-FFF2-40B4-BE49-F238E27FC236}">
                  <a16:creationId xmlns:a16="http://schemas.microsoft.com/office/drawing/2014/main" id="{89B9A6E1-83CC-1195-109A-80DCEB338513}"/>
                </a:ext>
              </a:extLst>
            </p:cNvPr>
            <p:cNvSpPr/>
            <p:nvPr/>
          </p:nvSpPr>
          <p:spPr>
            <a:xfrm>
              <a:off x="10979251"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7301F">
                <a:alpha val="79998"/>
              </a:srgbClr>
            </a:solidFill>
          </p:spPr>
          <p:txBody>
            <a:bodyPr wrap="square" lIns="0" tIns="0" rIns="0" bIns="0" rtlCol="0"/>
            <a:lstStyle/>
            <a:p>
              <a:endParaRPr/>
            </a:p>
          </p:txBody>
        </p:sp>
        <p:sp>
          <p:nvSpPr>
            <p:cNvPr id="242" name="object 249">
              <a:extLst>
                <a:ext uri="{FF2B5EF4-FFF2-40B4-BE49-F238E27FC236}">
                  <a16:creationId xmlns:a16="http://schemas.microsoft.com/office/drawing/2014/main" id="{F11F0CD1-F4BA-FE12-7A6F-22E389A29B03}"/>
                </a:ext>
              </a:extLst>
            </p:cNvPr>
            <p:cNvSpPr/>
            <p:nvPr/>
          </p:nvSpPr>
          <p:spPr>
            <a:xfrm>
              <a:off x="11018316"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43" name="object 250">
              <a:extLst>
                <a:ext uri="{FF2B5EF4-FFF2-40B4-BE49-F238E27FC236}">
                  <a16:creationId xmlns:a16="http://schemas.microsoft.com/office/drawing/2014/main" id="{AB9F350B-073E-5F37-3C8E-F65454C851A8}"/>
                </a:ext>
              </a:extLst>
            </p:cNvPr>
            <p:cNvSpPr/>
            <p:nvPr/>
          </p:nvSpPr>
          <p:spPr>
            <a:xfrm>
              <a:off x="11057369"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849">
                <a:alpha val="79998"/>
              </a:srgbClr>
            </a:solidFill>
          </p:spPr>
          <p:txBody>
            <a:bodyPr wrap="square" lIns="0" tIns="0" rIns="0" bIns="0" rtlCol="0"/>
            <a:lstStyle/>
            <a:p>
              <a:endParaRPr/>
            </a:p>
          </p:txBody>
        </p:sp>
        <p:sp>
          <p:nvSpPr>
            <p:cNvPr id="244" name="object 251">
              <a:extLst>
                <a:ext uri="{FF2B5EF4-FFF2-40B4-BE49-F238E27FC236}">
                  <a16:creationId xmlns:a16="http://schemas.microsoft.com/office/drawing/2014/main" id="{E1AE01C1-6372-0FFD-82E6-667837467F67}"/>
                </a:ext>
              </a:extLst>
            </p:cNvPr>
            <p:cNvSpPr/>
            <p:nvPr/>
          </p:nvSpPr>
          <p:spPr>
            <a:xfrm>
              <a:off x="11096434"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45" name="object 252">
              <a:extLst>
                <a:ext uri="{FF2B5EF4-FFF2-40B4-BE49-F238E27FC236}">
                  <a16:creationId xmlns:a16="http://schemas.microsoft.com/office/drawing/2014/main" id="{09FBC45C-125E-9651-D8D5-59244EA3362B}"/>
                </a:ext>
              </a:extLst>
            </p:cNvPr>
            <p:cNvSpPr/>
            <p:nvPr/>
          </p:nvSpPr>
          <p:spPr>
            <a:xfrm>
              <a:off x="11135486"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246" name="object 253">
              <a:extLst>
                <a:ext uri="{FF2B5EF4-FFF2-40B4-BE49-F238E27FC236}">
                  <a16:creationId xmlns:a16="http://schemas.microsoft.com/office/drawing/2014/main" id="{A847313D-1ECA-2ABF-9F8E-21C1A99E315B}"/>
                </a:ext>
              </a:extLst>
            </p:cNvPr>
            <p:cNvSpPr/>
            <p:nvPr/>
          </p:nvSpPr>
          <p:spPr>
            <a:xfrm>
              <a:off x="11174552"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247" name="object 254">
              <a:extLst>
                <a:ext uri="{FF2B5EF4-FFF2-40B4-BE49-F238E27FC236}">
                  <a16:creationId xmlns:a16="http://schemas.microsoft.com/office/drawing/2014/main" id="{72265434-DED8-3623-4889-46E122B2D40B}"/>
                </a:ext>
              </a:extLst>
            </p:cNvPr>
            <p:cNvSpPr/>
            <p:nvPr/>
          </p:nvSpPr>
          <p:spPr>
            <a:xfrm>
              <a:off x="11213604"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750">
                <a:alpha val="79998"/>
              </a:srgbClr>
            </a:solidFill>
          </p:spPr>
          <p:txBody>
            <a:bodyPr wrap="square" lIns="0" tIns="0" rIns="0" bIns="0" rtlCol="0"/>
            <a:lstStyle/>
            <a:p>
              <a:endParaRPr/>
            </a:p>
          </p:txBody>
        </p:sp>
        <p:sp>
          <p:nvSpPr>
            <p:cNvPr id="248" name="object 255">
              <a:extLst>
                <a:ext uri="{FF2B5EF4-FFF2-40B4-BE49-F238E27FC236}">
                  <a16:creationId xmlns:a16="http://schemas.microsoft.com/office/drawing/2014/main" id="{028A7BBE-BD58-33CD-7411-AC7370BEA739}"/>
                </a:ext>
              </a:extLst>
            </p:cNvPr>
            <p:cNvSpPr/>
            <p:nvPr/>
          </p:nvSpPr>
          <p:spPr>
            <a:xfrm>
              <a:off x="11252669"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249" name="object 256">
              <a:extLst>
                <a:ext uri="{FF2B5EF4-FFF2-40B4-BE49-F238E27FC236}">
                  <a16:creationId xmlns:a16="http://schemas.microsoft.com/office/drawing/2014/main" id="{BBC72E53-1E67-8280-8736-57AB50EAFF10}"/>
                </a:ext>
              </a:extLst>
            </p:cNvPr>
            <p:cNvSpPr/>
            <p:nvPr/>
          </p:nvSpPr>
          <p:spPr>
            <a:xfrm>
              <a:off x="11291722"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250" name="object 257">
              <a:extLst>
                <a:ext uri="{FF2B5EF4-FFF2-40B4-BE49-F238E27FC236}">
                  <a16:creationId xmlns:a16="http://schemas.microsoft.com/office/drawing/2014/main" id="{72A2602E-2587-458A-7DF6-451D35C756D9}"/>
                </a:ext>
              </a:extLst>
            </p:cNvPr>
            <p:cNvSpPr/>
            <p:nvPr/>
          </p:nvSpPr>
          <p:spPr>
            <a:xfrm>
              <a:off x="11330787"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251" name="object 258">
              <a:extLst>
                <a:ext uri="{FF2B5EF4-FFF2-40B4-BE49-F238E27FC236}">
                  <a16:creationId xmlns:a16="http://schemas.microsoft.com/office/drawing/2014/main" id="{B51C97C4-CAFB-C3DE-B213-7E2628E1D4DE}"/>
                </a:ext>
              </a:extLst>
            </p:cNvPr>
            <p:cNvSpPr/>
            <p:nvPr/>
          </p:nvSpPr>
          <p:spPr>
            <a:xfrm>
              <a:off x="11369840"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252" name="object 259">
              <a:extLst>
                <a:ext uri="{FF2B5EF4-FFF2-40B4-BE49-F238E27FC236}">
                  <a16:creationId xmlns:a16="http://schemas.microsoft.com/office/drawing/2014/main" id="{3EF14FE6-2E6E-C836-7EC1-4AD176FF8A78}"/>
                </a:ext>
              </a:extLst>
            </p:cNvPr>
            <p:cNvSpPr/>
            <p:nvPr/>
          </p:nvSpPr>
          <p:spPr>
            <a:xfrm>
              <a:off x="11408905"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73D">
                <a:alpha val="79998"/>
              </a:srgbClr>
            </a:solidFill>
          </p:spPr>
          <p:txBody>
            <a:bodyPr wrap="square" lIns="0" tIns="0" rIns="0" bIns="0" rtlCol="0"/>
            <a:lstStyle/>
            <a:p>
              <a:endParaRPr/>
            </a:p>
          </p:txBody>
        </p:sp>
        <p:sp>
          <p:nvSpPr>
            <p:cNvPr id="253" name="object 260">
              <a:extLst>
                <a:ext uri="{FF2B5EF4-FFF2-40B4-BE49-F238E27FC236}">
                  <a16:creationId xmlns:a16="http://schemas.microsoft.com/office/drawing/2014/main" id="{B65F493C-87D7-730E-AD76-7B3DDBE81646}"/>
                </a:ext>
              </a:extLst>
            </p:cNvPr>
            <p:cNvSpPr/>
            <p:nvPr/>
          </p:nvSpPr>
          <p:spPr>
            <a:xfrm>
              <a:off x="11447957"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254" name="object 261">
              <a:extLst>
                <a:ext uri="{FF2B5EF4-FFF2-40B4-BE49-F238E27FC236}">
                  <a16:creationId xmlns:a16="http://schemas.microsoft.com/office/drawing/2014/main" id="{57AF368B-2849-756E-A27B-0B95A8DABF7D}"/>
                </a:ext>
              </a:extLst>
            </p:cNvPr>
            <p:cNvSpPr/>
            <p:nvPr/>
          </p:nvSpPr>
          <p:spPr>
            <a:xfrm>
              <a:off x="11487022"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255" name="object 262">
              <a:extLst>
                <a:ext uri="{FF2B5EF4-FFF2-40B4-BE49-F238E27FC236}">
                  <a16:creationId xmlns:a16="http://schemas.microsoft.com/office/drawing/2014/main" id="{272026A0-D253-9179-C059-18E999533B5D}"/>
                </a:ext>
              </a:extLst>
            </p:cNvPr>
            <p:cNvSpPr/>
            <p:nvPr/>
          </p:nvSpPr>
          <p:spPr>
            <a:xfrm>
              <a:off x="11526075"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256" name="object 263">
              <a:extLst>
                <a:ext uri="{FF2B5EF4-FFF2-40B4-BE49-F238E27FC236}">
                  <a16:creationId xmlns:a16="http://schemas.microsoft.com/office/drawing/2014/main" id="{CD791DEF-3176-91ED-6F0E-2A013CAAD3EA}"/>
                </a:ext>
              </a:extLst>
            </p:cNvPr>
            <p:cNvSpPr/>
            <p:nvPr/>
          </p:nvSpPr>
          <p:spPr>
            <a:xfrm>
              <a:off x="11565140"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257" name="object 264">
              <a:extLst>
                <a:ext uri="{FF2B5EF4-FFF2-40B4-BE49-F238E27FC236}">
                  <a16:creationId xmlns:a16="http://schemas.microsoft.com/office/drawing/2014/main" id="{7F50AB3A-19F0-573B-E921-011B6E97445A}"/>
                </a:ext>
              </a:extLst>
            </p:cNvPr>
            <p:cNvSpPr/>
            <p:nvPr/>
          </p:nvSpPr>
          <p:spPr>
            <a:xfrm>
              <a:off x="11604193" y="1116825"/>
              <a:ext cx="78740" cy="38100"/>
            </a:xfrm>
            <a:custGeom>
              <a:avLst/>
              <a:gdLst/>
              <a:ahLst/>
              <a:cxnLst/>
              <a:rect l="l" t="t" r="r" b="b"/>
              <a:pathLst>
                <a:path w="78740" h="38100">
                  <a:moveTo>
                    <a:pt x="78117" y="0"/>
                  </a:moveTo>
                  <a:lnTo>
                    <a:pt x="39065" y="0"/>
                  </a:lnTo>
                  <a:lnTo>
                    <a:pt x="0" y="0"/>
                  </a:lnTo>
                  <a:lnTo>
                    <a:pt x="0" y="38036"/>
                  </a:lnTo>
                  <a:lnTo>
                    <a:pt x="39065" y="38036"/>
                  </a:lnTo>
                  <a:lnTo>
                    <a:pt x="78117" y="38036"/>
                  </a:lnTo>
                  <a:lnTo>
                    <a:pt x="78117" y="0"/>
                  </a:lnTo>
                  <a:close/>
                </a:path>
              </a:pathLst>
            </a:custGeom>
            <a:solidFill>
              <a:srgbClr val="FC9F6A">
                <a:alpha val="79998"/>
              </a:srgbClr>
            </a:solidFill>
          </p:spPr>
          <p:txBody>
            <a:bodyPr wrap="square" lIns="0" tIns="0" rIns="0" bIns="0" rtlCol="0"/>
            <a:lstStyle/>
            <a:p>
              <a:endParaRPr/>
            </a:p>
          </p:txBody>
        </p:sp>
        <p:sp>
          <p:nvSpPr>
            <p:cNvPr id="258" name="object 265">
              <a:extLst>
                <a:ext uri="{FF2B5EF4-FFF2-40B4-BE49-F238E27FC236}">
                  <a16:creationId xmlns:a16="http://schemas.microsoft.com/office/drawing/2014/main" id="{BC63E711-EAEB-C564-1561-149490CCEBEB}"/>
                </a:ext>
              </a:extLst>
            </p:cNvPr>
            <p:cNvSpPr/>
            <p:nvPr/>
          </p:nvSpPr>
          <p:spPr>
            <a:xfrm>
              <a:off x="11682310"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259" name="object 266">
              <a:extLst>
                <a:ext uri="{FF2B5EF4-FFF2-40B4-BE49-F238E27FC236}">
                  <a16:creationId xmlns:a16="http://schemas.microsoft.com/office/drawing/2014/main" id="{429462F0-BE30-C5F5-0D85-095AE35EE428}"/>
                </a:ext>
              </a:extLst>
            </p:cNvPr>
            <p:cNvSpPr/>
            <p:nvPr/>
          </p:nvSpPr>
          <p:spPr>
            <a:xfrm>
              <a:off x="11721376" y="111681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690">
                <a:alpha val="79998"/>
              </a:srgbClr>
            </a:solidFill>
          </p:spPr>
          <p:txBody>
            <a:bodyPr wrap="square" lIns="0" tIns="0" rIns="0" bIns="0" rtlCol="0"/>
            <a:lstStyle/>
            <a:p>
              <a:endParaRPr/>
            </a:p>
          </p:txBody>
        </p:sp>
        <p:sp>
          <p:nvSpPr>
            <p:cNvPr id="260" name="object 267">
              <a:extLst>
                <a:ext uri="{FF2B5EF4-FFF2-40B4-BE49-F238E27FC236}">
                  <a16:creationId xmlns:a16="http://schemas.microsoft.com/office/drawing/2014/main" id="{2F4FB0D2-7B32-F7EA-D1C3-97359B29D903}"/>
                </a:ext>
              </a:extLst>
            </p:cNvPr>
            <p:cNvSpPr/>
            <p:nvPr/>
          </p:nvSpPr>
          <p:spPr>
            <a:xfrm>
              <a:off x="11760428"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261" name="object 268">
              <a:extLst>
                <a:ext uri="{FF2B5EF4-FFF2-40B4-BE49-F238E27FC236}">
                  <a16:creationId xmlns:a16="http://schemas.microsoft.com/office/drawing/2014/main" id="{B91EDB78-BFAC-0814-116A-95B081C9A322}"/>
                </a:ext>
              </a:extLst>
            </p:cNvPr>
            <p:cNvSpPr/>
            <p:nvPr/>
          </p:nvSpPr>
          <p:spPr>
            <a:xfrm>
              <a:off x="11799493" y="111681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25E">
                <a:alpha val="79998"/>
              </a:srgbClr>
            </a:solidFill>
          </p:spPr>
          <p:txBody>
            <a:bodyPr wrap="square" lIns="0" tIns="0" rIns="0" bIns="0" rtlCol="0"/>
            <a:lstStyle/>
            <a:p>
              <a:endParaRPr/>
            </a:p>
          </p:txBody>
        </p:sp>
        <p:sp>
          <p:nvSpPr>
            <p:cNvPr id="262" name="object 269">
              <a:extLst>
                <a:ext uri="{FF2B5EF4-FFF2-40B4-BE49-F238E27FC236}">
                  <a16:creationId xmlns:a16="http://schemas.microsoft.com/office/drawing/2014/main" id="{3112EB45-077A-CA95-C546-0173A513C779}"/>
                </a:ext>
              </a:extLst>
            </p:cNvPr>
            <p:cNvSpPr/>
            <p:nvPr/>
          </p:nvSpPr>
          <p:spPr>
            <a:xfrm>
              <a:off x="11838546"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263" name="object 270">
              <a:extLst>
                <a:ext uri="{FF2B5EF4-FFF2-40B4-BE49-F238E27FC236}">
                  <a16:creationId xmlns:a16="http://schemas.microsoft.com/office/drawing/2014/main" id="{82ED2A93-4003-AF98-CD0B-59014303E5BE}"/>
                </a:ext>
              </a:extLst>
            </p:cNvPr>
            <p:cNvSpPr/>
            <p:nvPr/>
          </p:nvSpPr>
          <p:spPr>
            <a:xfrm>
              <a:off x="11877611" y="111681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35F">
                <a:alpha val="79998"/>
              </a:srgbClr>
            </a:solidFill>
          </p:spPr>
          <p:txBody>
            <a:bodyPr wrap="square" lIns="0" tIns="0" rIns="0" bIns="0" rtlCol="0"/>
            <a:lstStyle/>
            <a:p>
              <a:endParaRPr/>
            </a:p>
          </p:txBody>
        </p:sp>
        <p:sp>
          <p:nvSpPr>
            <p:cNvPr id="264" name="object 271">
              <a:extLst>
                <a:ext uri="{FF2B5EF4-FFF2-40B4-BE49-F238E27FC236}">
                  <a16:creationId xmlns:a16="http://schemas.microsoft.com/office/drawing/2014/main" id="{316DE6DB-3331-827F-76CB-99FA688BC6BE}"/>
                </a:ext>
              </a:extLst>
            </p:cNvPr>
            <p:cNvSpPr/>
            <p:nvPr/>
          </p:nvSpPr>
          <p:spPr>
            <a:xfrm>
              <a:off x="11916663"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14D">
                <a:alpha val="79998"/>
              </a:srgbClr>
            </a:solidFill>
          </p:spPr>
          <p:txBody>
            <a:bodyPr wrap="square" lIns="0" tIns="0" rIns="0" bIns="0" rtlCol="0"/>
            <a:lstStyle/>
            <a:p>
              <a:endParaRPr/>
            </a:p>
          </p:txBody>
        </p:sp>
        <p:sp>
          <p:nvSpPr>
            <p:cNvPr id="265" name="object 272">
              <a:extLst>
                <a:ext uri="{FF2B5EF4-FFF2-40B4-BE49-F238E27FC236}">
                  <a16:creationId xmlns:a16="http://schemas.microsoft.com/office/drawing/2014/main" id="{ACA32188-CB05-5290-401C-E7DCA8D514BE}"/>
                </a:ext>
              </a:extLst>
            </p:cNvPr>
            <p:cNvSpPr/>
            <p:nvPr/>
          </p:nvSpPr>
          <p:spPr>
            <a:xfrm>
              <a:off x="11955729" y="111681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266" name="object 273">
              <a:extLst>
                <a:ext uri="{FF2B5EF4-FFF2-40B4-BE49-F238E27FC236}">
                  <a16:creationId xmlns:a16="http://schemas.microsoft.com/office/drawing/2014/main" id="{E9FF6969-F004-CCC0-2527-F588A0AEF9AF}"/>
                </a:ext>
              </a:extLst>
            </p:cNvPr>
            <p:cNvSpPr/>
            <p:nvPr/>
          </p:nvSpPr>
          <p:spPr>
            <a:xfrm>
              <a:off x="10041851" y="1154861"/>
              <a:ext cx="39370" cy="38100"/>
            </a:xfrm>
            <a:custGeom>
              <a:avLst/>
              <a:gdLst/>
              <a:ahLst/>
              <a:cxnLst/>
              <a:rect l="l" t="t" r="r" b="b"/>
              <a:pathLst>
                <a:path w="39370" h="38100">
                  <a:moveTo>
                    <a:pt x="39052" y="0"/>
                  </a:moveTo>
                  <a:lnTo>
                    <a:pt x="0" y="0"/>
                  </a:lnTo>
                  <a:lnTo>
                    <a:pt x="0" y="38061"/>
                  </a:lnTo>
                  <a:lnTo>
                    <a:pt x="39052" y="38061"/>
                  </a:lnTo>
                  <a:lnTo>
                    <a:pt x="39052" y="0"/>
                  </a:lnTo>
                  <a:close/>
                </a:path>
              </a:pathLst>
            </a:custGeom>
            <a:solidFill>
              <a:srgbClr val="FC9B66">
                <a:alpha val="79998"/>
              </a:srgbClr>
            </a:solidFill>
          </p:spPr>
          <p:txBody>
            <a:bodyPr wrap="square" lIns="0" tIns="0" rIns="0" bIns="0" rtlCol="0"/>
            <a:lstStyle/>
            <a:p>
              <a:endParaRPr/>
            </a:p>
          </p:txBody>
        </p:sp>
        <p:sp>
          <p:nvSpPr>
            <p:cNvPr id="267" name="object 274">
              <a:extLst>
                <a:ext uri="{FF2B5EF4-FFF2-40B4-BE49-F238E27FC236}">
                  <a16:creationId xmlns:a16="http://schemas.microsoft.com/office/drawing/2014/main" id="{6B842874-1FA1-2653-0A5A-DD58CCF89AC4}"/>
                </a:ext>
              </a:extLst>
            </p:cNvPr>
            <p:cNvSpPr/>
            <p:nvPr/>
          </p:nvSpPr>
          <p:spPr>
            <a:xfrm>
              <a:off x="10080904" y="115486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FB4">
                <a:alpha val="79998"/>
              </a:srgbClr>
            </a:solidFill>
          </p:spPr>
          <p:txBody>
            <a:bodyPr wrap="square" lIns="0" tIns="0" rIns="0" bIns="0" rtlCol="0"/>
            <a:lstStyle/>
            <a:p>
              <a:endParaRPr/>
            </a:p>
          </p:txBody>
        </p:sp>
        <p:sp>
          <p:nvSpPr>
            <p:cNvPr id="268" name="object 275">
              <a:extLst>
                <a:ext uri="{FF2B5EF4-FFF2-40B4-BE49-F238E27FC236}">
                  <a16:creationId xmlns:a16="http://schemas.microsoft.com/office/drawing/2014/main" id="{7A049DF4-B649-8AEF-9AEB-525B4B524A2A}"/>
                </a:ext>
              </a:extLst>
            </p:cNvPr>
            <p:cNvSpPr/>
            <p:nvPr/>
          </p:nvSpPr>
          <p:spPr>
            <a:xfrm>
              <a:off x="10119969"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52D1D">
                <a:alpha val="79998"/>
              </a:srgbClr>
            </a:solidFill>
          </p:spPr>
          <p:txBody>
            <a:bodyPr wrap="square" lIns="0" tIns="0" rIns="0" bIns="0" rtlCol="0"/>
            <a:lstStyle/>
            <a:p>
              <a:endParaRPr/>
            </a:p>
          </p:txBody>
        </p:sp>
        <p:sp>
          <p:nvSpPr>
            <p:cNvPr id="269" name="object 276">
              <a:extLst>
                <a:ext uri="{FF2B5EF4-FFF2-40B4-BE49-F238E27FC236}">
                  <a16:creationId xmlns:a16="http://schemas.microsoft.com/office/drawing/2014/main" id="{29516E41-C3D1-CF2A-4ED6-3CFEEE4EFE26}"/>
                </a:ext>
              </a:extLst>
            </p:cNvPr>
            <p:cNvSpPr/>
            <p:nvPr/>
          </p:nvSpPr>
          <p:spPr>
            <a:xfrm>
              <a:off x="10159022"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270" name="object 277">
              <a:extLst>
                <a:ext uri="{FF2B5EF4-FFF2-40B4-BE49-F238E27FC236}">
                  <a16:creationId xmlns:a16="http://schemas.microsoft.com/office/drawing/2014/main" id="{8524253A-F8FB-3E60-3E24-8EDBE8AC4AEB}"/>
                </a:ext>
              </a:extLst>
            </p:cNvPr>
            <p:cNvSpPr/>
            <p:nvPr/>
          </p:nvSpPr>
          <p:spPr>
            <a:xfrm>
              <a:off x="10198087"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32A1B">
                <a:alpha val="79998"/>
              </a:srgbClr>
            </a:solidFill>
          </p:spPr>
          <p:txBody>
            <a:bodyPr wrap="square" lIns="0" tIns="0" rIns="0" bIns="0" rtlCol="0"/>
            <a:lstStyle/>
            <a:p>
              <a:endParaRPr/>
            </a:p>
          </p:txBody>
        </p:sp>
        <p:sp>
          <p:nvSpPr>
            <p:cNvPr id="271" name="object 278">
              <a:extLst>
                <a:ext uri="{FF2B5EF4-FFF2-40B4-BE49-F238E27FC236}">
                  <a16:creationId xmlns:a16="http://schemas.microsoft.com/office/drawing/2014/main" id="{22105F3E-3943-303D-0869-01F70CC97AEB}"/>
                </a:ext>
              </a:extLst>
            </p:cNvPr>
            <p:cNvSpPr/>
            <p:nvPr/>
          </p:nvSpPr>
          <p:spPr>
            <a:xfrm>
              <a:off x="10237139"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272" name="object 279">
              <a:extLst>
                <a:ext uri="{FF2B5EF4-FFF2-40B4-BE49-F238E27FC236}">
                  <a16:creationId xmlns:a16="http://schemas.microsoft.com/office/drawing/2014/main" id="{EB7DCCA1-0D00-19A0-3264-45F70E663EBB}"/>
                </a:ext>
              </a:extLst>
            </p:cNvPr>
            <p:cNvSpPr/>
            <p:nvPr/>
          </p:nvSpPr>
          <p:spPr>
            <a:xfrm>
              <a:off x="10276204"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273" name="object 280">
              <a:extLst>
                <a:ext uri="{FF2B5EF4-FFF2-40B4-BE49-F238E27FC236}">
                  <a16:creationId xmlns:a16="http://schemas.microsoft.com/office/drawing/2014/main" id="{6A93D033-CDF1-1256-5223-65BC898DE6DC}"/>
                </a:ext>
              </a:extLst>
            </p:cNvPr>
            <p:cNvSpPr/>
            <p:nvPr/>
          </p:nvSpPr>
          <p:spPr>
            <a:xfrm>
              <a:off x="10315257"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274" name="object 281">
              <a:extLst>
                <a:ext uri="{FF2B5EF4-FFF2-40B4-BE49-F238E27FC236}">
                  <a16:creationId xmlns:a16="http://schemas.microsoft.com/office/drawing/2014/main" id="{EDC4C839-3B2B-FE0A-2E4E-4D43C905C27C}"/>
                </a:ext>
              </a:extLst>
            </p:cNvPr>
            <p:cNvSpPr/>
            <p:nvPr/>
          </p:nvSpPr>
          <p:spPr>
            <a:xfrm>
              <a:off x="10354322"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2291A">
                <a:alpha val="79998"/>
              </a:srgbClr>
            </a:solidFill>
          </p:spPr>
          <p:txBody>
            <a:bodyPr wrap="square" lIns="0" tIns="0" rIns="0" bIns="0" rtlCol="0"/>
            <a:lstStyle/>
            <a:p>
              <a:endParaRPr/>
            </a:p>
          </p:txBody>
        </p:sp>
        <p:sp>
          <p:nvSpPr>
            <p:cNvPr id="275" name="object 282">
              <a:extLst>
                <a:ext uri="{FF2B5EF4-FFF2-40B4-BE49-F238E27FC236}">
                  <a16:creationId xmlns:a16="http://schemas.microsoft.com/office/drawing/2014/main" id="{F62F9F2B-1F20-7B32-EB73-04EE772B6F93}"/>
                </a:ext>
              </a:extLst>
            </p:cNvPr>
            <p:cNvSpPr/>
            <p:nvPr/>
          </p:nvSpPr>
          <p:spPr>
            <a:xfrm>
              <a:off x="10393375"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276" name="object 283">
              <a:extLst>
                <a:ext uri="{FF2B5EF4-FFF2-40B4-BE49-F238E27FC236}">
                  <a16:creationId xmlns:a16="http://schemas.microsoft.com/office/drawing/2014/main" id="{F22FC23B-784E-D7D9-8362-8386E7EF97FF}"/>
                </a:ext>
              </a:extLst>
            </p:cNvPr>
            <p:cNvSpPr/>
            <p:nvPr/>
          </p:nvSpPr>
          <p:spPr>
            <a:xfrm>
              <a:off x="10432440" y="1154861"/>
              <a:ext cx="78740" cy="38100"/>
            </a:xfrm>
            <a:custGeom>
              <a:avLst/>
              <a:gdLst/>
              <a:ahLst/>
              <a:cxnLst/>
              <a:rect l="l" t="t" r="r" b="b"/>
              <a:pathLst>
                <a:path w="78740" h="38100">
                  <a:moveTo>
                    <a:pt x="78117" y="0"/>
                  </a:moveTo>
                  <a:lnTo>
                    <a:pt x="39065" y="0"/>
                  </a:lnTo>
                  <a:lnTo>
                    <a:pt x="0" y="0"/>
                  </a:lnTo>
                  <a:lnTo>
                    <a:pt x="0" y="38049"/>
                  </a:lnTo>
                  <a:lnTo>
                    <a:pt x="39052" y="38049"/>
                  </a:lnTo>
                  <a:lnTo>
                    <a:pt x="78117" y="38049"/>
                  </a:lnTo>
                  <a:lnTo>
                    <a:pt x="78117" y="0"/>
                  </a:lnTo>
                  <a:close/>
                </a:path>
              </a:pathLst>
            </a:custGeom>
            <a:solidFill>
              <a:srgbClr val="EE6246">
                <a:alpha val="79998"/>
              </a:srgbClr>
            </a:solidFill>
          </p:spPr>
          <p:txBody>
            <a:bodyPr wrap="square" lIns="0" tIns="0" rIns="0" bIns="0" rtlCol="0"/>
            <a:lstStyle/>
            <a:p>
              <a:endParaRPr/>
            </a:p>
          </p:txBody>
        </p:sp>
        <p:sp>
          <p:nvSpPr>
            <p:cNvPr id="277" name="object 284">
              <a:extLst>
                <a:ext uri="{FF2B5EF4-FFF2-40B4-BE49-F238E27FC236}">
                  <a16:creationId xmlns:a16="http://schemas.microsoft.com/office/drawing/2014/main" id="{625AC000-7109-65F3-65E9-A100DE8BBC2B}"/>
                </a:ext>
              </a:extLst>
            </p:cNvPr>
            <p:cNvSpPr/>
            <p:nvPr/>
          </p:nvSpPr>
          <p:spPr>
            <a:xfrm>
              <a:off x="10510558"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44D35">
                <a:alpha val="79998"/>
              </a:srgbClr>
            </a:solidFill>
          </p:spPr>
          <p:txBody>
            <a:bodyPr wrap="square" lIns="0" tIns="0" rIns="0" bIns="0" rtlCol="0"/>
            <a:lstStyle/>
            <a:p>
              <a:endParaRPr/>
            </a:p>
          </p:txBody>
        </p:sp>
        <p:sp>
          <p:nvSpPr>
            <p:cNvPr id="278" name="object 285">
              <a:extLst>
                <a:ext uri="{FF2B5EF4-FFF2-40B4-BE49-F238E27FC236}">
                  <a16:creationId xmlns:a16="http://schemas.microsoft.com/office/drawing/2014/main" id="{58A4FEEF-4852-BF44-9DCE-211A9CC1DD96}"/>
                </a:ext>
              </a:extLst>
            </p:cNvPr>
            <p:cNvSpPr/>
            <p:nvPr/>
          </p:nvSpPr>
          <p:spPr>
            <a:xfrm>
              <a:off x="10549610"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279" name="object 286">
              <a:extLst>
                <a:ext uri="{FF2B5EF4-FFF2-40B4-BE49-F238E27FC236}">
                  <a16:creationId xmlns:a16="http://schemas.microsoft.com/office/drawing/2014/main" id="{E388CD98-72A1-218D-E95C-1FB77F53FAA9}"/>
                </a:ext>
              </a:extLst>
            </p:cNvPr>
            <p:cNvSpPr/>
            <p:nvPr/>
          </p:nvSpPr>
          <p:spPr>
            <a:xfrm>
              <a:off x="10588675"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280" name="object 287">
              <a:extLst>
                <a:ext uri="{FF2B5EF4-FFF2-40B4-BE49-F238E27FC236}">
                  <a16:creationId xmlns:a16="http://schemas.microsoft.com/office/drawing/2014/main" id="{7B8D43F0-F909-E889-57E7-15DEEAE755F0}"/>
                </a:ext>
              </a:extLst>
            </p:cNvPr>
            <p:cNvSpPr/>
            <p:nvPr/>
          </p:nvSpPr>
          <p:spPr>
            <a:xfrm>
              <a:off x="10627728"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281" name="object 288">
              <a:extLst>
                <a:ext uri="{FF2B5EF4-FFF2-40B4-BE49-F238E27FC236}">
                  <a16:creationId xmlns:a16="http://schemas.microsoft.com/office/drawing/2014/main" id="{0AA08C0F-7311-D55C-47CB-198D7FA2BC65}"/>
                </a:ext>
              </a:extLst>
            </p:cNvPr>
            <p:cNvSpPr/>
            <p:nvPr/>
          </p:nvSpPr>
          <p:spPr>
            <a:xfrm>
              <a:off x="10666793"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62F1E">
                <a:alpha val="79998"/>
              </a:srgbClr>
            </a:solidFill>
          </p:spPr>
          <p:txBody>
            <a:bodyPr wrap="square" lIns="0" tIns="0" rIns="0" bIns="0" rtlCol="0"/>
            <a:lstStyle/>
            <a:p>
              <a:endParaRPr/>
            </a:p>
          </p:txBody>
        </p:sp>
        <p:sp>
          <p:nvSpPr>
            <p:cNvPr id="282" name="object 289">
              <a:extLst>
                <a:ext uri="{FF2B5EF4-FFF2-40B4-BE49-F238E27FC236}">
                  <a16:creationId xmlns:a16="http://schemas.microsoft.com/office/drawing/2014/main" id="{44934731-2F55-5CDA-4E18-B7BAD514911B}"/>
                </a:ext>
              </a:extLst>
            </p:cNvPr>
            <p:cNvSpPr/>
            <p:nvPr/>
          </p:nvSpPr>
          <p:spPr>
            <a:xfrm>
              <a:off x="10705845"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283" name="object 290">
              <a:extLst>
                <a:ext uri="{FF2B5EF4-FFF2-40B4-BE49-F238E27FC236}">
                  <a16:creationId xmlns:a16="http://schemas.microsoft.com/office/drawing/2014/main" id="{1C3563FD-1EA8-BA03-65C0-228D31DC30A9}"/>
                </a:ext>
              </a:extLst>
            </p:cNvPr>
            <p:cNvSpPr/>
            <p:nvPr/>
          </p:nvSpPr>
          <p:spPr>
            <a:xfrm>
              <a:off x="10744911"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284" name="object 291">
              <a:extLst>
                <a:ext uri="{FF2B5EF4-FFF2-40B4-BE49-F238E27FC236}">
                  <a16:creationId xmlns:a16="http://schemas.microsoft.com/office/drawing/2014/main" id="{0DA46841-7E3C-33D6-2408-C7542A4E488D}"/>
                </a:ext>
              </a:extLst>
            </p:cNvPr>
            <p:cNvSpPr/>
            <p:nvPr/>
          </p:nvSpPr>
          <p:spPr>
            <a:xfrm>
              <a:off x="10783963"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85" name="object 292">
              <a:extLst>
                <a:ext uri="{FF2B5EF4-FFF2-40B4-BE49-F238E27FC236}">
                  <a16:creationId xmlns:a16="http://schemas.microsoft.com/office/drawing/2014/main" id="{636DF792-7B1E-56B2-7061-2E30B209724C}"/>
                </a:ext>
              </a:extLst>
            </p:cNvPr>
            <p:cNvSpPr/>
            <p:nvPr/>
          </p:nvSpPr>
          <p:spPr>
            <a:xfrm>
              <a:off x="10823028" y="115486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57E">
                <a:alpha val="79998"/>
              </a:srgbClr>
            </a:solidFill>
          </p:spPr>
          <p:txBody>
            <a:bodyPr wrap="square" lIns="0" tIns="0" rIns="0" bIns="0" rtlCol="0"/>
            <a:lstStyle/>
            <a:p>
              <a:endParaRPr/>
            </a:p>
          </p:txBody>
        </p:sp>
        <p:sp>
          <p:nvSpPr>
            <p:cNvPr id="286" name="object 293">
              <a:extLst>
                <a:ext uri="{FF2B5EF4-FFF2-40B4-BE49-F238E27FC236}">
                  <a16:creationId xmlns:a16="http://schemas.microsoft.com/office/drawing/2014/main" id="{25BAF9DE-FA33-80AA-5044-C811E899FEBD}"/>
                </a:ext>
              </a:extLst>
            </p:cNvPr>
            <p:cNvSpPr/>
            <p:nvPr/>
          </p:nvSpPr>
          <p:spPr>
            <a:xfrm>
              <a:off x="10862081"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287" name="object 294">
              <a:extLst>
                <a:ext uri="{FF2B5EF4-FFF2-40B4-BE49-F238E27FC236}">
                  <a16:creationId xmlns:a16="http://schemas.microsoft.com/office/drawing/2014/main" id="{333A7CBD-94CA-B265-7E0C-AB739398A6E0}"/>
                </a:ext>
              </a:extLst>
            </p:cNvPr>
            <p:cNvSpPr/>
            <p:nvPr/>
          </p:nvSpPr>
          <p:spPr>
            <a:xfrm>
              <a:off x="10901146" y="115486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288" name="object 295">
              <a:extLst>
                <a:ext uri="{FF2B5EF4-FFF2-40B4-BE49-F238E27FC236}">
                  <a16:creationId xmlns:a16="http://schemas.microsoft.com/office/drawing/2014/main" id="{CFC611E4-2AD8-A113-C32D-A15A93F7C9D1}"/>
                </a:ext>
              </a:extLst>
            </p:cNvPr>
            <p:cNvSpPr/>
            <p:nvPr/>
          </p:nvSpPr>
          <p:spPr>
            <a:xfrm>
              <a:off x="10940199"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289" name="object 296">
              <a:extLst>
                <a:ext uri="{FF2B5EF4-FFF2-40B4-BE49-F238E27FC236}">
                  <a16:creationId xmlns:a16="http://schemas.microsoft.com/office/drawing/2014/main" id="{7533141B-1E78-931E-757E-8D20478EA75B}"/>
                </a:ext>
              </a:extLst>
            </p:cNvPr>
            <p:cNvSpPr/>
            <p:nvPr/>
          </p:nvSpPr>
          <p:spPr>
            <a:xfrm>
              <a:off x="10979251"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A5A3F">
                <a:alpha val="79998"/>
              </a:srgbClr>
            </a:solidFill>
          </p:spPr>
          <p:txBody>
            <a:bodyPr wrap="square" lIns="0" tIns="0" rIns="0" bIns="0" rtlCol="0"/>
            <a:lstStyle/>
            <a:p>
              <a:endParaRPr/>
            </a:p>
          </p:txBody>
        </p:sp>
        <p:sp>
          <p:nvSpPr>
            <p:cNvPr id="290" name="object 297">
              <a:extLst>
                <a:ext uri="{FF2B5EF4-FFF2-40B4-BE49-F238E27FC236}">
                  <a16:creationId xmlns:a16="http://schemas.microsoft.com/office/drawing/2014/main" id="{92A996D2-16AF-A500-B5D0-8F9155BC5657}"/>
                </a:ext>
              </a:extLst>
            </p:cNvPr>
            <p:cNvSpPr/>
            <p:nvPr/>
          </p:nvSpPr>
          <p:spPr>
            <a:xfrm>
              <a:off x="11018316"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291" name="object 298">
              <a:extLst>
                <a:ext uri="{FF2B5EF4-FFF2-40B4-BE49-F238E27FC236}">
                  <a16:creationId xmlns:a16="http://schemas.microsoft.com/office/drawing/2014/main" id="{65BB7242-5483-8FBF-8868-0530FCC3BB52}"/>
                </a:ext>
              </a:extLst>
            </p:cNvPr>
            <p:cNvSpPr/>
            <p:nvPr/>
          </p:nvSpPr>
          <p:spPr>
            <a:xfrm>
              <a:off x="11057369"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292" name="object 299">
              <a:extLst>
                <a:ext uri="{FF2B5EF4-FFF2-40B4-BE49-F238E27FC236}">
                  <a16:creationId xmlns:a16="http://schemas.microsoft.com/office/drawing/2014/main" id="{826D51DF-D4CF-684B-98D9-ABAE29C07249}"/>
                </a:ext>
              </a:extLst>
            </p:cNvPr>
            <p:cNvSpPr/>
            <p:nvPr/>
          </p:nvSpPr>
          <p:spPr>
            <a:xfrm>
              <a:off x="11096434"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293" name="object 300">
              <a:extLst>
                <a:ext uri="{FF2B5EF4-FFF2-40B4-BE49-F238E27FC236}">
                  <a16:creationId xmlns:a16="http://schemas.microsoft.com/office/drawing/2014/main" id="{D1D636B5-4560-B4F6-8D5D-148FC1D4CA46}"/>
                </a:ext>
              </a:extLst>
            </p:cNvPr>
            <p:cNvSpPr/>
            <p:nvPr/>
          </p:nvSpPr>
          <p:spPr>
            <a:xfrm>
              <a:off x="11135486"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294" name="object 301">
              <a:extLst>
                <a:ext uri="{FF2B5EF4-FFF2-40B4-BE49-F238E27FC236}">
                  <a16:creationId xmlns:a16="http://schemas.microsoft.com/office/drawing/2014/main" id="{DB2E4B14-2B17-35A5-B0CC-48F1DA33DC8F}"/>
                </a:ext>
              </a:extLst>
            </p:cNvPr>
            <p:cNvSpPr/>
            <p:nvPr/>
          </p:nvSpPr>
          <p:spPr>
            <a:xfrm>
              <a:off x="11174552"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295" name="object 302">
              <a:extLst>
                <a:ext uri="{FF2B5EF4-FFF2-40B4-BE49-F238E27FC236}">
                  <a16:creationId xmlns:a16="http://schemas.microsoft.com/office/drawing/2014/main" id="{E4F7D1D8-4E16-5AF7-489B-3AE7087FC55E}"/>
                </a:ext>
              </a:extLst>
            </p:cNvPr>
            <p:cNvSpPr/>
            <p:nvPr/>
          </p:nvSpPr>
          <p:spPr>
            <a:xfrm>
              <a:off x="11213605" y="1154861"/>
              <a:ext cx="78740" cy="38100"/>
            </a:xfrm>
            <a:custGeom>
              <a:avLst/>
              <a:gdLst/>
              <a:ahLst/>
              <a:cxnLst/>
              <a:rect l="l" t="t" r="r" b="b"/>
              <a:pathLst>
                <a:path w="78740" h="38100">
                  <a:moveTo>
                    <a:pt x="78130" y="0"/>
                  </a:moveTo>
                  <a:lnTo>
                    <a:pt x="39065" y="0"/>
                  </a:lnTo>
                  <a:lnTo>
                    <a:pt x="0" y="0"/>
                  </a:lnTo>
                  <a:lnTo>
                    <a:pt x="0" y="38049"/>
                  </a:lnTo>
                  <a:lnTo>
                    <a:pt x="39065" y="38049"/>
                  </a:lnTo>
                  <a:lnTo>
                    <a:pt x="78130" y="38049"/>
                  </a:lnTo>
                  <a:lnTo>
                    <a:pt x="78130" y="0"/>
                  </a:lnTo>
                  <a:close/>
                </a:path>
              </a:pathLst>
            </a:custGeom>
            <a:solidFill>
              <a:srgbClr val="FDAF79">
                <a:alpha val="79998"/>
              </a:srgbClr>
            </a:solidFill>
          </p:spPr>
          <p:txBody>
            <a:bodyPr wrap="square" lIns="0" tIns="0" rIns="0" bIns="0" rtlCol="0"/>
            <a:lstStyle/>
            <a:p>
              <a:endParaRPr/>
            </a:p>
          </p:txBody>
        </p:sp>
        <p:sp>
          <p:nvSpPr>
            <p:cNvPr id="296" name="object 303">
              <a:extLst>
                <a:ext uri="{FF2B5EF4-FFF2-40B4-BE49-F238E27FC236}">
                  <a16:creationId xmlns:a16="http://schemas.microsoft.com/office/drawing/2014/main" id="{B7D01624-5D40-F963-D4B9-1E76185D3F53}"/>
                </a:ext>
              </a:extLst>
            </p:cNvPr>
            <p:cNvSpPr/>
            <p:nvPr/>
          </p:nvSpPr>
          <p:spPr>
            <a:xfrm>
              <a:off x="11291722"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297" name="object 304">
              <a:extLst>
                <a:ext uri="{FF2B5EF4-FFF2-40B4-BE49-F238E27FC236}">
                  <a16:creationId xmlns:a16="http://schemas.microsoft.com/office/drawing/2014/main" id="{404C09BA-6C6A-07F9-F35D-F2F084BE05E2}"/>
                </a:ext>
              </a:extLst>
            </p:cNvPr>
            <p:cNvSpPr/>
            <p:nvPr/>
          </p:nvSpPr>
          <p:spPr>
            <a:xfrm>
              <a:off x="11330787"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298" name="object 305">
              <a:extLst>
                <a:ext uri="{FF2B5EF4-FFF2-40B4-BE49-F238E27FC236}">
                  <a16:creationId xmlns:a16="http://schemas.microsoft.com/office/drawing/2014/main" id="{53EA12C7-0A29-B22B-6F47-76A0C1C8FDAC}"/>
                </a:ext>
              </a:extLst>
            </p:cNvPr>
            <p:cNvSpPr/>
            <p:nvPr/>
          </p:nvSpPr>
          <p:spPr>
            <a:xfrm>
              <a:off x="11369840"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54F">
                <a:alpha val="79998"/>
              </a:srgbClr>
            </a:solidFill>
          </p:spPr>
          <p:txBody>
            <a:bodyPr wrap="square" lIns="0" tIns="0" rIns="0" bIns="0" rtlCol="0"/>
            <a:lstStyle/>
            <a:p>
              <a:endParaRPr/>
            </a:p>
          </p:txBody>
        </p:sp>
        <p:sp>
          <p:nvSpPr>
            <p:cNvPr id="299" name="object 306">
              <a:extLst>
                <a:ext uri="{FF2B5EF4-FFF2-40B4-BE49-F238E27FC236}">
                  <a16:creationId xmlns:a16="http://schemas.microsoft.com/office/drawing/2014/main" id="{F3B4F82E-02EC-1746-1FB6-10A4C6F0E22F}"/>
                </a:ext>
              </a:extLst>
            </p:cNvPr>
            <p:cNvSpPr/>
            <p:nvPr/>
          </p:nvSpPr>
          <p:spPr>
            <a:xfrm>
              <a:off x="11408905"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750">
                <a:alpha val="79998"/>
              </a:srgbClr>
            </a:solidFill>
          </p:spPr>
          <p:txBody>
            <a:bodyPr wrap="square" lIns="0" tIns="0" rIns="0" bIns="0" rtlCol="0"/>
            <a:lstStyle/>
            <a:p>
              <a:endParaRPr/>
            </a:p>
          </p:txBody>
        </p:sp>
        <p:sp>
          <p:nvSpPr>
            <p:cNvPr id="300" name="object 307">
              <a:extLst>
                <a:ext uri="{FF2B5EF4-FFF2-40B4-BE49-F238E27FC236}">
                  <a16:creationId xmlns:a16="http://schemas.microsoft.com/office/drawing/2014/main" id="{EB3C6E93-B930-73B5-FD4E-A5CDB3B09709}"/>
                </a:ext>
              </a:extLst>
            </p:cNvPr>
            <p:cNvSpPr/>
            <p:nvPr/>
          </p:nvSpPr>
          <p:spPr>
            <a:xfrm>
              <a:off x="11447957"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301" name="object 308">
              <a:extLst>
                <a:ext uri="{FF2B5EF4-FFF2-40B4-BE49-F238E27FC236}">
                  <a16:creationId xmlns:a16="http://schemas.microsoft.com/office/drawing/2014/main" id="{ACF3E8D5-5B35-9647-E0FC-71DC662B6261}"/>
                </a:ext>
              </a:extLst>
            </p:cNvPr>
            <p:cNvSpPr/>
            <p:nvPr/>
          </p:nvSpPr>
          <p:spPr>
            <a:xfrm>
              <a:off x="11487022"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302" name="object 309">
              <a:extLst>
                <a:ext uri="{FF2B5EF4-FFF2-40B4-BE49-F238E27FC236}">
                  <a16:creationId xmlns:a16="http://schemas.microsoft.com/office/drawing/2014/main" id="{D339E237-4916-7D74-B59D-F74BDAA7453F}"/>
                </a:ext>
              </a:extLst>
            </p:cNvPr>
            <p:cNvSpPr/>
            <p:nvPr/>
          </p:nvSpPr>
          <p:spPr>
            <a:xfrm>
              <a:off x="11526075"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303" name="object 310">
              <a:extLst>
                <a:ext uri="{FF2B5EF4-FFF2-40B4-BE49-F238E27FC236}">
                  <a16:creationId xmlns:a16="http://schemas.microsoft.com/office/drawing/2014/main" id="{D543250A-D48D-E9A2-FC6D-1BAAF557B583}"/>
                </a:ext>
              </a:extLst>
            </p:cNvPr>
            <p:cNvSpPr/>
            <p:nvPr/>
          </p:nvSpPr>
          <p:spPr>
            <a:xfrm>
              <a:off x="11565140"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304" name="object 311">
              <a:extLst>
                <a:ext uri="{FF2B5EF4-FFF2-40B4-BE49-F238E27FC236}">
                  <a16:creationId xmlns:a16="http://schemas.microsoft.com/office/drawing/2014/main" id="{EA1DB938-D5FC-9440-0126-96DAB7198A53}"/>
                </a:ext>
              </a:extLst>
            </p:cNvPr>
            <p:cNvSpPr/>
            <p:nvPr/>
          </p:nvSpPr>
          <p:spPr>
            <a:xfrm>
              <a:off x="11604193"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305" name="object 312">
              <a:extLst>
                <a:ext uri="{FF2B5EF4-FFF2-40B4-BE49-F238E27FC236}">
                  <a16:creationId xmlns:a16="http://schemas.microsoft.com/office/drawing/2014/main" id="{C4CD9693-B3D1-F30F-706E-9C42284EA514}"/>
                </a:ext>
              </a:extLst>
            </p:cNvPr>
            <p:cNvSpPr/>
            <p:nvPr/>
          </p:nvSpPr>
          <p:spPr>
            <a:xfrm>
              <a:off x="11643258" y="115486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671">
                <a:alpha val="79998"/>
              </a:srgbClr>
            </a:solidFill>
          </p:spPr>
          <p:txBody>
            <a:bodyPr wrap="square" lIns="0" tIns="0" rIns="0" bIns="0" rtlCol="0"/>
            <a:lstStyle/>
            <a:p>
              <a:endParaRPr/>
            </a:p>
          </p:txBody>
        </p:sp>
        <p:sp>
          <p:nvSpPr>
            <p:cNvPr id="306" name="object 313">
              <a:extLst>
                <a:ext uri="{FF2B5EF4-FFF2-40B4-BE49-F238E27FC236}">
                  <a16:creationId xmlns:a16="http://schemas.microsoft.com/office/drawing/2014/main" id="{075F6550-25AE-39AF-80C2-141200F27ECA}"/>
                </a:ext>
              </a:extLst>
            </p:cNvPr>
            <p:cNvSpPr/>
            <p:nvPr/>
          </p:nvSpPr>
          <p:spPr>
            <a:xfrm>
              <a:off x="11682310"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307" name="object 314">
              <a:extLst>
                <a:ext uri="{FF2B5EF4-FFF2-40B4-BE49-F238E27FC236}">
                  <a16:creationId xmlns:a16="http://schemas.microsoft.com/office/drawing/2014/main" id="{A86A5D17-7D65-DE1B-79FA-90119E58DBB2}"/>
                </a:ext>
              </a:extLst>
            </p:cNvPr>
            <p:cNvSpPr/>
            <p:nvPr/>
          </p:nvSpPr>
          <p:spPr>
            <a:xfrm>
              <a:off x="11721376" y="115486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AAB">
                <a:alpha val="79998"/>
              </a:srgbClr>
            </a:solidFill>
          </p:spPr>
          <p:txBody>
            <a:bodyPr wrap="square" lIns="0" tIns="0" rIns="0" bIns="0" rtlCol="0"/>
            <a:lstStyle/>
            <a:p>
              <a:endParaRPr/>
            </a:p>
          </p:txBody>
        </p:sp>
        <p:sp>
          <p:nvSpPr>
            <p:cNvPr id="308" name="object 315">
              <a:extLst>
                <a:ext uri="{FF2B5EF4-FFF2-40B4-BE49-F238E27FC236}">
                  <a16:creationId xmlns:a16="http://schemas.microsoft.com/office/drawing/2014/main" id="{93352BB6-C681-ADA0-5918-9EA7D084E420}"/>
                </a:ext>
              </a:extLst>
            </p:cNvPr>
            <p:cNvSpPr/>
            <p:nvPr/>
          </p:nvSpPr>
          <p:spPr>
            <a:xfrm>
              <a:off x="11760428"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309" name="object 316">
              <a:extLst>
                <a:ext uri="{FF2B5EF4-FFF2-40B4-BE49-F238E27FC236}">
                  <a16:creationId xmlns:a16="http://schemas.microsoft.com/office/drawing/2014/main" id="{8F9D13DA-0F8B-0257-3DA4-FB5853AE6F81}"/>
                </a:ext>
              </a:extLst>
            </p:cNvPr>
            <p:cNvSpPr/>
            <p:nvPr/>
          </p:nvSpPr>
          <p:spPr>
            <a:xfrm>
              <a:off x="11799493" y="115486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36E">
                <a:alpha val="79998"/>
              </a:srgbClr>
            </a:solidFill>
          </p:spPr>
          <p:txBody>
            <a:bodyPr wrap="square" lIns="0" tIns="0" rIns="0" bIns="0" rtlCol="0"/>
            <a:lstStyle/>
            <a:p>
              <a:endParaRPr/>
            </a:p>
          </p:txBody>
        </p:sp>
        <p:sp>
          <p:nvSpPr>
            <p:cNvPr id="310" name="object 317">
              <a:extLst>
                <a:ext uri="{FF2B5EF4-FFF2-40B4-BE49-F238E27FC236}">
                  <a16:creationId xmlns:a16="http://schemas.microsoft.com/office/drawing/2014/main" id="{99928846-3EA7-F825-70D6-74A938F9D40D}"/>
                </a:ext>
              </a:extLst>
            </p:cNvPr>
            <p:cNvSpPr/>
            <p:nvPr/>
          </p:nvSpPr>
          <p:spPr>
            <a:xfrm>
              <a:off x="11838546"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311" name="object 318">
              <a:extLst>
                <a:ext uri="{FF2B5EF4-FFF2-40B4-BE49-F238E27FC236}">
                  <a16:creationId xmlns:a16="http://schemas.microsoft.com/office/drawing/2014/main" id="{0BCE639D-9B2B-5A7E-58A9-2BF7C6464005}"/>
                </a:ext>
              </a:extLst>
            </p:cNvPr>
            <p:cNvSpPr/>
            <p:nvPr/>
          </p:nvSpPr>
          <p:spPr>
            <a:xfrm>
              <a:off x="11877611" y="115486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06B">
                <a:alpha val="79998"/>
              </a:srgbClr>
            </a:solidFill>
          </p:spPr>
          <p:txBody>
            <a:bodyPr wrap="square" lIns="0" tIns="0" rIns="0" bIns="0" rtlCol="0"/>
            <a:lstStyle/>
            <a:p>
              <a:endParaRPr/>
            </a:p>
          </p:txBody>
        </p:sp>
        <p:sp>
          <p:nvSpPr>
            <p:cNvPr id="312" name="object 319">
              <a:extLst>
                <a:ext uri="{FF2B5EF4-FFF2-40B4-BE49-F238E27FC236}">
                  <a16:creationId xmlns:a16="http://schemas.microsoft.com/office/drawing/2014/main" id="{7D25A5B9-516C-6334-C20E-3DD01E1E183C}"/>
                </a:ext>
              </a:extLst>
            </p:cNvPr>
            <p:cNvSpPr/>
            <p:nvPr/>
          </p:nvSpPr>
          <p:spPr>
            <a:xfrm>
              <a:off x="11916663" y="115486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313" name="object 320">
              <a:extLst>
                <a:ext uri="{FF2B5EF4-FFF2-40B4-BE49-F238E27FC236}">
                  <a16:creationId xmlns:a16="http://schemas.microsoft.com/office/drawing/2014/main" id="{E4E88552-D5D8-3BF6-F444-0C1295E7A452}"/>
                </a:ext>
              </a:extLst>
            </p:cNvPr>
            <p:cNvSpPr/>
            <p:nvPr/>
          </p:nvSpPr>
          <p:spPr>
            <a:xfrm>
              <a:off x="11955729" y="1154861"/>
              <a:ext cx="39370" cy="38100"/>
            </a:xfrm>
            <a:custGeom>
              <a:avLst/>
              <a:gdLst/>
              <a:ahLst/>
              <a:cxnLst/>
              <a:rect l="l" t="t" r="r" b="b"/>
              <a:pathLst>
                <a:path w="39370" h="38100">
                  <a:moveTo>
                    <a:pt x="39065" y="0"/>
                  </a:moveTo>
                  <a:lnTo>
                    <a:pt x="0" y="0"/>
                  </a:lnTo>
                  <a:lnTo>
                    <a:pt x="0" y="38061"/>
                  </a:lnTo>
                  <a:lnTo>
                    <a:pt x="39065" y="38061"/>
                  </a:lnTo>
                  <a:lnTo>
                    <a:pt x="39065" y="0"/>
                  </a:lnTo>
                  <a:close/>
                </a:path>
              </a:pathLst>
            </a:custGeom>
            <a:solidFill>
              <a:srgbClr val="FDA872">
                <a:alpha val="79998"/>
              </a:srgbClr>
            </a:solidFill>
          </p:spPr>
          <p:txBody>
            <a:bodyPr wrap="square" lIns="0" tIns="0" rIns="0" bIns="0" rtlCol="0"/>
            <a:lstStyle/>
            <a:p>
              <a:endParaRPr/>
            </a:p>
          </p:txBody>
        </p:sp>
        <p:sp>
          <p:nvSpPr>
            <p:cNvPr id="314" name="object 321">
              <a:extLst>
                <a:ext uri="{FF2B5EF4-FFF2-40B4-BE49-F238E27FC236}">
                  <a16:creationId xmlns:a16="http://schemas.microsoft.com/office/drawing/2014/main" id="{87A8D2FA-5255-B758-78DD-9202B29AFCE3}"/>
                </a:ext>
              </a:extLst>
            </p:cNvPr>
            <p:cNvSpPr/>
            <p:nvPr/>
          </p:nvSpPr>
          <p:spPr>
            <a:xfrm>
              <a:off x="10041851" y="119292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77C52">
                <a:alpha val="79998"/>
              </a:srgbClr>
            </a:solidFill>
          </p:spPr>
          <p:txBody>
            <a:bodyPr wrap="square" lIns="0" tIns="0" rIns="0" bIns="0" rtlCol="0"/>
            <a:lstStyle/>
            <a:p>
              <a:endParaRPr/>
            </a:p>
          </p:txBody>
        </p:sp>
        <p:sp>
          <p:nvSpPr>
            <p:cNvPr id="315" name="object 322">
              <a:extLst>
                <a:ext uri="{FF2B5EF4-FFF2-40B4-BE49-F238E27FC236}">
                  <a16:creationId xmlns:a16="http://schemas.microsoft.com/office/drawing/2014/main" id="{542F51C3-FC73-A0F2-C09A-305FA084E71F}"/>
                </a:ext>
              </a:extLst>
            </p:cNvPr>
            <p:cNvSpPr/>
            <p:nvPr/>
          </p:nvSpPr>
          <p:spPr>
            <a:xfrm>
              <a:off x="10080904" y="119291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957">
                <a:alpha val="79998"/>
              </a:srgbClr>
            </a:solidFill>
          </p:spPr>
          <p:txBody>
            <a:bodyPr wrap="square" lIns="0" tIns="0" rIns="0" bIns="0" rtlCol="0"/>
            <a:lstStyle/>
            <a:p>
              <a:endParaRPr/>
            </a:p>
          </p:txBody>
        </p:sp>
        <p:sp>
          <p:nvSpPr>
            <p:cNvPr id="316" name="object 323">
              <a:extLst>
                <a:ext uri="{FF2B5EF4-FFF2-40B4-BE49-F238E27FC236}">
                  <a16:creationId xmlns:a16="http://schemas.microsoft.com/office/drawing/2014/main" id="{CD2DED5F-E6C8-1B80-D994-BBB0352FB564}"/>
                </a:ext>
              </a:extLst>
            </p:cNvPr>
            <p:cNvSpPr/>
            <p:nvPr/>
          </p:nvSpPr>
          <p:spPr>
            <a:xfrm>
              <a:off x="10119969"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317" name="object 324">
              <a:extLst>
                <a:ext uri="{FF2B5EF4-FFF2-40B4-BE49-F238E27FC236}">
                  <a16:creationId xmlns:a16="http://schemas.microsoft.com/office/drawing/2014/main" id="{64152C3D-2355-6CDD-A8DB-1DF698D6858A}"/>
                </a:ext>
              </a:extLst>
            </p:cNvPr>
            <p:cNvSpPr/>
            <p:nvPr/>
          </p:nvSpPr>
          <p:spPr>
            <a:xfrm>
              <a:off x="10159022"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318" name="object 325">
              <a:extLst>
                <a:ext uri="{FF2B5EF4-FFF2-40B4-BE49-F238E27FC236}">
                  <a16:creationId xmlns:a16="http://schemas.microsoft.com/office/drawing/2014/main" id="{C8218E72-8F97-29F1-744B-0E8A95F6B842}"/>
                </a:ext>
              </a:extLst>
            </p:cNvPr>
            <p:cNvSpPr/>
            <p:nvPr/>
          </p:nvSpPr>
          <p:spPr>
            <a:xfrm>
              <a:off x="10198087"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319" name="object 326">
              <a:extLst>
                <a:ext uri="{FF2B5EF4-FFF2-40B4-BE49-F238E27FC236}">
                  <a16:creationId xmlns:a16="http://schemas.microsoft.com/office/drawing/2014/main" id="{DF420D6A-4D06-B7AA-6665-D07BAF3937F7}"/>
                </a:ext>
              </a:extLst>
            </p:cNvPr>
            <p:cNvSpPr/>
            <p:nvPr/>
          </p:nvSpPr>
          <p:spPr>
            <a:xfrm>
              <a:off x="10237139"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320" name="object 327">
              <a:extLst>
                <a:ext uri="{FF2B5EF4-FFF2-40B4-BE49-F238E27FC236}">
                  <a16:creationId xmlns:a16="http://schemas.microsoft.com/office/drawing/2014/main" id="{D901F92C-552B-CB19-9636-B9CEFE641D11}"/>
                </a:ext>
              </a:extLst>
            </p:cNvPr>
            <p:cNvSpPr/>
            <p:nvPr/>
          </p:nvSpPr>
          <p:spPr>
            <a:xfrm>
              <a:off x="10276204"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321" name="object 328">
              <a:extLst>
                <a:ext uri="{FF2B5EF4-FFF2-40B4-BE49-F238E27FC236}">
                  <a16:creationId xmlns:a16="http://schemas.microsoft.com/office/drawing/2014/main" id="{3F0A7BD5-F405-0899-D952-797811A09BD4}"/>
                </a:ext>
              </a:extLst>
            </p:cNvPr>
            <p:cNvSpPr/>
            <p:nvPr/>
          </p:nvSpPr>
          <p:spPr>
            <a:xfrm>
              <a:off x="10315257"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322" name="object 329">
              <a:extLst>
                <a:ext uri="{FF2B5EF4-FFF2-40B4-BE49-F238E27FC236}">
                  <a16:creationId xmlns:a16="http://schemas.microsoft.com/office/drawing/2014/main" id="{9DCBF346-9A3A-BE2C-0C02-77C8C063EC49}"/>
                </a:ext>
              </a:extLst>
            </p:cNvPr>
            <p:cNvSpPr/>
            <p:nvPr/>
          </p:nvSpPr>
          <p:spPr>
            <a:xfrm>
              <a:off x="10354322"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323" name="object 330">
              <a:extLst>
                <a:ext uri="{FF2B5EF4-FFF2-40B4-BE49-F238E27FC236}">
                  <a16:creationId xmlns:a16="http://schemas.microsoft.com/office/drawing/2014/main" id="{5D3456D1-89CD-7750-3339-49C9D88E470A}"/>
                </a:ext>
              </a:extLst>
            </p:cNvPr>
            <p:cNvSpPr/>
            <p:nvPr/>
          </p:nvSpPr>
          <p:spPr>
            <a:xfrm>
              <a:off x="10393375"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324" name="object 331">
              <a:extLst>
                <a:ext uri="{FF2B5EF4-FFF2-40B4-BE49-F238E27FC236}">
                  <a16:creationId xmlns:a16="http://schemas.microsoft.com/office/drawing/2014/main" id="{F3149A7B-0051-B74F-A922-E2A9D620B630}"/>
                </a:ext>
              </a:extLst>
            </p:cNvPr>
            <p:cNvSpPr/>
            <p:nvPr/>
          </p:nvSpPr>
          <p:spPr>
            <a:xfrm>
              <a:off x="10432440"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325" name="object 332">
              <a:extLst>
                <a:ext uri="{FF2B5EF4-FFF2-40B4-BE49-F238E27FC236}">
                  <a16:creationId xmlns:a16="http://schemas.microsoft.com/office/drawing/2014/main" id="{BBDBB1C0-F391-0CFC-D198-E08EEE2422E2}"/>
                </a:ext>
              </a:extLst>
            </p:cNvPr>
            <p:cNvSpPr/>
            <p:nvPr/>
          </p:nvSpPr>
          <p:spPr>
            <a:xfrm>
              <a:off x="10471492"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326" name="object 333">
              <a:extLst>
                <a:ext uri="{FF2B5EF4-FFF2-40B4-BE49-F238E27FC236}">
                  <a16:creationId xmlns:a16="http://schemas.microsoft.com/office/drawing/2014/main" id="{30D5AD63-DE14-17BF-8322-1B46E0839C88}"/>
                </a:ext>
              </a:extLst>
            </p:cNvPr>
            <p:cNvSpPr/>
            <p:nvPr/>
          </p:nvSpPr>
          <p:spPr>
            <a:xfrm>
              <a:off x="10510558"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327" name="object 334">
              <a:extLst>
                <a:ext uri="{FF2B5EF4-FFF2-40B4-BE49-F238E27FC236}">
                  <a16:creationId xmlns:a16="http://schemas.microsoft.com/office/drawing/2014/main" id="{BF3AE28C-FD44-F731-1189-064CB77D7E98}"/>
                </a:ext>
              </a:extLst>
            </p:cNvPr>
            <p:cNvSpPr/>
            <p:nvPr/>
          </p:nvSpPr>
          <p:spPr>
            <a:xfrm>
              <a:off x="10549610"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328" name="object 335">
              <a:extLst>
                <a:ext uri="{FF2B5EF4-FFF2-40B4-BE49-F238E27FC236}">
                  <a16:creationId xmlns:a16="http://schemas.microsoft.com/office/drawing/2014/main" id="{0F34D14F-B2C1-EEF9-166A-97A005588557}"/>
                </a:ext>
              </a:extLst>
            </p:cNvPr>
            <p:cNvSpPr/>
            <p:nvPr/>
          </p:nvSpPr>
          <p:spPr>
            <a:xfrm>
              <a:off x="10588675"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329" name="object 336">
              <a:extLst>
                <a:ext uri="{FF2B5EF4-FFF2-40B4-BE49-F238E27FC236}">
                  <a16:creationId xmlns:a16="http://schemas.microsoft.com/office/drawing/2014/main" id="{230235E4-8FC0-67D1-040B-3ED0B3DBA377}"/>
                </a:ext>
              </a:extLst>
            </p:cNvPr>
            <p:cNvSpPr/>
            <p:nvPr/>
          </p:nvSpPr>
          <p:spPr>
            <a:xfrm>
              <a:off x="10627728"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330" name="object 337">
              <a:extLst>
                <a:ext uri="{FF2B5EF4-FFF2-40B4-BE49-F238E27FC236}">
                  <a16:creationId xmlns:a16="http://schemas.microsoft.com/office/drawing/2014/main" id="{9587F75A-9BD1-F075-6E2B-FD4DF6241A7F}"/>
                </a:ext>
              </a:extLst>
            </p:cNvPr>
            <p:cNvSpPr/>
            <p:nvPr/>
          </p:nvSpPr>
          <p:spPr>
            <a:xfrm>
              <a:off x="10666793"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331" name="object 338">
              <a:extLst>
                <a:ext uri="{FF2B5EF4-FFF2-40B4-BE49-F238E27FC236}">
                  <a16:creationId xmlns:a16="http://schemas.microsoft.com/office/drawing/2014/main" id="{97BC7187-659B-F063-9E79-9C8479E4DD55}"/>
                </a:ext>
              </a:extLst>
            </p:cNvPr>
            <p:cNvSpPr/>
            <p:nvPr/>
          </p:nvSpPr>
          <p:spPr>
            <a:xfrm>
              <a:off x="10705845"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332" name="object 339">
              <a:extLst>
                <a:ext uri="{FF2B5EF4-FFF2-40B4-BE49-F238E27FC236}">
                  <a16:creationId xmlns:a16="http://schemas.microsoft.com/office/drawing/2014/main" id="{204B944E-C896-5B5F-0D60-0512E23E0746}"/>
                </a:ext>
              </a:extLst>
            </p:cNvPr>
            <p:cNvSpPr/>
            <p:nvPr/>
          </p:nvSpPr>
          <p:spPr>
            <a:xfrm>
              <a:off x="10744911"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333" name="object 340">
              <a:extLst>
                <a:ext uri="{FF2B5EF4-FFF2-40B4-BE49-F238E27FC236}">
                  <a16:creationId xmlns:a16="http://schemas.microsoft.com/office/drawing/2014/main" id="{2B1D8AD5-A937-90B8-18D6-49CC0663BBE0}"/>
                </a:ext>
              </a:extLst>
            </p:cNvPr>
            <p:cNvSpPr/>
            <p:nvPr/>
          </p:nvSpPr>
          <p:spPr>
            <a:xfrm>
              <a:off x="10783964" y="1192910"/>
              <a:ext cx="78740" cy="38100"/>
            </a:xfrm>
            <a:custGeom>
              <a:avLst/>
              <a:gdLst/>
              <a:ahLst/>
              <a:cxnLst/>
              <a:rect l="l" t="t" r="r" b="b"/>
              <a:pathLst>
                <a:path w="78740" h="38100">
                  <a:moveTo>
                    <a:pt x="78117" y="0"/>
                  </a:moveTo>
                  <a:lnTo>
                    <a:pt x="39065" y="0"/>
                  </a:lnTo>
                  <a:lnTo>
                    <a:pt x="0" y="0"/>
                  </a:lnTo>
                  <a:lnTo>
                    <a:pt x="0" y="38049"/>
                  </a:lnTo>
                  <a:lnTo>
                    <a:pt x="39065" y="38049"/>
                  </a:lnTo>
                  <a:lnTo>
                    <a:pt x="78117" y="38049"/>
                  </a:lnTo>
                  <a:lnTo>
                    <a:pt x="78117" y="0"/>
                  </a:lnTo>
                  <a:close/>
                </a:path>
              </a:pathLst>
            </a:custGeom>
            <a:solidFill>
              <a:srgbClr val="F57850">
                <a:alpha val="79998"/>
              </a:srgbClr>
            </a:solidFill>
          </p:spPr>
          <p:txBody>
            <a:bodyPr wrap="square" lIns="0" tIns="0" rIns="0" bIns="0" rtlCol="0"/>
            <a:lstStyle/>
            <a:p>
              <a:endParaRPr/>
            </a:p>
          </p:txBody>
        </p:sp>
        <p:sp>
          <p:nvSpPr>
            <p:cNvPr id="334" name="object 341">
              <a:extLst>
                <a:ext uri="{FF2B5EF4-FFF2-40B4-BE49-F238E27FC236}">
                  <a16:creationId xmlns:a16="http://schemas.microsoft.com/office/drawing/2014/main" id="{43BBD266-7CA4-4906-17DB-B234FCBB9BDB}"/>
                </a:ext>
              </a:extLst>
            </p:cNvPr>
            <p:cNvSpPr/>
            <p:nvPr/>
          </p:nvSpPr>
          <p:spPr>
            <a:xfrm>
              <a:off x="10862081"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335" name="object 342">
              <a:extLst>
                <a:ext uri="{FF2B5EF4-FFF2-40B4-BE49-F238E27FC236}">
                  <a16:creationId xmlns:a16="http://schemas.microsoft.com/office/drawing/2014/main" id="{5A2A7D7A-BEC8-724F-0ADE-691439061668}"/>
                </a:ext>
              </a:extLst>
            </p:cNvPr>
            <p:cNvSpPr/>
            <p:nvPr/>
          </p:nvSpPr>
          <p:spPr>
            <a:xfrm>
              <a:off x="10901146" y="119291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26D">
                <a:alpha val="79998"/>
              </a:srgbClr>
            </a:solidFill>
          </p:spPr>
          <p:txBody>
            <a:bodyPr wrap="square" lIns="0" tIns="0" rIns="0" bIns="0" rtlCol="0"/>
            <a:lstStyle/>
            <a:p>
              <a:endParaRPr/>
            </a:p>
          </p:txBody>
        </p:sp>
        <p:sp>
          <p:nvSpPr>
            <p:cNvPr id="336" name="object 343">
              <a:extLst>
                <a:ext uri="{FF2B5EF4-FFF2-40B4-BE49-F238E27FC236}">
                  <a16:creationId xmlns:a16="http://schemas.microsoft.com/office/drawing/2014/main" id="{B7CA7707-3AEA-8E87-6937-49045CD125E9}"/>
                </a:ext>
              </a:extLst>
            </p:cNvPr>
            <p:cNvSpPr/>
            <p:nvPr/>
          </p:nvSpPr>
          <p:spPr>
            <a:xfrm>
              <a:off x="10940199"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337" name="object 344">
              <a:extLst>
                <a:ext uri="{FF2B5EF4-FFF2-40B4-BE49-F238E27FC236}">
                  <a16:creationId xmlns:a16="http://schemas.microsoft.com/office/drawing/2014/main" id="{17C53A23-638A-4BF0-0D55-AFFEAFFDF5DF}"/>
                </a:ext>
              </a:extLst>
            </p:cNvPr>
            <p:cNvSpPr/>
            <p:nvPr/>
          </p:nvSpPr>
          <p:spPr>
            <a:xfrm>
              <a:off x="10979251"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338" name="object 345">
              <a:extLst>
                <a:ext uri="{FF2B5EF4-FFF2-40B4-BE49-F238E27FC236}">
                  <a16:creationId xmlns:a16="http://schemas.microsoft.com/office/drawing/2014/main" id="{DB62377C-9D55-9A94-43B9-45E72F5EE90C}"/>
                </a:ext>
              </a:extLst>
            </p:cNvPr>
            <p:cNvSpPr/>
            <p:nvPr/>
          </p:nvSpPr>
          <p:spPr>
            <a:xfrm>
              <a:off x="11018316"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339" name="object 346">
              <a:extLst>
                <a:ext uri="{FF2B5EF4-FFF2-40B4-BE49-F238E27FC236}">
                  <a16:creationId xmlns:a16="http://schemas.microsoft.com/office/drawing/2014/main" id="{0AC52600-6D6F-5656-A0AC-709D014198BD}"/>
                </a:ext>
              </a:extLst>
            </p:cNvPr>
            <p:cNvSpPr/>
            <p:nvPr/>
          </p:nvSpPr>
          <p:spPr>
            <a:xfrm>
              <a:off x="11057369"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340" name="object 347">
              <a:extLst>
                <a:ext uri="{FF2B5EF4-FFF2-40B4-BE49-F238E27FC236}">
                  <a16:creationId xmlns:a16="http://schemas.microsoft.com/office/drawing/2014/main" id="{8C8DAF27-AF0B-783E-EFE2-82DBA50219F1}"/>
                </a:ext>
              </a:extLst>
            </p:cNvPr>
            <p:cNvSpPr/>
            <p:nvPr/>
          </p:nvSpPr>
          <p:spPr>
            <a:xfrm>
              <a:off x="11096434"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341" name="object 348">
              <a:extLst>
                <a:ext uri="{FF2B5EF4-FFF2-40B4-BE49-F238E27FC236}">
                  <a16:creationId xmlns:a16="http://schemas.microsoft.com/office/drawing/2014/main" id="{229CF8AA-EA4A-2CA7-B048-54F774360306}"/>
                </a:ext>
              </a:extLst>
            </p:cNvPr>
            <p:cNvSpPr/>
            <p:nvPr/>
          </p:nvSpPr>
          <p:spPr>
            <a:xfrm>
              <a:off x="11135486"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342" name="object 349">
              <a:extLst>
                <a:ext uri="{FF2B5EF4-FFF2-40B4-BE49-F238E27FC236}">
                  <a16:creationId xmlns:a16="http://schemas.microsoft.com/office/drawing/2014/main" id="{B129DFA1-5C6A-359B-6DFA-F48918CD0F29}"/>
                </a:ext>
              </a:extLst>
            </p:cNvPr>
            <p:cNvSpPr/>
            <p:nvPr/>
          </p:nvSpPr>
          <p:spPr>
            <a:xfrm>
              <a:off x="11174552"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343" name="object 350">
              <a:extLst>
                <a:ext uri="{FF2B5EF4-FFF2-40B4-BE49-F238E27FC236}">
                  <a16:creationId xmlns:a16="http://schemas.microsoft.com/office/drawing/2014/main" id="{E5A43DAD-4021-7273-D217-D2CEA3FE0146}"/>
                </a:ext>
              </a:extLst>
            </p:cNvPr>
            <p:cNvSpPr/>
            <p:nvPr/>
          </p:nvSpPr>
          <p:spPr>
            <a:xfrm>
              <a:off x="11213604"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344" name="object 351">
              <a:extLst>
                <a:ext uri="{FF2B5EF4-FFF2-40B4-BE49-F238E27FC236}">
                  <a16:creationId xmlns:a16="http://schemas.microsoft.com/office/drawing/2014/main" id="{942A41A3-1DE5-99BE-58AB-60A9E9F8CA12}"/>
                </a:ext>
              </a:extLst>
            </p:cNvPr>
            <p:cNvSpPr/>
            <p:nvPr/>
          </p:nvSpPr>
          <p:spPr>
            <a:xfrm>
              <a:off x="11252669"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345" name="object 352">
              <a:extLst>
                <a:ext uri="{FF2B5EF4-FFF2-40B4-BE49-F238E27FC236}">
                  <a16:creationId xmlns:a16="http://schemas.microsoft.com/office/drawing/2014/main" id="{2FE27C8D-1FFA-B25B-E7EF-228E8DFC2577}"/>
                </a:ext>
              </a:extLst>
            </p:cNvPr>
            <p:cNvSpPr/>
            <p:nvPr/>
          </p:nvSpPr>
          <p:spPr>
            <a:xfrm>
              <a:off x="11291722"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346" name="object 353">
              <a:extLst>
                <a:ext uri="{FF2B5EF4-FFF2-40B4-BE49-F238E27FC236}">
                  <a16:creationId xmlns:a16="http://schemas.microsoft.com/office/drawing/2014/main" id="{266D0473-A2BF-3243-782F-369DA041FC0A}"/>
                </a:ext>
              </a:extLst>
            </p:cNvPr>
            <p:cNvSpPr/>
            <p:nvPr/>
          </p:nvSpPr>
          <p:spPr>
            <a:xfrm>
              <a:off x="11330787"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347" name="object 354">
              <a:extLst>
                <a:ext uri="{FF2B5EF4-FFF2-40B4-BE49-F238E27FC236}">
                  <a16:creationId xmlns:a16="http://schemas.microsoft.com/office/drawing/2014/main" id="{95232DCB-2757-6B0A-696C-D738A6E0ED87}"/>
                </a:ext>
              </a:extLst>
            </p:cNvPr>
            <p:cNvSpPr/>
            <p:nvPr/>
          </p:nvSpPr>
          <p:spPr>
            <a:xfrm>
              <a:off x="11369840"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348" name="object 355">
              <a:extLst>
                <a:ext uri="{FF2B5EF4-FFF2-40B4-BE49-F238E27FC236}">
                  <a16:creationId xmlns:a16="http://schemas.microsoft.com/office/drawing/2014/main" id="{5625242D-54FA-73E6-9869-2571BE8007DA}"/>
                </a:ext>
              </a:extLst>
            </p:cNvPr>
            <p:cNvSpPr/>
            <p:nvPr/>
          </p:nvSpPr>
          <p:spPr>
            <a:xfrm>
              <a:off x="11408905"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349" name="object 356">
              <a:extLst>
                <a:ext uri="{FF2B5EF4-FFF2-40B4-BE49-F238E27FC236}">
                  <a16:creationId xmlns:a16="http://schemas.microsoft.com/office/drawing/2014/main" id="{13DD56D0-568A-431B-E79C-71093811CCA4}"/>
                </a:ext>
              </a:extLst>
            </p:cNvPr>
            <p:cNvSpPr/>
            <p:nvPr/>
          </p:nvSpPr>
          <p:spPr>
            <a:xfrm>
              <a:off x="11447957"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350" name="object 357">
              <a:extLst>
                <a:ext uri="{FF2B5EF4-FFF2-40B4-BE49-F238E27FC236}">
                  <a16:creationId xmlns:a16="http://schemas.microsoft.com/office/drawing/2014/main" id="{46258E71-92CC-2C60-770C-9B9267DA0617}"/>
                </a:ext>
              </a:extLst>
            </p:cNvPr>
            <p:cNvSpPr/>
            <p:nvPr/>
          </p:nvSpPr>
          <p:spPr>
            <a:xfrm>
              <a:off x="11487022"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351" name="object 358">
              <a:extLst>
                <a:ext uri="{FF2B5EF4-FFF2-40B4-BE49-F238E27FC236}">
                  <a16:creationId xmlns:a16="http://schemas.microsoft.com/office/drawing/2014/main" id="{85E3444E-D747-805C-0C89-4124F9CF778D}"/>
                </a:ext>
              </a:extLst>
            </p:cNvPr>
            <p:cNvSpPr/>
            <p:nvPr/>
          </p:nvSpPr>
          <p:spPr>
            <a:xfrm>
              <a:off x="11526075"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352" name="object 359">
              <a:extLst>
                <a:ext uri="{FF2B5EF4-FFF2-40B4-BE49-F238E27FC236}">
                  <a16:creationId xmlns:a16="http://schemas.microsoft.com/office/drawing/2014/main" id="{4775576D-B0E4-50B8-50DE-4A13E4070216}"/>
                </a:ext>
              </a:extLst>
            </p:cNvPr>
            <p:cNvSpPr/>
            <p:nvPr/>
          </p:nvSpPr>
          <p:spPr>
            <a:xfrm>
              <a:off x="11565140"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353" name="object 360">
              <a:extLst>
                <a:ext uri="{FF2B5EF4-FFF2-40B4-BE49-F238E27FC236}">
                  <a16:creationId xmlns:a16="http://schemas.microsoft.com/office/drawing/2014/main" id="{B3776BC6-2804-4119-7390-C8C0C0ADAD9E}"/>
                </a:ext>
              </a:extLst>
            </p:cNvPr>
            <p:cNvSpPr/>
            <p:nvPr/>
          </p:nvSpPr>
          <p:spPr>
            <a:xfrm>
              <a:off x="11604193"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354" name="object 361">
              <a:extLst>
                <a:ext uri="{FF2B5EF4-FFF2-40B4-BE49-F238E27FC236}">
                  <a16:creationId xmlns:a16="http://schemas.microsoft.com/office/drawing/2014/main" id="{B7E458C7-2618-3251-C053-A6B3B8DAD447}"/>
                </a:ext>
              </a:extLst>
            </p:cNvPr>
            <p:cNvSpPr/>
            <p:nvPr/>
          </p:nvSpPr>
          <p:spPr>
            <a:xfrm>
              <a:off x="11643258" y="119291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B75">
                <a:alpha val="79998"/>
              </a:srgbClr>
            </a:solidFill>
          </p:spPr>
          <p:txBody>
            <a:bodyPr wrap="square" lIns="0" tIns="0" rIns="0" bIns="0" rtlCol="0"/>
            <a:lstStyle/>
            <a:p>
              <a:endParaRPr/>
            </a:p>
          </p:txBody>
        </p:sp>
        <p:sp>
          <p:nvSpPr>
            <p:cNvPr id="355" name="object 362">
              <a:extLst>
                <a:ext uri="{FF2B5EF4-FFF2-40B4-BE49-F238E27FC236}">
                  <a16:creationId xmlns:a16="http://schemas.microsoft.com/office/drawing/2014/main" id="{5D83FAFE-E02D-6CD8-438D-32F78CCC961C}"/>
                </a:ext>
              </a:extLst>
            </p:cNvPr>
            <p:cNvSpPr/>
            <p:nvPr/>
          </p:nvSpPr>
          <p:spPr>
            <a:xfrm>
              <a:off x="11682310"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356" name="object 363">
              <a:extLst>
                <a:ext uri="{FF2B5EF4-FFF2-40B4-BE49-F238E27FC236}">
                  <a16:creationId xmlns:a16="http://schemas.microsoft.com/office/drawing/2014/main" id="{4DDE7454-2931-2264-2EF4-A0380F412747}"/>
                </a:ext>
              </a:extLst>
            </p:cNvPr>
            <p:cNvSpPr/>
            <p:nvPr/>
          </p:nvSpPr>
          <p:spPr>
            <a:xfrm>
              <a:off x="11721376" y="119291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A58">
                <a:alpha val="79998"/>
              </a:srgbClr>
            </a:solidFill>
          </p:spPr>
          <p:txBody>
            <a:bodyPr wrap="square" lIns="0" tIns="0" rIns="0" bIns="0" rtlCol="0"/>
            <a:lstStyle/>
            <a:p>
              <a:endParaRPr/>
            </a:p>
          </p:txBody>
        </p:sp>
        <p:sp>
          <p:nvSpPr>
            <p:cNvPr id="357" name="object 364">
              <a:extLst>
                <a:ext uri="{FF2B5EF4-FFF2-40B4-BE49-F238E27FC236}">
                  <a16:creationId xmlns:a16="http://schemas.microsoft.com/office/drawing/2014/main" id="{08F4BFB5-A27D-F873-034C-DFE0E10367F8}"/>
                </a:ext>
              </a:extLst>
            </p:cNvPr>
            <p:cNvSpPr/>
            <p:nvPr/>
          </p:nvSpPr>
          <p:spPr>
            <a:xfrm>
              <a:off x="11760428"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358" name="object 365">
              <a:extLst>
                <a:ext uri="{FF2B5EF4-FFF2-40B4-BE49-F238E27FC236}">
                  <a16:creationId xmlns:a16="http://schemas.microsoft.com/office/drawing/2014/main" id="{2DA65278-7FA4-C4CB-44C7-188EE18D02F4}"/>
                </a:ext>
              </a:extLst>
            </p:cNvPr>
            <p:cNvSpPr/>
            <p:nvPr/>
          </p:nvSpPr>
          <p:spPr>
            <a:xfrm>
              <a:off x="11799493" y="119291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AAA">
                <a:alpha val="79998"/>
              </a:srgbClr>
            </a:solidFill>
          </p:spPr>
          <p:txBody>
            <a:bodyPr wrap="square" lIns="0" tIns="0" rIns="0" bIns="0" rtlCol="0"/>
            <a:lstStyle/>
            <a:p>
              <a:endParaRPr/>
            </a:p>
          </p:txBody>
        </p:sp>
        <p:sp>
          <p:nvSpPr>
            <p:cNvPr id="359" name="object 366">
              <a:extLst>
                <a:ext uri="{FF2B5EF4-FFF2-40B4-BE49-F238E27FC236}">
                  <a16:creationId xmlns:a16="http://schemas.microsoft.com/office/drawing/2014/main" id="{D58BA860-6FC8-4795-E8AB-3D8BD6CC4813}"/>
                </a:ext>
              </a:extLst>
            </p:cNvPr>
            <p:cNvSpPr/>
            <p:nvPr/>
          </p:nvSpPr>
          <p:spPr>
            <a:xfrm>
              <a:off x="11838546"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360" name="object 367">
              <a:extLst>
                <a:ext uri="{FF2B5EF4-FFF2-40B4-BE49-F238E27FC236}">
                  <a16:creationId xmlns:a16="http://schemas.microsoft.com/office/drawing/2014/main" id="{35F243C0-AFAB-6CD5-2B8E-F250D2B9AFAE}"/>
                </a:ext>
              </a:extLst>
            </p:cNvPr>
            <p:cNvSpPr/>
            <p:nvPr/>
          </p:nvSpPr>
          <p:spPr>
            <a:xfrm>
              <a:off x="11877611" y="119291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361" name="object 368">
              <a:extLst>
                <a:ext uri="{FF2B5EF4-FFF2-40B4-BE49-F238E27FC236}">
                  <a16:creationId xmlns:a16="http://schemas.microsoft.com/office/drawing/2014/main" id="{C74B54F8-A9FF-0FEA-02E6-FF7404338389}"/>
                </a:ext>
              </a:extLst>
            </p:cNvPr>
            <p:cNvSpPr/>
            <p:nvPr/>
          </p:nvSpPr>
          <p:spPr>
            <a:xfrm>
              <a:off x="11916663" y="119291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362" name="object 369">
              <a:extLst>
                <a:ext uri="{FF2B5EF4-FFF2-40B4-BE49-F238E27FC236}">
                  <a16:creationId xmlns:a16="http://schemas.microsoft.com/office/drawing/2014/main" id="{9C64067E-F2F0-B042-2AB1-E649D0392EB7}"/>
                </a:ext>
              </a:extLst>
            </p:cNvPr>
            <p:cNvSpPr/>
            <p:nvPr/>
          </p:nvSpPr>
          <p:spPr>
            <a:xfrm>
              <a:off x="11955729" y="11929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363" name="object 370">
              <a:extLst>
                <a:ext uri="{FF2B5EF4-FFF2-40B4-BE49-F238E27FC236}">
                  <a16:creationId xmlns:a16="http://schemas.microsoft.com/office/drawing/2014/main" id="{ED1C3B74-CB63-4DCB-268B-AB609C5589CE}"/>
                </a:ext>
              </a:extLst>
            </p:cNvPr>
            <p:cNvSpPr/>
            <p:nvPr/>
          </p:nvSpPr>
          <p:spPr>
            <a:xfrm>
              <a:off x="10041851" y="123097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B95">
                <a:alpha val="79998"/>
              </a:srgbClr>
            </a:solidFill>
          </p:spPr>
          <p:txBody>
            <a:bodyPr wrap="square" lIns="0" tIns="0" rIns="0" bIns="0" rtlCol="0"/>
            <a:lstStyle/>
            <a:p>
              <a:endParaRPr/>
            </a:p>
          </p:txBody>
        </p:sp>
        <p:sp>
          <p:nvSpPr>
            <p:cNvPr id="364" name="object 371">
              <a:extLst>
                <a:ext uri="{FF2B5EF4-FFF2-40B4-BE49-F238E27FC236}">
                  <a16:creationId xmlns:a16="http://schemas.microsoft.com/office/drawing/2014/main" id="{DBCF4878-093E-2C1E-A754-D460A8F9B3FE}"/>
                </a:ext>
              </a:extLst>
            </p:cNvPr>
            <p:cNvSpPr/>
            <p:nvPr/>
          </p:nvSpPr>
          <p:spPr>
            <a:xfrm>
              <a:off x="10080904" y="123096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FF2E1">
                <a:alpha val="79998"/>
              </a:srgbClr>
            </a:solidFill>
          </p:spPr>
          <p:txBody>
            <a:bodyPr wrap="square" lIns="0" tIns="0" rIns="0" bIns="0" rtlCol="0"/>
            <a:lstStyle/>
            <a:p>
              <a:endParaRPr/>
            </a:p>
          </p:txBody>
        </p:sp>
        <p:sp>
          <p:nvSpPr>
            <p:cNvPr id="365" name="object 372">
              <a:extLst>
                <a:ext uri="{FF2B5EF4-FFF2-40B4-BE49-F238E27FC236}">
                  <a16:creationId xmlns:a16="http://schemas.microsoft.com/office/drawing/2014/main" id="{179DCBB3-52ED-D84B-F6AA-F96AFDCA2967}"/>
                </a:ext>
              </a:extLst>
            </p:cNvPr>
            <p:cNvSpPr/>
            <p:nvPr/>
          </p:nvSpPr>
          <p:spPr>
            <a:xfrm>
              <a:off x="10119969"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366" name="object 373">
              <a:extLst>
                <a:ext uri="{FF2B5EF4-FFF2-40B4-BE49-F238E27FC236}">
                  <a16:creationId xmlns:a16="http://schemas.microsoft.com/office/drawing/2014/main" id="{4F689C64-BA64-7397-A1B8-A34D097F6AAD}"/>
                </a:ext>
              </a:extLst>
            </p:cNvPr>
            <p:cNvSpPr/>
            <p:nvPr/>
          </p:nvSpPr>
          <p:spPr>
            <a:xfrm>
              <a:off x="10159022"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4C0">
                <a:alpha val="79998"/>
              </a:srgbClr>
            </a:solidFill>
          </p:spPr>
          <p:txBody>
            <a:bodyPr wrap="square" lIns="0" tIns="0" rIns="0" bIns="0" rtlCol="0"/>
            <a:lstStyle/>
            <a:p>
              <a:endParaRPr/>
            </a:p>
          </p:txBody>
        </p:sp>
        <p:sp>
          <p:nvSpPr>
            <p:cNvPr id="367" name="object 374">
              <a:extLst>
                <a:ext uri="{FF2B5EF4-FFF2-40B4-BE49-F238E27FC236}">
                  <a16:creationId xmlns:a16="http://schemas.microsoft.com/office/drawing/2014/main" id="{ACE2D578-5F51-F554-D7C0-18753335CC7F}"/>
                </a:ext>
              </a:extLst>
            </p:cNvPr>
            <p:cNvSpPr/>
            <p:nvPr/>
          </p:nvSpPr>
          <p:spPr>
            <a:xfrm>
              <a:off x="10198087"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368" name="object 375">
              <a:extLst>
                <a:ext uri="{FF2B5EF4-FFF2-40B4-BE49-F238E27FC236}">
                  <a16:creationId xmlns:a16="http://schemas.microsoft.com/office/drawing/2014/main" id="{B655DD83-EB23-0277-40BE-F03A07F3F056}"/>
                </a:ext>
              </a:extLst>
            </p:cNvPr>
            <p:cNvSpPr/>
            <p:nvPr/>
          </p:nvSpPr>
          <p:spPr>
            <a:xfrm>
              <a:off x="10237139"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369" name="object 376">
              <a:extLst>
                <a:ext uri="{FF2B5EF4-FFF2-40B4-BE49-F238E27FC236}">
                  <a16:creationId xmlns:a16="http://schemas.microsoft.com/office/drawing/2014/main" id="{C0FC2AE9-7E7B-5C5B-A85A-D4E6709E18CC}"/>
                </a:ext>
              </a:extLst>
            </p:cNvPr>
            <p:cNvSpPr/>
            <p:nvPr/>
          </p:nvSpPr>
          <p:spPr>
            <a:xfrm>
              <a:off x="10276204"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370" name="object 377">
              <a:extLst>
                <a:ext uri="{FF2B5EF4-FFF2-40B4-BE49-F238E27FC236}">
                  <a16:creationId xmlns:a16="http://schemas.microsoft.com/office/drawing/2014/main" id="{0F6EF6CA-8D29-14AD-6148-5E0CF8AF6D7E}"/>
                </a:ext>
              </a:extLst>
            </p:cNvPr>
            <p:cNvSpPr/>
            <p:nvPr/>
          </p:nvSpPr>
          <p:spPr>
            <a:xfrm>
              <a:off x="10315257"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371" name="object 378">
              <a:extLst>
                <a:ext uri="{FF2B5EF4-FFF2-40B4-BE49-F238E27FC236}">
                  <a16:creationId xmlns:a16="http://schemas.microsoft.com/office/drawing/2014/main" id="{C561A9ED-8671-1026-31B0-AD91F016E849}"/>
                </a:ext>
              </a:extLst>
            </p:cNvPr>
            <p:cNvSpPr/>
            <p:nvPr/>
          </p:nvSpPr>
          <p:spPr>
            <a:xfrm>
              <a:off x="10354322"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372" name="object 379">
              <a:extLst>
                <a:ext uri="{FF2B5EF4-FFF2-40B4-BE49-F238E27FC236}">
                  <a16:creationId xmlns:a16="http://schemas.microsoft.com/office/drawing/2014/main" id="{D24ECE43-B7FB-8135-3EF7-120584384118}"/>
                </a:ext>
              </a:extLst>
            </p:cNvPr>
            <p:cNvSpPr/>
            <p:nvPr/>
          </p:nvSpPr>
          <p:spPr>
            <a:xfrm>
              <a:off x="10393375"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373" name="object 380">
              <a:extLst>
                <a:ext uri="{FF2B5EF4-FFF2-40B4-BE49-F238E27FC236}">
                  <a16:creationId xmlns:a16="http://schemas.microsoft.com/office/drawing/2014/main" id="{50F1C518-B2B1-6182-B60A-0D7718B82E85}"/>
                </a:ext>
              </a:extLst>
            </p:cNvPr>
            <p:cNvSpPr/>
            <p:nvPr/>
          </p:nvSpPr>
          <p:spPr>
            <a:xfrm>
              <a:off x="10432440"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374" name="object 381">
              <a:extLst>
                <a:ext uri="{FF2B5EF4-FFF2-40B4-BE49-F238E27FC236}">
                  <a16:creationId xmlns:a16="http://schemas.microsoft.com/office/drawing/2014/main" id="{F65D2A39-8161-AA2E-79A0-56B9C4DBDEED}"/>
                </a:ext>
              </a:extLst>
            </p:cNvPr>
            <p:cNvSpPr/>
            <p:nvPr/>
          </p:nvSpPr>
          <p:spPr>
            <a:xfrm>
              <a:off x="10471492"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375" name="object 382">
              <a:extLst>
                <a:ext uri="{FF2B5EF4-FFF2-40B4-BE49-F238E27FC236}">
                  <a16:creationId xmlns:a16="http://schemas.microsoft.com/office/drawing/2014/main" id="{6E66E47B-F24D-917E-B88F-8EB38AE4C8DB}"/>
                </a:ext>
              </a:extLst>
            </p:cNvPr>
            <p:cNvSpPr/>
            <p:nvPr/>
          </p:nvSpPr>
          <p:spPr>
            <a:xfrm>
              <a:off x="10510558"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0442F">
                <a:alpha val="79998"/>
              </a:srgbClr>
            </a:solidFill>
          </p:spPr>
          <p:txBody>
            <a:bodyPr wrap="square" lIns="0" tIns="0" rIns="0" bIns="0" rtlCol="0"/>
            <a:lstStyle/>
            <a:p>
              <a:endParaRPr/>
            </a:p>
          </p:txBody>
        </p:sp>
        <p:sp>
          <p:nvSpPr>
            <p:cNvPr id="376" name="object 383">
              <a:extLst>
                <a:ext uri="{FF2B5EF4-FFF2-40B4-BE49-F238E27FC236}">
                  <a16:creationId xmlns:a16="http://schemas.microsoft.com/office/drawing/2014/main" id="{4DF968F0-9E1B-8394-B771-0236E43C9D05}"/>
                </a:ext>
              </a:extLst>
            </p:cNvPr>
            <p:cNvSpPr/>
            <p:nvPr/>
          </p:nvSpPr>
          <p:spPr>
            <a:xfrm>
              <a:off x="10549610"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377" name="object 384">
              <a:extLst>
                <a:ext uri="{FF2B5EF4-FFF2-40B4-BE49-F238E27FC236}">
                  <a16:creationId xmlns:a16="http://schemas.microsoft.com/office/drawing/2014/main" id="{225DA74A-BFD2-5835-B8E5-CA8CC47AD605}"/>
                </a:ext>
              </a:extLst>
            </p:cNvPr>
            <p:cNvSpPr/>
            <p:nvPr/>
          </p:nvSpPr>
          <p:spPr>
            <a:xfrm>
              <a:off x="10588675"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378" name="object 385">
              <a:extLst>
                <a:ext uri="{FF2B5EF4-FFF2-40B4-BE49-F238E27FC236}">
                  <a16:creationId xmlns:a16="http://schemas.microsoft.com/office/drawing/2014/main" id="{55A41DF7-B137-12F1-02C4-38ED536E94B9}"/>
                </a:ext>
              </a:extLst>
            </p:cNvPr>
            <p:cNvSpPr/>
            <p:nvPr/>
          </p:nvSpPr>
          <p:spPr>
            <a:xfrm>
              <a:off x="10627728"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379" name="object 386">
              <a:extLst>
                <a:ext uri="{FF2B5EF4-FFF2-40B4-BE49-F238E27FC236}">
                  <a16:creationId xmlns:a16="http://schemas.microsoft.com/office/drawing/2014/main" id="{F3123326-B531-A7ED-EF9B-7C8FE2D3E98A}"/>
                </a:ext>
              </a:extLst>
            </p:cNvPr>
            <p:cNvSpPr/>
            <p:nvPr/>
          </p:nvSpPr>
          <p:spPr>
            <a:xfrm>
              <a:off x="10666793"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380" name="object 387">
              <a:extLst>
                <a:ext uri="{FF2B5EF4-FFF2-40B4-BE49-F238E27FC236}">
                  <a16:creationId xmlns:a16="http://schemas.microsoft.com/office/drawing/2014/main" id="{C696CB6F-3392-64B9-8FC3-38C2C3F206DF}"/>
                </a:ext>
              </a:extLst>
            </p:cNvPr>
            <p:cNvSpPr/>
            <p:nvPr/>
          </p:nvSpPr>
          <p:spPr>
            <a:xfrm>
              <a:off x="10705845"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381" name="object 388">
              <a:extLst>
                <a:ext uri="{FF2B5EF4-FFF2-40B4-BE49-F238E27FC236}">
                  <a16:creationId xmlns:a16="http://schemas.microsoft.com/office/drawing/2014/main" id="{DEE17D37-F379-2385-2183-A8F020B5DF07}"/>
                </a:ext>
              </a:extLst>
            </p:cNvPr>
            <p:cNvSpPr/>
            <p:nvPr/>
          </p:nvSpPr>
          <p:spPr>
            <a:xfrm>
              <a:off x="10744911"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382" name="object 389">
              <a:extLst>
                <a:ext uri="{FF2B5EF4-FFF2-40B4-BE49-F238E27FC236}">
                  <a16:creationId xmlns:a16="http://schemas.microsoft.com/office/drawing/2014/main" id="{92F54C61-1F33-412A-E77E-9D39BA9C8B67}"/>
                </a:ext>
              </a:extLst>
            </p:cNvPr>
            <p:cNvSpPr/>
            <p:nvPr/>
          </p:nvSpPr>
          <p:spPr>
            <a:xfrm>
              <a:off x="10783963"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383" name="object 390">
              <a:extLst>
                <a:ext uri="{FF2B5EF4-FFF2-40B4-BE49-F238E27FC236}">
                  <a16:creationId xmlns:a16="http://schemas.microsoft.com/office/drawing/2014/main" id="{C269BB40-EB2A-15D3-6FE4-3F603FD4B1B6}"/>
                </a:ext>
              </a:extLst>
            </p:cNvPr>
            <p:cNvSpPr/>
            <p:nvPr/>
          </p:nvSpPr>
          <p:spPr>
            <a:xfrm>
              <a:off x="10823028" y="123096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FB5">
                <a:alpha val="79998"/>
              </a:srgbClr>
            </a:solidFill>
          </p:spPr>
          <p:txBody>
            <a:bodyPr wrap="square" lIns="0" tIns="0" rIns="0" bIns="0" rtlCol="0"/>
            <a:lstStyle/>
            <a:p>
              <a:endParaRPr/>
            </a:p>
          </p:txBody>
        </p:sp>
        <p:sp>
          <p:nvSpPr>
            <p:cNvPr id="384" name="object 391">
              <a:extLst>
                <a:ext uri="{FF2B5EF4-FFF2-40B4-BE49-F238E27FC236}">
                  <a16:creationId xmlns:a16="http://schemas.microsoft.com/office/drawing/2014/main" id="{170AB8BA-311D-38C3-1758-1A9A8C9272E6}"/>
                </a:ext>
              </a:extLst>
            </p:cNvPr>
            <p:cNvSpPr/>
            <p:nvPr/>
          </p:nvSpPr>
          <p:spPr>
            <a:xfrm>
              <a:off x="10862081" y="1230972"/>
              <a:ext cx="78740" cy="38100"/>
            </a:xfrm>
            <a:custGeom>
              <a:avLst/>
              <a:gdLst/>
              <a:ahLst/>
              <a:cxnLst/>
              <a:rect l="l" t="t" r="r" b="b"/>
              <a:pathLst>
                <a:path w="78740" h="38100">
                  <a:moveTo>
                    <a:pt x="78117" y="0"/>
                  </a:moveTo>
                  <a:lnTo>
                    <a:pt x="39065" y="0"/>
                  </a:lnTo>
                  <a:lnTo>
                    <a:pt x="0" y="0"/>
                  </a:lnTo>
                  <a:lnTo>
                    <a:pt x="0" y="38036"/>
                  </a:lnTo>
                  <a:lnTo>
                    <a:pt x="39065" y="38036"/>
                  </a:lnTo>
                  <a:lnTo>
                    <a:pt x="78117" y="38036"/>
                  </a:lnTo>
                  <a:lnTo>
                    <a:pt x="78117" y="0"/>
                  </a:lnTo>
                  <a:close/>
                </a:path>
              </a:pathLst>
            </a:custGeom>
            <a:solidFill>
              <a:srgbClr val="FDCD96">
                <a:alpha val="79998"/>
              </a:srgbClr>
            </a:solidFill>
          </p:spPr>
          <p:txBody>
            <a:bodyPr wrap="square" lIns="0" tIns="0" rIns="0" bIns="0" rtlCol="0"/>
            <a:lstStyle/>
            <a:p>
              <a:endParaRPr/>
            </a:p>
          </p:txBody>
        </p:sp>
        <p:sp>
          <p:nvSpPr>
            <p:cNvPr id="385" name="object 392">
              <a:extLst>
                <a:ext uri="{FF2B5EF4-FFF2-40B4-BE49-F238E27FC236}">
                  <a16:creationId xmlns:a16="http://schemas.microsoft.com/office/drawing/2014/main" id="{666DDF37-0562-119C-0A6A-BFBBACA332EC}"/>
                </a:ext>
              </a:extLst>
            </p:cNvPr>
            <p:cNvSpPr/>
            <p:nvPr/>
          </p:nvSpPr>
          <p:spPr>
            <a:xfrm>
              <a:off x="10940199"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386" name="object 393">
              <a:extLst>
                <a:ext uri="{FF2B5EF4-FFF2-40B4-BE49-F238E27FC236}">
                  <a16:creationId xmlns:a16="http://schemas.microsoft.com/office/drawing/2014/main" id="{E5F431F6-80E1-DAF6-50A6-7501624D61E9}"/>
                </a:ext>
              </a:extLst>
            </p:cNvPr>
            <p:cNvSpPr/>
            <p:nvPr/>
          </p:nvSpPr>
          <p:spPr>
            <a:xfrm>
              <a:off x="10979251"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387" name="object 394">
              <a:extLst>
                <a:ext uri="{FF2B5EF4-FFF2-40B4-BE49-F238E27FC236}">
                  <a16:creationId xmlns:a16="http://schemas.microsoft.com/office/drawing/2014/main" id="{93AEB99E-6017-0793-AB70-A698E6987921}"/>
                </a:ext>
              </a:extLst>
            </p:cNvPr>
            <p:cNvSpPr/>
            <p:nvPr/>
          </p:nvSpPr>
          <p:spPr>
            <a:xfrm>
              <a:off x="11018316"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388" name="object 395">
              <a:extLst>
                <a:ext uri="{FF2B5EF4-FFF2-40B4-BE49-F238E27FC236}">
                  <a16:creationId xmlns:a16="http://schemas.microsoft.com/office/drawing/2014/main" id="{9F6CD54C-0495-8316-E8EA-1F3C795B3632}"/>
                </a:ext>
              </a:extLst>
            </p:cNvPr>
            <p:cNvSpPr/>
            <p:nvPr/>
          </p:nvSpPr>
          <p:spPr>
            <a:xfrm>
              <a:off x="11057369"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389" name="object 396">
              <a:extLst>
                <a:ext uri="{FF2B5EF4-FFF2-40B4-BE49-F238E27FC236}">
                  <a16:creationId xmlns:a16="http://schemas.microsoft.com/office/drawing/2014/main" id="{5DADB6D2-6C15-F735-90A7-F909659F3944}"/>
                </a:ext>
              </a:extLst>
            </p:cNvPr>
            <p:cNvSpPr/>
            <p:nvPr/>
          </p:nvSpPr>
          <p:spPr>
            <a:xfrm>
              <a:off x="11096434"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CD2">
                <a:alpha val="79998"/>
              </a:srgbClr>
            </a:solidFill>
          </p:spPr>
          <p:txBody>
            <a:bodyPr wrap="square" lIns="0" tIns="0" rIns="0" bIns="0" rtlCol="0"/>
            <a:lstStyle/>
            <a:p>
              <a:endParaRPr/>
            </a:p>
          </p:txBody>
        </p:sp>
        <p:sp>
          <p:nvSpPr>
            <p:cNvPr id="390" name="object 397">
              <a:extLst>
                <a:ext uri="{FF2B5EF4-FFF2-40B4-BE49-F238E27FC236}">
                  <a16:creationId xmlns:a16="http://schemas.microsoft.com/office/drawing/2014/main" id="{57C256DB-86B1-D2C5-4973-DE89DA324DDA}"/>
                </a:ext>
              </a:extLst>
            </p:cNvPr>
            <p:cNvSpPr/>
            <p:nvPr/>
          </p:nvSpPr>
          <p:spPr>
            <a:xfrm>
              <a:off x="11135486"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FF3E2">
                <a:alpha val="79998"/>
              </a:srgbClr>
            </a:solidFill>
          </p:spPr>
          <p:txBody>
            <a:bodyPr wrap="square" lIns="0" tIns="0" rIns="0" bIns="0" rtlCol="0"/>
            <a:lstStyle/>
            <a:p>
              <a:endParaRPr/>
            </a:p>
          </p:txBody>
        </p:sp>
        <p:sp>
          <p:nvSpPr>
            <p:cNvPr id="391" name="object 398">
              <a:extLst>
                <a:ext uri="{FF2B5EF4-FFF2-40B4-BE49-F238E27FC236}">
                  <a16:creationId xmlns:a16="http://schemas.microsoft.com/office/drawing/2014/main" id="{65773DF2-A8EF-B979-CC15-9BC41D7628BC}"/>
                </a:ext>
              </a:extLst>
            </p:cNvPr>
            <p:cNvSpPr/>
            <p:nvPr/>
          </p:nvSpPr>
          <p:spPr>
            <a:xfrm>
              <a:off x="11174552"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39D">
                <a:alpha val="79998"/>
              </a:srgbClr>
            </a:solidFill>
          </p:spPr>
          <p:txBody>
            <a:bodyPr wrap="square" lIns="0" tIns="0" rIns="0" bIns="0" rtlCol="0"/>
            <a:lstStyle/>
            <a:p>
              <a:endParaRPr/>
            </a:p>
          </p:txBody>
        </p:sp>
        <p:sp>
          <p:nvSpPr>
            <p:cNvPr id="392" name="object 399">
              <a:extLst>
                <a:ext uri="{FF2B5EF4-FFF2-40B4-BE49-F238E27FC236}">
                  <a16:creationId xmlns:a16="http://schemas.microsoft.com/office/drawing/2014/main" id="{6BA9DDC1-F450-D3BC-7877-BBCDC0CDBB48}"/>
                </a:ext>
              </a:extLst>
            </p:cNvPr>
            <p:cNvSpPr/>
            <p:nvPr/>
          </p:nvSpPr>
          <p:spPr>
            <a:xfrm>
              <a:off x="11213604"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393" name="object 400">
              <a:extLst>
                <a:ext uri="{FF2B5EF4-FFF2-40B4-BE49-F238E27FC236}">
                  <a16:creationId xmlns:a16="http://schemas.microsoft.com/office/drawing/2014/main" id="{9290B96E-AAE5-21FD-4082-EF8E59613DEA}"/>
                </a:ext>
              </a:extLst>
            </p:cNvPr>
            <p:cNvSpPr/>
            <p:nvPr/>
          </p:nvSpPr>
          <p:spPr>
            <a:xfrm>
              <a:off x="11252669"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394" name="object 401">
              <a:extLst>
                <a:ext uri="{FF2B5EF4-FFF2-40B4-BE49-F238E27FC236}">
                  <a16:creationId xmlns:a16="http://schemas.microsoft.com/office/drawing/2014/main" id="{9CB80240-86E0-0034-1EEF-C382A7A25F3D}"/>
                </a:ext>
              </a:extLst>
            </p:cNvPr>
            <p:cNvSpPr/>
            <p:nvPr/>
          </p:nvSpPr>
          <p:spPr>
            <a:xfrm>
              <a:off x="11291722"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E0B7">
                <a:alpha val="79998"/>
              </a:srgbClr>
            </a:solidFill>
          </p:spPr>
          <p:txBody>
            <a:bodyPr wrap="square" lIns="0" tIns="0" rIns="0" bIns="0" rtlCol="0"/>
            <a:lstStyle/>
            <a:p>
              <a:endParaRPr/>
            </a:p>
          </p:txBody>
        </p:sp>
        <p:sp>
          <p:nvSpPr>
            <p:cNvPr id="395" name="object 402">
              <a:extLst>
                <a:ext uri="{FF2B5EF4-FFF2-40B4-BE49-F238E27FC236}">
                  <a16:creationId xmlns:a16="http://schemas.microsoft.com/office/drawing/2014/main" id="{3B6E71E6-8C66-D356-0B50-72F40E87364F}"/>
                </a:ext>
              </a:extLst>
            </p:cNvPr>
            <p:cNvSpPr/>
            <p:nvPr/>
          </p:nvSpPr>
          <p:spPr>
            <a:xfrm>
              <a:off x="11330787"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396" name="object 403">
              <a:extLst>
                <a:ext uri="{FF2B5EF4-FFF2-40B4-BE49-F238E27FC236}">
                  <a16:creationId xmlns:a16="http://schemas.microsoft.com/office/drawing/2014/main" id="{927108A5-F2DB-1447-7368-23E14289F1B2}"/>
                </a:ext>
              </a:extLst>
            </p:cNvPr>
            <p:cNvSpPr/>
            <p:nvPr/>
          </p:nvSpPr>
          <p:spPr>
            <a:xfrm>
              <a:off x="11369840"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397" name="object 404">
              <a:extLst>
                <a:ext uri="{FF2B5EF4-FFF2-40B4-BE49-F238E27FC236}">
                  <a16:creationId xmlns:a16="http://schemas.microsoft.com/office/drawing/2014/main" id="{AC2B4B1F-153E-EB4F-3A07-52B109BFD949}"/>
                </a:ext>
              </a:extLst>
            </p:cNvPr>
            <p:cNvSpPr/>
            <p:nvPr/>
          </p:nvSpPr>
          <p:spPr>
            <a:xfrm>
              <a:off x="11408905"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398" name="object 405">
              <a:extLst>
                <a:ext uri="{FF2B5EF4-FFF2-40B4-BE49-F238E27FC236}">
                  <a16:creationId xmlns:a16="http://schemas.microsoft.com/office/drawing/2014/main" id="{0487D79B-0ADF-1112-4D3C-77BE1816C6E6}"/>
                </a:ext>
              </a:extLst>
            </p:cNvPr>
            <p:cNvSpPr/>
            <p:nvPr/>
          </p:nvSpPr>
          <p:spPr>
            <a:xfrm>
              <a:off x="11447957"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399" name="object 406">
              <a:extLst>
                <a:ext uri="{FF2B5EF4-FFF2-40B4-BE49-F238E27FC236}">
                  <a16:creationId xmlns:a16="http://schemas.microsoft.com/office/drawing/2014/main" id="{541131AF-8D0B-60B9-D987-CA9D050D631C}"/>
                </a:ext>
              </a:extLst>
            </p:cNvPr>
            <p:cNvSpPr/>
            <p:nvPr/>
          </p:nvSpPr>
          <p:spPr>
            <a:xfrm>
              <a:off x="11487022"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400" name="object 407">
              <a:extLst>
                <a:ext uri="{FF2B5EF4-FFF2-40B4-BE49-F238E27FC236}">
                  <a16:creationId xmlns:a16="http://schemas.microsoft.com/office/drawing/2014/main" id="{FCD9837C-838B-0812-DE7D-227EF7E97706}"/>
                </a:ext>
              </a:extLst>
            </p:cNvPr>
            <p:cNvSpPr/>
            <p:nvPr/>
          </p:nvSpPr>
          <p:spPr>
            <a:xfrm>
              <a:off x="11526075"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401" name="object 408">
              <a:extLst>
                <a:ext uri="{FF2B5EF4-FFF2-40B4-BE49-F238E27FC236}">
                  <a16:creationId xmlns:a16="http://schemas.microsoft.com/office/drawing/2014/main" id="{780FD3B1-EFE4-8B5D-0F21-15B907996F8F}"/>
                </a:ext>
              </a:extLst>
            </p:cNvPr>
            <p:cNvSpPr/>
            <p:nvPr/>
          </p:nvSpPr>
          <p:spPr>
            <a:xfrm>
              <a:off x="11565140"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FB5">
                <a:alpha val="79998"/>
              </a:srgbClr>
            </a:solidFill>
          </p:spPr>
          <p:txBody>
            <a:bodyPr wrap="square" lIns="0" tIns="0" rIns="0" bIns="0" rtlCol="0"/>
            <a:lstStyle/>
            <a:p>
              <a:endParaRPr/>
            </a:p>
          </p:txBody>
        </p:sp>
        <p:sp>
          <p:nvSpPr>
            <p:cNvPr id="402" name="object 409">
              <a:extLst>
                <a:ext uri="{FF2B5EF4-FFF2-40B4-BE49-F238E27FC236}">
                  <a16:creationId xmlns:a16="http://schemas.microsoft.com/office/drawing/2014/main" id="{869E2778-66A2-1139-B65D-E464DB3F6A87}"/>
                </a:ext>
              </a:extLst>
            </p:cNvPr>
            <p:cNvSpPr/>
            <p:nvPr/>
          </p:nvSpPr>
          <p:spPr>
            <a:xfrm>
              <a:off x="11604193"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403" name="object 410">
              <a:extLst>
                <a:ext uri="{FF2B5EF4-FFF2-40B4-BE49-F238E27FC236}">
                  <a16:creationId xmlns:a16="http://schemas.microsoft.com/office/drawing/2014/main" id="{D2D58FA0-8F3F-CB6F-4220-4A144D5232DC}"/>
                </a:ext>
              </a:extLst>
            </p:cNvPr>
            <p:cNvSpPr/>
            <p:nvPr/>
          </p:nvSpPr>
          <p:spPr>
            <a:xfrm>
              <a:off x="11643258" y="123096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19B">
                <a:alpha val="79998"/>
              </a:srgbClr>
            </a:solidFill>
          </p:spPr>
          <p:txBody>
            <a:bodyPr wrap="square" lIns="0" tIns="0" rIns="0" bIns="0" rtlCol="0"/>
            <a:lstStyle/>
            <a:p>
              <a:endParaRPr/>
            </a:p>
          </p:txBody>
        </p:sp>
        <p:sp>
          <p:nvSpPr>
            <p:cNvPr id="404" name="object 411">
              <a:extLst>
                <a:ext uri="{FF2B5EF4-FFF2-40B4-BE49-F238E27FC236}">
                  <a16:creationId xmlns:a16="http://schemas.microsoft.com/office/drawing/2014/main" id="{C383CA8E-20DA-4BC9-E050-DA32107B4708}"/>
                </a:ext>
              </a:extLst>
            </p:cNvPr>
            <p:cNvSpPr/>
            <p:nvPr/>
          </p:nvSpPr>
          <p:spPr>
            <a:xfrm>
              <a:off x="11682310"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ACE">
                <a:alpha val="79998"/>
              </a:srgbClr>
            </a:solidFill>
          </p:spPr>
          <p:txBody>
            <a:bodyPr wrap="square" lIns="0" tIns="0" rIns="0" bIns="0" rtlCol="0"/>
            <a:lstStyle/>
            <a:p>
              <a:endParaRPr/>
            </a:p>
          </p:txBody>
        </p:sp>
        <p:sp>
          <p:nvSpPr>
            <p:cNvPr id="405" name="object 412">
              <a:extLst>
                <a:ext uri="{FF2B5EF4-FFF2-40B4-BE49-F238E27FC236}">
                  <a16:creationId xmlns:a16="http://schemas.microsoft.com/office/drawing/2014/main" id="{8CDA6AB1-E939-9614-9818-595C8AA7234C}"/>
                </a:ext>
              </a:extLst>
            </p:cNvPr>
            <p:cNvSpPr/>
            <p:nvPr/>
          </p:nvSpPr>
          <p:spPr>
            <a:xfrm>
              <a:off x="11721376" y="123096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FD9">
                <a:alpha val="79998"/>
              </a:srgbClr>
            </a:solidFill>
          </p:spPr>
          <p:txBody>
            <a:bodyPr wrap="square" lIns="0" tIns="0" rIns="0" bIns="0" rtlCol="0"/>
            <a:lstStyle/>
            <a:p>
              <a:endParaRPr/>
            </a:p>
          </p:txBody>
        </p:sp>
        <p:sp>
          <p:nvSpPr>
            <p:cNvPr id="406" name="object 413">
              <a:extLst>
                <a:ext uri="{FF2B5EF4-FFF2-40B4-BE49-F238E27FC236}">
                  <a16:creationId xmlns:a16="http://schemas.microsoft.com/office/drawing/2014/main" id="{72A81351-69AA-06C3-049B-961EA1FC0B2F}"/>
                </a:ext>
              </a:extLst>
            </p:cNvPr>
            <p:cNvSpPr/>
            <p:nvPr/>
          </p:nvSpPr>
          <p:spPr>
            <a:xfrm>
              <a:off x="11760428"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407" name="object 414">
              <a:extLst>
                <a:ext uri="{FF2B5EF4-FFF2-40B4-BE49-F238E27FC236}">
                  <a16:creationId xmlns:a16="http://schemas.microsoft.com/office/drawing/2014/main" id="{B6E76B2A-9608-5E32-DC6C-8BF13452BA54}"/>
                </a:ext>
              </a:extLst>
            </p:cNvPr>
            <p:cNvSpPr/>
            <p:nvPr/>
          </p:nvSpPr>
          <p:spPr>
            <a:xfrm>
              <a:off x="11799493" y="123096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408" name="object 415">
              <a:extLst>
                <a:ext uri="{FF2B5EF4-FFF2-40B4-BE49-F238E27FC236}">
                  <a16:creationId xmlns:a16="http://schemas.microsoft.com/office/drawing/2014/main" id="{1C266AFD-CD6F-F4FD-A65E-A5AF20BB95DF}"/>
                </a:ext>
              </a:extLst>
            </p:cNvPr>
            <p:cNvSpPr/>
            <p:nvPr/>
          </p:nvSpPr>
          <p:spPr>
            <a:xfrm>
              <a:off x="11838546"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39D">
                <a:alpha val="79998"/>
              </a:srgbClr>
            </a:solidFill>
          </p:spPr>
          <p:txBody>
            <a:bodyPr wrap="square" lIns="0" tIns="0" rIns="0" bIns="0" rtlCol="0"/>
            <a:lstStyle/>
            <a:p>
              <a:endParaRPr/>
            </a:p>
          </p:txBody>
        </p:sp>
        <p:sp>
          <p:nvSpPr>
            <p:cNvPr id="409" name="object 416">
              <a:extLst>
                <a:ext uri="{FF2B5EF4-FFF2-40B4-BE49-F238E27FC236}">
                  <a16:creationId xmlns:a16="http://schemas.microsoft.com/office/drawing/2014/main" id="{1A00F342-77F6-A586-FE2A-F96E70BE8232}"/>
                </a:ext>
              </a:extLst>
            </p:cNvPr>
            <p:cNvSpPr/>
            <p:nvPr/>
          </p:nvSpPr>
          <p:spPr>
            <a:xfrm>
              <a:off x="11877611" y="123096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A94">
                <a:alpha val="79998"/>
              </a:srgbClr>
            </a:solidFill>
          </p:spPr>
          <p:txBody>
            <a:bodyPr wrap="square" lIns="0" tIns="0" rIns="0" bIns="0" rtlCol="0"/>
            <a:lstStyle/>
            <a:p>
              <a:endParaRPr/>
            </a:p>
          </p:txBody>
        </p:sp>
        <p:sp>
          <p:nvSpPr>
            <p:cNvPr id="410" name="object 417">
              <a:extLst>
                <a:ext uri="{FF2B5EF4-FFF2-40B4-BE49-F238E27FC236}">
                  <a16:creationId xmlns:a16="http://schemas.microsoft.com/office/drawing/2014/main" id="{DB7B5D11-7DD3-5DD1-7ED8-418EAC040A34}"/>
                </a:ext>
              </a:extLst>
            </p:cNvPr>
            <p:cNvSpPr/>
            <p:nvPr/>
          </p:nvSpPr>
          <p:spPr>
            <a:xfrm>
              <a:off x="11916663" y="123096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EB3">
                <a:alpha val="79998"/>
              </a:srgbClr>
            </a:solidFill>
          </p:spPr>
          <p:txBody>
            <a:bodyPr wrap="square" lIns="0" tIns="0" rIns="0" bIns="0" rtlCol="0"/>
            <a:lstStyle/>
            <a:p>
              <a:endParaRPr/>
            </a:p>
          </p:txBody>
        </p:sp>
        <p:sp>
          <p:nvSpPr>
            <p:cNvPr id="411" name="object 418">
              <a:extLst>
                <a:ext uri="{FF2B5EF4-FFF2-40B4-BE49-F238E27FC236}">
                  <a16:creationId xmlns:a16="http://schemas.microsoft.com/office/drawing/2014/main" id="{933CE7F3-B75D-29D1-57D3-282BB405D990}"/>
                </a:ext>
              </a:extLst>
            </p:cNvPr>
            <p:cNvSpPr/>
            <p:nvPr/>
          </p:nvSpPr>
          <p:spPr>
            <a:xfrm>
              <a:off x="10041852" y="1230972"/>
              <a:ext cx="1953260" cy="76200"/>
            </a:xfrm>
            <a:custGeom>
              <a:avLst/>
              <a:gdLst/>
              <a:ahLst/>
              <a:cxnLst/>
              <a:rect l="l" t="t" r="r" b="b"/>
              <a:pathLst>
                <a:path w="1953259" h="76200">
                  <a:moveTo>
                    <a:pt x="39052" y="38049"/>
                  </a:moveTo>
                  <a:lnTo>
                    <a:pt x="0" y="38049"/>
                  </a:lnTo>
                  <a:lnTo>
                    <a:pt x="0" y="76098"/>
                  </a:lnTo>
                  <a:lnTo>
                    <a:pt x="39052" y="76098"/>
                  </a:lnTo>
                  <a:lnTo>
                    <a:pt x="39052" y="38049"/>
                  </a:lnTo>
                  <a:close/>
                </a:path>
                <a:path w="1953259" h="76200">
                  <a:moveTo>
                    <a:pt x="1952942" y="0"/>
                  </a:moveTo>
                  <a:lnTo>
                    <a:pt x="1913877" y="0"/>
                  </a:lnTo>
                  <a:lnTo>
                    <a:pt x="1913877" y="38049"/>
                  </a:lnTo>
                  <a:lnTo>
                    <a:pt x="1952942" y="38049"/>
                  </a:lnTo>
                  <a:lnTo>
                    <a:pt x="1952942" y="0"/>
                  </a:lnTo>
                  <a:close/>
                </a:path>
              </a:pathLst>
            </a:custGeom>
            <a:solidFill>
              <a:srgbClr val="FC9F6A">
                <a:alpha val="79998"/>
              </a:srgbClr>
            </a:solidFill>
          </p:spPr>
          <p:txBody>
            <a:bodyPr wrap="square" lIns="0" tIns="0" rIns="0" bIns="0" rtlCol="0"/>
            <a:lstStyle/>
            <a:p>
              <a:endParaRPr/>
            </a:p>
          </p:txBody>
        </p:sp>
        <p:sp>
          <p:nvSpPr>
            <p:cNvPr id="412" name="object 419">
              <a:extLst>
                <a:ext uri="{FF2B5EF4-FFF2-40B4-BE49-F238E27FC236}">
                  <a16:creationId xmlns:a16="http://schemas.microsoft.com/office/drawing/2014/main" id="{3CCDF07B-517D-4C6B-4250-E49926306800}"/>
                </a:ext>
              </a:extLst>
            </p:cNvPr>
            <p:cNvSpPr/>
            <p:nvPr/>
          </p:nvSpPr>
          <p:spPr>
            <a:xfrm>
              <a:off x="10080904" y="126902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DD3">
                <a:alpha val="79998"/>
              </a:srgbClr>
            </a:solidFill>
          </p:spPr>
          <p:txBody>
            <a:bodyPr wrap="square" lIns="0" tIns="0" rIns="0" bIns="0" rtlCol="0"/>
            <a:lstStyle/>
            <a:p>
              <a:endParaRPr/>
            </a:p>
          </p:txBody>
        </p:sp>
        <p:sp>
          <p:nvSpPr>
            <p:cNvPr id="413" name="object 420">
              <a:extLst>
                <a:ext uri="{FF2B5EF4-FFF2-40B4-BE49-F238E27FC236}">
                  <a16:creationId xmlns:a16="http://schemas.microsoft.com/office/drawing/2014/main" id="{BE78A111-DFEE-D757-E1D1-3F1195331BB5}"/>
                </a:ext>
              </a:extLst>
            </p:cNvPr>
            <p:cNvSpPr/>
            <p:nvPr/>
          </p:nvSpPr>
          <p:spPr>
            <a:xfrm>
              <a:off x="10119969"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24932">
                <a:alpha val="79998"/>
              </a:srgbClr>
            </a:solidFill>
          </p:spPr>
          <p:txBody>
            <a:bodyPr wrap="square" lIns="0" tIns="0" rIns="0" bIns="0" rtlCol="0"/>
            <a:lstStyle/>
            <a:p>
              <a:endParaRPr/>
            </a:p>
          </p:txBody>
        </p:sp>
        <p:sp>
          <p:nvSpPr>
            <p:cNvPr id="414" name="object 421">
              <a:extLst>
                <a:ext uri="{FF2B5EF4-FFF2-40B4-BE49-F238E27FC236}">
                  <a16:creationId xmlns:a16="http://schemas.microsoft.com/office/drawing/2014/main" id="{00BF3631-45E8-AA3C-8C14-82000299B34E}"/>
                </a:ext>
              </a:extLst>
            </p:cNvPr>
            <p:cNvSpPr/>
            <p:nvPr/>
          </p:nvSpPr>
          <p:spPr>
            <a:xfrm>
              <a:off x="10159022"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EB3">
                <a:alpha val="79998"/>
              </a:srgbClr>
            </a:solidFill>
          </p:spPr>
          <p:txBody>
            <a:bodyPr wrap="square" lIns="0" tIns="0" rIns="0" bIns="0" rtlCol="0"/>
            <a:lstStyle/>
            <a:p>
              <a:endParaRPr/>
            </a:p>
          </p:txBody>
        </p:sp>
        <p:sp>
          <p:nvSpPr>
            <p:cNvPr id="415" name="object 422">
              <a:extLst>
                <a:ext uri="{FF2B5EF4-FFF2-40B4-BE49-F238E27FC236}">
                  <a16:creationId xmlns:a16="http://schemas.microsoft.com/office/drawing/2014/main" id="{A003565A-A2AF-660E-E5A6-8A4E9C221469}"/>
                </a:ext>
              </a:extLst>
            </p:cNvPr>
            <p:cNvSpPr/>
            <p:nvPr/>
          </p:nvSpPr>
          <p:spPr>
            <a:xfrm>
              <a:off x="10198087"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BE0F0A">
                <a:alpha val="79998"/>
              </a:srgbClr>
            </a:solidFill>
          </p:spPr>
          <p:txBody>
            <a:bodyPr wrap="square" lIns="0" tIns="0" rIns="0" bIns="0" rtlCol="0"/>
            <a:lstStyle/>
            <a:p>
              <a:endParaRPr/>
            </a:p>
          </p:txBody>
        </p:sp>
        <p:sp>
          <p:nvSpPr>
            <p:cNvPr id="416" name="object 423">
              <a:extLst>
                <a:ext uri="{FF2B5EF4-FFF2-40B4-BE49-F238E27FC236}">
                  <a16:creationId xmlns:a16="http://schemas.microsoft.com/office/drawing/2014/main" id="{CFEDF74C-7321-A3B8-0177-5675E210CB68}"/>
                </a:ext>
              </a:extLst>
            </p:cNvPr>
            <p:cNvSpPr/>
            <p:nvPr/>
          </p:nvSpPr>
          <p:spPr>
            <a:xfrm>
              <a:off x="10237139"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2291A">
                <a:alpha val="79998"/>
              </a:srgbClr>
            </a:solidFill>
          </p:spPr>
          <p:txBody>
            <a:bodyPr wrap="square" lIns="0" tIns="0" rIns="0" bIns="0" rtlCol="0"/>
            <a:lstStyle/>
            <a:p>
              <a:endParaRPr/>
            </a:p>
          </p:txBody>
        </p:sp>
        <p:sp>
          <p:nvSpPr>
            <p:cNvPr id="417" name="object 424">
              <a:extLst>
                <a:ext uri="{FF2B5EF4-FFF2-40B4-BE49-F238E27FC236}">
                  <a16:creationId xmlns:a16="http://schemas.microsoft.com/office/drawing/2014/main" id="{AA62AED5-B070-1D17-1A0F-987433239F65}"/>
                </a:ext>
              </a:extLst>
            </p:cNvPr>
            <p:cNvSpPr/>
            <p:nvPr/>
          </p:nvSpPr>
          <p:spPr>
            <a:xfrm>
              <a:off x="10276204"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418" name="object 425">
              <a:extLst>
                <a:ext uri="{FF2B5EF4-FFF2-40B4-BE49-F238E27FC236}">
                  <a16:creationId xmlns:a16="http://schemas.microsoft.com/office/drawing/2014/main" id="{EDBEC24D-881F-A524-0DAE-53586FDF13D0}"/>
                </a:ext>
              </a:extLst>
            </p:cNvPr>
            <p:cNvSpPr/>
            <p:nvPr/>
          </p:nvSpPr>
          <p:spPr>
            <a:xfrm>
              <a:off x="10315257"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419" name="object 426">
              <a:extLst>
                <a:ext uri="{FF2B5EF4-FFF2-40B4-BE49-F238E27FC236}">
                  <a16:creationId xmlns:a16="http://schemas.microsoft.com/office/drawing/2014/main" id="{7D0DE818-0069-BBE4-FA6B-C051E4F1208C}"/>
                </a:ext>
              </a:extLst>
            </p:cNvPr>
            <p:cNvSpPr/>
            <p:nvPr/>
          </p:nvSpPr>
          <p:spPr>
            <a:xfrm>
              <a:off x="10354322"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420" name="object 427">
              <a:extLst>
                <a:ext uri="{FF2B5EF4-FFF2-40B4-BE49-F238E27FC236}">
                  <a16:creationId xmlns:a16="http://schemas.microsoft.com/office/drawing/2014/main" id="{68C4A84E-271E-D8B2-61F5-77F7BDF55D56}"/>
                </a:ext>
              </a:extLst>
            </p:cNvPr>
            <p:cNvSpPr/>
            <p:nvPr/>
          </p:nvSpPr>
          <p:spPr>
            <a:xfrm>
              <a:off x="10393375"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26E4C">
                <a:alpha val="79998"/>
              </a:srgbClr>
            </a:solidFill>
          </p:spPr>
          <p:txBody>
            <a:bodyPr wrap="square" lIns="0" tIns="0" rIns="0" bIns="0" rtlCol="0"/>
            <a:lstStyle/>
            <a:p>
              <a:endParaRPr/>
            </a:p>
          </p:txBody>
        </p:sp>
        <p:sp>
          <p:nvSpPr>
            <p:cNvPr id="421" name="object 428">
              <a:extLst>
                <a:ext uri="{FF2B5EF4-FFF2-40B4-BE49-F238E27FC236}">
                  <a16:creationId xmlns:a16="http://schemas.microsoft.com/office/drawing/2014/main" id="{4370376F-6A69-4C5E-A2B8-CAF35318F9F6}"/>
                </a:ext>
              </a:extLst>
            </p:cNvPr>
            <p:cNvSpPr/>
            <p:nvPr/>
          </p:nvSpPr>
          <p:spPr>
            <a:xfrm>
              <a:off x="10432440"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34B34">
                <a:alpha val="79998"/>
              </a:srgbClr>
            </a:solidFill>
          </p:spPr>
          <p:txBody>
            <a:bodyPr wrap="square" lIns="0" tIns="0" rIns="0" bIns="0" rtlCol="0"/>
            <a:lstStyle/>
            <a:p>
              <a:endParaRPr/>
            </a:p>
          </p:txBody>
        </p:sp>
        <p:sp>
          <p:nvSpPr>
            <p:cNvPr id="422" name="object 429">
              <a:extLst>
                <a:ext uri="{FF2B5EF4-FFF2-40B4-BE49-F238E27FC236}">
                  <a16:creationId xmlns:a16="http://schemas.microsoft.com/office/drawing/2014/main" id="{E277EE25-DEFB-228F-39EB-40F2E2048006}"/>
                </a:ext>
              </a:extLst>
            </p:cNvPr>
            <p:cNvSpPr/>
            <p:nvPr/>
          </p:nvSpPr>
          <p:spPr>
            <a:xfrm>
              <a:off x="10471492"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F432D">
                <a:alpha val="79998"/>
              </a:srgbClr>
            </a:solidFill>
          </p:spPr>
          <p:txBody>
            <a:bodyPr wrap="square" lIns="0" tIns="0" rIns="0" bIns="0" rtlCol="0"/>
            <a:lstStyle/>
            <a:p>
              <a:endParaRPr/>
            </a:p>
          </p:txBody>
        </p:sp>
        <p:sp>
          <p:nvSpPr>
            <p:cNvPr id="423" name="object 430">
              <a:extLst>
                <a:ext uri="{FF2B5EF4-FFF2-40B4-BE49-F238E27FC236}">
                  <a16:creationId xmlns:a16="http://schemas.microsoft.com/office/drawing/2014/main" id="{140D78D8-DFF2-DD7D-7A28-0A7A9706B4A4}"/>
                </a:ext>
              </a:extLst>
            </p:cNvPr>
            <p:cNvSpPr/>
            <p:nvPr/>
          </p:nvSpPr>
          <p:spPr>
            <a:xfrm>
              <a:off x="10510558"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C71B12">
                <a:alpha val="79998"/>
              </a:srgbClr>
            </a:solidFill>
          </p:spPr>
          <p:txBody>
            <a:bodyPr wrap="square" lIns="0" tIns="0" rIns="0" bIns="0" rtlCol="0"/>
            <a:lstStyle/>
            <a:p>
              <a:endParaRPr/>
            </a:p>
          </p:txBody>
        </p:sp>
        <p:sp>
          <p:nvSpPr>
            <p:cNvPr id="424" name="object 431">
              <a:extLst>
                <a:ext uri="{FF2B5EF4-FFF2-40B4-BE49-F238E27FC236}">
                  <a16:creationId xmlns:a16="http://schemas.microsoft.com/office/drawing/2014/main" id="{6EE52AB4-78B9-8445-6044-B83DE9FE7559}"/>
                </a:ext>
              </a:extLst>
            </p:cNvPr>
            <p:cNvSpPr/>
            <p:nvPr/>
          </p:nvSpPr>
          <p:spPr>
            <a:xfrm>
              <a:off x="10549610"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425" name="object 432">
              <a:extLst>
                <a:ext uri="{FF2B5EF4-FFF2-40B4-BE49-F238E27FC236}">
                  <a16:creationId xmlns:a16="http://schemas.microsoft.com/office/drawing/2014/main" id="{2F62A1CD-2C3C-12F2-56D3-EAE926984C0B}"/>
                </a:ext>
              </a:extLst>
            </p:cNvPr>
            <p:cNvSpPr/>
            <p:nvPr/>
          </p:nvSpPr>
          <p:spPr>
            <a:xfrm>
              <a:off x="10588675"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6F4C">
                <a:alpha val="79998"/>
              </a:srgbClr>
            </a:solidFill>
          </p:spPr>
          <p:txBody>
            <a:bodyPr wrap="square" lIns="0" tIns="0" rIns="0" bIns="0" rtlCol="0"/>
            <a:lstStyle/>
            <a:p>
              <a:endParaRPr/>
            </a:p>
          </p:txBody>
        </p:sp>
        <p:sp>
          <p:nvSpPr>
            <p:cNvPr id="426" name="object 433">
              <a:extLst>
                <a:ext uri="{FF2B5EF4-FFF2-40B4-BE49-F238E27FC236}">
                  <a16:creationId xmlns:a16="http://schemas.microsoft.com/office/drawing/2014/main" id="{E4409CAA-82A2-45D7-7A85-B2AB5958D086}"/>
                </a:ext>
              </a:extLst>
            </p:cNvPr>
            <p:cNvSpPr/>
            <p:nvPr/>
          </p:nvSpPr>
          <p:spPr>
            <a:xfrm>
              <a:off x="10627728"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427" name="object 434">
              <a:extLst>
                <a:ext uri="{FF2B5EF4-FFF2-40B4-BE49-F238E27FC236}">
                  <a16:creationId xmlns:a16="http://schemas.microsoft.com/office/drawing/2014/main" id="{C3BA6DB2-74FD-A9B7-A194-AD4407D62F20}"/>
                </a:ext>
              </a:extLst>
            </p:cNvPr>
            <p:cNvSpPr/>
            <p:nvPr/>
          </p:nvSpPr>
          <p:spPr>
            <a:xfrm>
              <a:off x="10666793"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CD2316">
                <a:alpha val="79998"/>
              </a:srgbClr>
            </a:solidFill>
          </p:spPr>
          <p:txBody>
            <a:bodyPr wrap="square" lIns="0" tIns="0" rIns="0" bIns="0" rtlCol="0"/>
            <a:lstStyle/>
            <a:p>
              <a:endParaRPr/>
            </a:p>
          </p:txBody>
        </p:sp>
        <p:sp>
          <p:nvSpPr>
            <p:cNvPr id="428" name="object 435">
              <a:extLst>
                <a:ext uri="{FF2B5EF4-FFF2-40B4-BE49-F238E27FC236}">
                  <a16:creationId xmlns:a16="http://schemas.microsoft.com/office/drawing/2014/main" id="{FD185997-B8D2-023A-6447-A6B0C2200E97}"/>
                </a:ext>
              </a:extLst>
            </p:cNvPr>
            <p:cNvSpPr/>
            <p:nvPr/>
          </p:nvSpPr>
          <p:spPr>
            <a:xfrm>
              <a:off x="10705845"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429" name="object 436">
              <a:extLst>
                <a:ext uri="{FF2B5EF4-FFF2-40B4-BE49-F238E27FC236}">
                  <a16:creationId xmlns:a16="http://schemas.microsoft.com/office/drawing/2014/main" id="{330961C1-4E9E-63A2-AFED-CAA5992E50DC}"/>
                </a:ext>
              </a:extLst>
            </p:cNvPr>
            <p:cNvSpPr/>
            <p:nvPr/>
          </p:nvSpPr>
          <p:spPr>
            <a:xfrm>
              <a:off x="10744911"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430" name="object 437">
              <a:extLst>
                <a:ext uri="{FF2B5EF4-FFF2-40B4-BE49-F238E27FC236}">
                  <a16:creationId xmlns:a16="http://schemas.microsoft.com/office/drawing/2014/main" id="{9D482AC0-D1BA-55B2-D82B-B6854A42C5D3}"/>
                </a:ext>
              </a:extLst>
            </p:cNvPr>
            <p:cNvSpPr/>
            <p:nvPr/>
          </p:nvSpPr>
          <p:spPr>
            <a:xfrm>
              <a:off x="10783963"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431" name="object 438">
              <a:extLst>
                <a:ext uri="{FF2B5EF4-FFF2-40B4-BE49-F238E27FC236}">
                  <a16:creationId xmlns:a16="http://schemas.microsoft.com/office/drawing/2014/main" id="{A25E0238-6FEB-B21F-DBC3-3AFEE7BCCECF}"/>
                </a:ext>
              </a:extLst>
            </p:cNvPr>
            <p:cNvSpPr/>
            <p:nvPr/>
          </p:nvSpPr>
          <p:spPr>
            <a:xfrm>
              <a:off x="10823028" y="126902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A84">
                <a:alpha val="79998"/>
              </a:srgbClr>
            </a:solidFill>
          </p:spPr>
          <p:txBody>
            <a:bodyPr wrap="square" lIns="0" tIns="0" rIns="0" bIns="0" rtlCol="0"/>
            <a:lstStyle/>
            <a:p>
              <a:endParaRPr/>
            </a:p>
          </p:txBody>
        </p:sp>
        <p:sp>
          <p:nvSpPr>
            <p:cNvPr id="432" name="object 439">
              <a:extLst>
                <a:ext uri="{FF2B5EF4-FFF2-40B4-BE49-F238E27FC236}">
                  <a16:creationId xmlns:a16="http://schemas.microsoft.com/office/drawing/2014/main" id="{1671E25B-819F-D97F-8F69-20B7FF90125E}"/>
                </a:ext>
              </a:extLst>
            </p:cNvPr>
            <p:cNvSpPr/>
            <p:nvPr/>
          </p:nvSpPr>
          <p:spPr>
            <a:xfrm>
              <a:off x="10862081"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433" name="object 440">
              <a:extLst>
                <a:ext uri="{FF2B5EF4-FFF2-40B4-BE49-F238E27FC236}">
                  <a16:creationId xmlns:a16="http://schemas.microsoft.com/office/drawing/2014/main" id="{2510CF87-C3AC-85F1-0C74-8142F8832CB6}"/>
                </a:ext>
              </a:extLst>
            </p:cNvPr>
            <p:cNvSpPr/>
            <p:nvPr/>
          </p:nvSpPr>
          <p:spPr>
            <a:xfrm>
              <a:off x="10901146" y="126902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BAC">
                <a:alpha val="79998"/>
              </a:srgbClr>
            </a:solidFill>
          </p:spPr>
          <p:txBody>
            <a:bodyPr wrap="square" lIns="0" tIns="0" rIns="0" bIns="0" rtlCol="0"/>
            <a:lstStyle/>
            <a:p>
              <a:endParaRPr/>
            </a:p>
          </p:txBody>
        </p:sp>
        <p:sp>
          <p:nvSpPr>
            <p:cNvPr id="434" name="object 441">
              <a:extLst>
                <a:ext uri="{FF2B5EF4-FFF2-40B4-BE49-F238E27FC236}">
                  <a16:creationId xmlns:a16="http://schemas.microsoft.com/office/drawing/2014/main" id="{C68F4730-237E-CD18-3C02-C02ABC3BAF8C}"/>
                </a:ext>
              </a:extLst>
            </p:cNvPr>
            <p:cNvSpPr/>
            <p:nvPr/>
          </p:nvSpPr>
          <p:spPr>
            <a:xfrm>
              <a:off x="10940199"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435" name="object 442">
              <a:extLst>
                <a:ext uri="{FF2B5EF4-FFF2-40B4-BE49-F238E27FC236}">
                  <a16:creationId xmlns:a16="http://schemas.microsoft.com/office/drawing/2014/main" id="{D8D44F82-6151-14E7-4682-E3964DC987F9}"/>
                </a:ext>
              </a:extLst>
            </p:cNvPr>
            <p:cNvSpPr/>
            <p:nvPr/>
          </p:nvSpPr>
          <p:spPr>
            <a:xfrm>
              <a:off x="10979251"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E3F2B">
                <a:alpha val="79998"/>
              </a:srgbClr>
            </a:solidFill>
          </p:spPr>
          <p:txBody>
            <a:bodyPr wrap="square" lIns="0" tIns="0" rIns="0" bIns="0" rtlCol="0"/>
            <a:lstStyle/>
            <a:p>
              <a:endParaRPr/>
            </a:p>
          </p:txBody>
        </p:sp>
        <p:sp>
          <p:nvSpPr>
            <p:cNvPr id="436" name="object 443">
              <a:extLst>
                <a:ext uri="{FF2B5EF4-FFF2-40B4-BE49-F238E27FC236}">
                  <a16:creationId xmlns:a16="http://schemas.microsoft.com/office/drawing/2014/main" id="{72166826-8DB3-E644-D6F8-A0378E58C597}"/>
                </a:ext>
              </a:extLst>
            </p:cNvPr>
            <p:cNvSpPr/>
            <p:nvPr/>
          </p:nvSpPr>
          <p:spPr>
            <a:xfrm>
              <a:off x="11018316"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437" name="object 444">
              <a:extLst>
                <a:ext uri="{FF2B5EF4-FFF2-40B4-BE49-F238E27FC236}">
                  <a16:creationId xmlns:a16="http://schemas.microsoft.com/office/drawing/2014/main" id="{28834CD8-520B-B0E0-ECA1-05BBE1B48D93}"/>
                </a:ext>
              </a:extLst>
            </p:cNvPr>
            <p:cNvSpPr/>
            <p:nvPr/>
          </p:nvSpPr>
          <p:spPr>
            <a:xfrm>
              <a:off x="11057369"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438" name="object 445">
              <a:extLst>
                <a:ext uri="{FF2B5EF4-FFF2-40B4-BE49-F238E27FC236}">
                  <a16:creationId xmlns:a16="http://schemas.microsoft.com/office/drawing/2014/main" id="{05459643-71CA-200F-9370-CAC315395FC8}"/>
                </a:ext>
              </a:extLst>
            </p:cNvPr>
            <p:cNvSpPr/>
            <p:nvPr/>
          </p:nvSpPr>
          <p:spPr>
            <a:xfrm>
              <a:off x="11096434"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0">
                <a:alpha val="79998"/>
              </a:srgbClr>
            </a:solidFill>
          </p:spPr>
          <p:txBody>
            <a:bodyPr wrap="square" lIns="0" tIns="0" rIns="0" bIns="0" rtlCol="0"/>
            <a:lstStyle/>
            <a:p>
              <a:endParaRPr/>
            </a:p>
          </p:txBody>
        </p:sp>
        <p:sp>
          <p:nvSpPr>
            <p:cNvPr id="439" name="object 446">
              <a:extLst>
                <a:ext uri="{FF2B5EF4-FFF2-40B4-BE49-F238E27FC236}">
                  <a16:creationId xmlns:a16="http://schemas.microsoft.com/office/drawing/2014/main" id="{4916C4B8-4F23-3555-7D88-6B49007349AE}"/>
                </a:ext>
              </a:extLst>
            </p:cNvPr>
            <p:cNvSpPr/>
            <p:nvPr/>
          </p:nvSpPr>
          <p:spPr>
            <a:xfrm>
              <a:off x="11135486"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4C0">
                <a:alpha val="79998"/>
              </a:srgbClr>
            </a:solidFill>
          </p:spPr>
          <p:txBody>
            <a:bodyPr wrap="square" lIns="0" tIns="0" rIns="0" bIns="0" rtlCol="0"/>
            <a:lstStyle/>
            <a:p>
              <a:endParaRPr/>
            </a:p>
          </p:txBody>
        </p:sp>
        <p:sp>
          <p:nvSpPr>
            <p:cNvPr id="440" name="object 447">
              <a:extLst>
                <a:ext uri="{FF2B5EF4-FFF2-40B4-BE49-F238E27FC236}">
                  <a16:creationId xmlns:a16="http://schemas.microsoft.com/office/drawing/2014/main" id="{4EE1F4F3-D622-C4EA-9561-35C05CA15AE7}"/>
                </a:ext>
              </a:extLst>
            </p:cNvPr>
            <p:cNvSpPr/>
            <p:nvPr/>
          </p:nvSpPr>
          <p:spPr>
            <a:xfrm>
              <a:off x="11174552"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441" name="object 448">
              <a:extLst>
                <a:ext uri="{FF2B5EF4-FFF2-40B4-BE49-F238E27FC236}">
                  <a16:creationId xmlns:a16="http://schemas.microsoft.com/office/drawing/2014/main" id="{C82C664D-1AAC-E132-3927-A945F79EC008}"/>
                </a:ext>
              </a:extLst>
            </p:cNvPr>
            <p:cNvSpPr/>
            <p:nvPr/>
          </p:nvSpPr>
          <p:spPr>
            <a:xfrm>
              <a:off x="11213604"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442" name="object 449">
              <a:extLst>
                <a:ext uri="{FF2B5EF4-FFF2-40B4-BE49-F238E27FC236}">
                  <a16:creationId xmlns:a16="http://schemas.microsoft.com/office/drawing/2014/main" id="{42978B0F-48FC-8EEA-C99E-AB53AC8C0B52}"/>
                </a:ext>
              </a:extLst>
            </p:cNvPr>
            <p:cNvSpPr/>
            <p:nvPr/>
          </p:nvSpPr>
          <p:spPr>
            <a:xfrm>
              <a:off x="11252669"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443" name="object 450">
              <a:extLst>
                <a:ext uri="{FF2B5EF4-FFF2-40B4-BE49-F238E27FC236}">
                  <a16:creationId xmlns:a16="http://schemas.microsoft.com/office/drawing/2014/main" id="{7D0D0149-B39E-27F0-9BD1-C57EE10F2441}"/>
                </a:ext>
              </a:extLst>
            </p:cNvPr>
            <p:cNvSpPr/>
            <p:nvPr/>
          </p:nvSpPr>
          <p:spPr>
            <a:xfrm>
              <a:off x="11291722"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444" name="object 451">
              <a:extLst>
                <a:ext uri="{FF2B5EF4-FFF2-40B4-BE49-F238E27FC236}">
                  <a16:creationId xmlns:a16="http://schemas.microsoft.com/office/drawing/2014/main" id="{A8A052E0-A7CB-146C-FD80-10919FB53D43}"/>
                </a:ext>
              </a:extLst>
            </p:cNvPr>
            <p:cNvSpPr/>
            <p:nvPr/>
          </p:nvSpPr>
          <p:spPr>
            <a:xfrm>
              <a:off x="11330787"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445" name="object 452">
              <a:extLst>
                <a:ext uri="{FF2B5EF4-FFF2-40B4-BE49-F238E27FC236}">
                  <a16:creationId xmlns:a16="http://schemas.microsoft.com/office/drawing/2014/main" id="{4A140AF5-231B-24B9-8020-4FC390A06A22}"/>
                </a:ext>
              </a:extLst>
            </p:cNvPr>
            <p:cNvSpPr/>
            <p:nvPr/>
          </p:nvSpPr>
          <p:spPr>
            <a:xfrm>
              <a:off x="11369840"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849">
                <a:alpha val="79998"/>
              </a:srgbClr>
            </a:solidFill>
          </p:spPr>
          <p:txBody>
            <a:bodyPr wrap="square" lIns="0" tIns="0" rIns="0" bIns="0" rtlCol="0"/>
            <a:lstStyle/>
            <a:p>
              <a:endParaRPr/>
            </a:p>
          </p:txBody>
        </p:sp>
        <p:sp>
          <p:nvSpPr>
            <p:cNvPr id="446" name="object 453">
              <a:extLst>
                <a:ext uri="{FF2B5EF4-FFF2-40B4-BE49-F238E27FC236}">
                  <a16:creationId xmlns:a16="http://schemas.microsoft.com/office/drawing/2014/main" id="{58448EEF-2E56-97C9-BB40-950E83E795C1}"/>
                </a:ext>
              </a:extLst>
            </p:cNvPr>
            <p:cNvSpPr/>
            <p:nvPr/>
          </p:nvSpPr>
          <p:spPr>
            <a:xfrm>
              <a:off x="11408905"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447" name="object 454">
              <a:extLst>
                <a:ext uri="{FF2B5EF4-FFF2-40B4-BE49-F238E27FC236}">
                  <a16:creationId xmlns:a16="http://schemas.microsoft.com/office/drawing/2014/main" id="{D91B0583-8228-C7CC-37F6-BCDC1F8CD2A5}"/>
                </a:ext>
              </a:extLst>
            </p:cNvPr>
            <p:cNvSpPr/>
            <p:nvPr/>
          </p:nvSpPr>
          <p:spPr>
            <a:xfrm>
              <a:off x="11447957"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448" name="object 455">
              <a:extLst>
                <a:ext uri="{FF2B5EF4-FFF2-40B4-BE49-F238E27FC236}">
                  <a16:creationId xmlns:a16="http://schemas.microsoft.com/office/drawing/2014/main" id="{F9E1CFFA-2738-8364-750D-14F0E668F3D1}"/>
                </a:ext>
              </a:extLst>
            </p:cNvPr>
            <p:cNvSpPr/>
            <p:nvPr/>
          </p:nvSpPr>
          <p:spPr>
            <a:xfrm>
              <a:off x="11487022"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449" name="object 456">
              <a:extLst>
                <a:ext uri="{FF2B5EF4-FFF2-40B4-BE49-F238E27FC236}">
                  <a16:creationId xmlns:a16="http://schemas.microsoft.com/office/drawing/2014/main" id="{C36BA251-930A-8C49-1CB3-F1DD96C93F3B}"/>
                </a:ext>
              </a:extLst>
            </p:cNvPr>
            <p:cNvSpPr/>
            <p:nvPr/>
          </p:nvSpPr>
          <p:spPr>
            <a:xfrm>
              <a:off x="11526075"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450" name="object 457">
              <a:extLst>
                <a:ext uri="{FF2B5EF4-FFF2-40B4-BE49-F238E27FC236}">
                  <a16:creationId xmlns:a16="http://schemas.microsoft.com/office/drawing/2014/main" id="{8D2FD27B-205E-038E-992E-EC124C0A65AA}"/>
                </a:ext>
              </a:extLst>
            </p:cNvPr>
            <p:cNvSpPr/>
            <p:nvPr/>
          </p:nvSpPr>
          <p:spPr>
            <a:xfrm>
              <a:off x="11565140"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451" name="object 458">
              <a:extLst>
                <a:ext uri="{FF2B5EF4-FFF2-40B4-BE49-F238E27FC236}">
                  <a16:creationId xmlns:a16="http://schemas.microsoft.com/office/drawing/2014/main" id="{65F2D9E3-D24F-2688-622F-5C1C83F03271}"/>
                </a:ext>
              </a:extLst>
            </p:cNvPr>
            <p:cNvSpPr/>
            <p:nvPr/>
          </p:nvSpPr>
          <p:spPr>
            <a:xfrm>
              <a:off x="11604193"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452" name="object 459">
              <a:extLst>
                <a:ext uri="{FF2B5EF4-FFF2-40B4-BE49-F238E27FC236}">
                  <a16:creationId xmlns:a16="http://schemas.microsoft.com/office/drawing/2014/main" id="{A0216803-31C9-6967-CBE4-227D27339EB4}"/>
                </a:ext>
              </a:extLst>
            </p:cNvPr>
            <p:cNvSpPr/>
            <p:nvPr/>
          </p:nvSpPr>
          <p:spPr>
            <a:xfrm>
              <a:off x="11643258" y="126902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38C">
                <a:alpha val="79998"/>
              </a:srgbClr>
            </a:solidFill>
          </p:spPr>
          <p:txBody>
            <a:bodyPr wrap="square" lIns="0" tIns="0" rIns="0" bIns="0" rtlCol="0"/>
            <a:lstStyle/>
            <a:p>
              <a:endParaRPr/>
            </a:p>
          </p:txBody>
        </p:sp>
        <p:sp>
          <p:nvSpPr>
            <p:cNvPr id="453" name="object 460">
              <a:extLst>
                <a:ext uri="{FF2B5EF4-FFF2-40B4-BE49-F238E27FC236}">
                  <a16:creationId xmlns:a16="http://schemas.microsoft.com/office/drawing/2014/main" id="{27FD11F0-0D7C-93D1-6584-FA3574F3FB88}"/>
                </a:ext>
              </a:extLst>
            </p:cNvPr>
            <p:cNvSpPr/>
            <p:nvPr/>
          </p:nvSpPr>
          <p:spPr>
            <a:xfrm>
              <a:off x="11682310"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454" name="object 461">
              <a:extLst>
                <a:ext uri="{FF2B5EF4-FFF2-40B4-BE49-F238E27FC236}">
                  <a16:creationId xmlns:a16="http://schemas.microsoft.com/office/drawing/2014/main" id="{DAEC84A6-1516-09D7-B4B9-F54C39167975}"/>
                </a:ext>
              </a:extLst>
            </p:cNvPr>
            <p:cNvSpPr/>
            <p:nvPr/>
          </p:nvSpPr>
          <p:spPr>
            <a:xfrm>
              <a:off x="11721376" y="126902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7C5">
                <a:alpha val="79998"/>
              </a:srgbClr>
            </a:solidFill>
          </p:spPr>
          <p:txBody>
            <a:bodyPr wrap="square" lIns="0" tIns="0" rIns="0" bIns="0" rtlCol="0"/>
            <a:lstStyle/>
            <a:p>
              <a:endParaRPr/>
            </a:p>
          </p:txBody>
        </p:sp>
        <p:sp>
          <p:nvSpPr>
            <p:cNvPr id="455" name="object 462">
              <a:extLst>
                <a:ext uri="{FF2B5EF4-FFF2-40B4-BE49-F238E27FC236}">
                  <a16:creationId xmlns:a16="http://schemas.microsoft.com/office/drawing/2014/main" id="{6151FB68-0B1D-66BB-9F2B-66DCB3320D8E}"/>
                </a:ext>
              </a:extLst>
            </p:cNvPr>
            <p:cNvSpPr/>
            <p:nvPr/>
          </p:nvSpPr>
          <p:spPr>
            <a:xfrm>
              <a:off x="11760428"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456" name="object 463">
              <a:extLst>
                <a:ext uri="{FF2B5EF4-FFF2-40B4-BE49-F238E27FC236}">
                  <a16:creationId xmlns:a16="http://schemas.microsoft.com/office/drawing/2014/main" id="{FA17AB16-724C-3FB8-01CF-FD576C4DD698}"/>
                </a:ext>
              </a:extLst>
            </p:cNvPr>
            <p:cNvSpPr/>
            <p:nvPr/>
          </p:nvSpPr>
          <p:spPr>
            <a:xfrm>
              <a:off x="11799493" y="126902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964">
                <a:alpha val="79998"/>
              </a:srgbClr>
            </a:solidFill>
          </p:spPr>
          <p:txBody>
            <a:bodyPr wrap="square" lIns="0" tIns="0" rIns="0" bIns="0" rtlCol="0"/>
            <a:lstStyle/>
            <a:p>
              <a:endParaRPr/>
            </a:p>
          </p:txBody>
        </p:sp>
        <p:sp>
          <p:nvSpPr>
            <p:cNvPr id="457" name="object 464">
              <a:extLst>
                <a:ext uri="{FF2B5EF4-FFF2-40B4-BE49-F238E27FC236}">
                  <a16:creationId xmlns:a16="http://schemas.microsoft.com/office/drawing/2014/main" id="{B6BDF937-FD69-1E26-91A7-6E3A8576ABB4}"/>
                </a:ext>
              </a:extLst>
            </p:cNvPr>
            <p:cNvSpPr/>
            <p:nvPr/>
          </p:nvSpPr>
          <p:spPr>
            <a:xfrm>
              <a:off x="11838546" y="126902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458" name="object 465">
              <a:extLst>
                <a:ext uri="{FF2B5EF4-FFF2-40B4-BE49-F238E27FC236}">
                  <a16:creationId xmlns:a16="http://schemas.microsoft.com/office/drawing/2014/main" id="{07BDABF6-EEF7-A2AC-8FC8-AF0DD4F1FAE3}"/>
                </a:ext>
              </a:extLst>
            </p:cNvPr>
            <p:cNvSpPr/>
            <p:nvPr/>
          </p:nvSpPr>
          <p:spPr>
            <a:xfrm>
              <a:off x="11877611" y="126902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B95">
                <a:alpha val="79998"/>
              </a:srgbClr>
            </a:solidFill>
          </p:spPr>
          <p:txBody>
            <a:bodyPr wrap="square" lIns="0" tIns="0" rIns="0" bIns="0" rtlCol="0"/>
            <a:lstStyle/>
            <a:p>
              <a:endParaRPr/>
            </a:p>
          </p:txBody>
        </p:sp>
        <p:sp>
          <p:nvSpPr>
            <p:cNvPr id="459" name="object 466">
              <a:extLst>
                <a:ext uri="{FF2B5EF4-FFF2-40B4-BE49-F238E27FC236}">
                  <a16:creationId xmlns:a16="http://schemas.microsoft.com/office/drawing/2014/main" id="{9E7F4CE8-178A-1515-56AA-2EBEBFC9E6F4}"/>
                </a:ext>
              </a:extLst>
            </p:cNvPr>
            <p:cNvSpPr/>
            <p:nvPr/>
          </p:nvSpPr>
          <p:spPr>
            <a:xfrm>
              <a:off x="11916664" y="1269021"/>
              <a:ext cx="78740" cy="38100"/>
            </a:xfrm>
            <a:custGeom>
              <a:avLst/>
              <a:gdLst/>
              <a:ahLst/>
              <a:cxnLst/>
              <a:rect l="l" t="t" r="r" b="b"/>
              <a:pathLst>
                <a:path w="78740" h="38100">
                  <a:moveTo>
                    <a:pt x="78130" y="0"/>
                  </a:moveTo>
                  <a:lnTo>
                    <a:pt x="39065" y="0"/>
                  </a:lnTo>
                  <a:lnTo>
                    <a:pt x="0" y="0"/>
                  </a:lnTo>
                  <a:lnTo>
                    <a:pt x="0" y="38049"/>
                  </a:lnTo>
                  <a:lnTo>
                    <a:pt x="39065" y="38049"/>
                  </a:lnTo>
                  <a:lnTo>
                    <a:pt x="78130" y="38049"/>
                  </a:lnTo>
                  <a:lnTo>
                    <a:pt x="78130" y="0"/>
                  </a:lnTo>
                  <a:close/>
                </a:path>
              </a:pathLst>
            </a:custGeom>
            <a:solidFill>
              <a:srgbClr val="FDB27B">
                <a:alpha val="79998"/>
              </a:srgbClr>
            </a:solidFill>
          </p:spPr>
          <p:txBody>
            <a:bodyPr wrap="square" lIns="0" tIns="0" rIns="0" bIns="0" rtlCol="0"/>
            <a:lstStyle/>
            <a:p>
              <a:endParaRPr/>
            </a:p>
          </p:txBody>
        </p:sp>
        <p:sp>
          <p:nvSpPr>
            <p:cNvPr id="460" name="object 467">
              <a:extLst>
                <a:ext uri="{FF2B5EF4-FFF2-40B4-BE49-F238E27FC236}">
                  <a16:creationId xmlns:a16="http://schemas.microsoft.com/office/drawing/2014/main" id="{E553B416-7EA8-94BD-588D-198FE2C75073}"/>
                </a:ext>
              </a:extLst>
            </p:cNvPr>
            <p:cNvSpPr/>
            <p:nvPr/>
          </p:nvSpPr>
          <p:spPr>
            <a:xfrm>
              <a:off x="10041851" y="130707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57750">
                <a:alpha val="79998"/>
              </a:srgbClr>
            </a:solidFill>
          </p:spPr>
          <p:txBody>
            <a:bodyPr wrap="square" lIns="0" tIns="0" rIns="0" bIns="0" rtlCol="0"/>
            <a:lstStyle/>
            <a:p>
              <a:endParaRPr/>
            </a:p>
          </p:txBody>
        </p:sp>
        <p:sp>
          <p:nvSpPr>
            <p:cNvPr id="461" name="object 468">
              <a:extLst>
                <a:ext uri="{FF2B5EF4-FFF2-40B4-BE49-F238E27FC236}">
                  <a16:creationId xmlns:a16="http://schemas.microsoft.com/office/drawing/2014/main" id="{6057A997-0D0C-811A-634A-EB7092F31A48}"/>
                </a:ext>
              </a:extLst>
            </p:cNvPr>
            <p:cNvSpPr/>
            <p:nvPr/>
          </p:nvSpPr>
          <p:spPr>
            <a:xfrm>
              <a:off x="10080904" y="130707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462" name="object 469">
              <a:extLst>
                <a:ext uri="{FF2B5EF4-FFF2-40B4-BE49-F238E27FC236}">
                  <a16:creationId xmlns:a16="http://schemas.microsoft.com/office/drawing/2014/main" id="{6995BA81-BA1B-4333-1D44-85A1D72BB706}"/>
                </a:ext>
              </a:extLst>
            </p:cNvPr>
            <p:cNvSpPr/>
            <p:nvPr/>
          </p:nvSpPr>
          <p:spPr>
            <a:xfrm>
              <a:off x="10119969"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463" name="object 470">
              <a:extLst>
                <a:ext uri="{FF2B5EF4-FFF2-40B4-BE49-F238E27FC236}">
                  <a16:creationId xmlns:a16="http://schemas.microsoft.com/office/drawing/2014/main" id="{4933D3F4-821D-9BE8-03E9-71A31346AED6}"/>
                </a:ext>
              </a:extLst>
            </p:cNvPr>
            <p:cNvSpPr/>
            <p:nvPr/>
          </p:nvSpPr>
          <p:spPr>
            <a:xfrm>
              <a:off x="10159022"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464" name="object 471">
              <a:extLst>
                <a:ext uri="{FF2B5EF4-FFF2-40B4-BE49-F238E27FC236}">
                  <a16:creationId xmlns:a16="http://schemas.microsoft.com/office/drawing/2014/main" id="{B3C083A9-6AF3-758C-D14C-A8127906CEF6}"/>
                </a:ext>
              </a:extLst>
            </p:cNvPr>
            <p:cNvSpPr/>
            <p:nvPr/>
          </p:nvSpPr>
          <p:spPr>
            <a:xfrm>
              <a:off x="10198087"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F412C">
                <a:alpha val="79998"/>
              </a:srgbClr>
            </a:solidFill>
          </p:spPr>
          <p:txBody>
            <a:bodyPr wrap="square" lIns="0" tIns="0" rIns="0" bIns="0" rtlCol="0"/>
            <a:lstStyle/>
            <a:p>
              <a:endParaRPr/>
            </a:p>
          </p:txBody>
        </p:sp>
        <p:sp>
          <p:nvSpPr>
            <p:cNvPr id="465" name="object 472">
              <a:extLst>
                <a:ext uri="{FF2B5EF4-FFF2-40B4-BE49-F238E27FC236}">
                  <a16:creationId xmlns:a16="http://schemas.microsoft.com/office/drawing/2014/main" id="{7EB1A391-8E37-B3ED-4325-74A34E191B98}"/>
                </a:ext>
              </a:extLst>
            </p:cNvPr>
            <p:cNvSpPr/>
            <p:nvPr/>
          </p:nvSpPr>
          <p:spPr>
            <a:xfrm>
              <a:off x="10237139"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466" name="object 473">
              <a:extLst>
                <a:ext uri="{FF2B5EF4-FFF2-40B4-BE49-F238E27FC236}">
                  <a16:creationId xmlns:a16="http://schemas.microsoft.com/office/drawing/2014/main" id="{5840FDE6-DFED-1C35-2A30-BB3F8EF0AA8A}"/>
                </a:ext>
              </a:extLst>
            </p:cNvPr>
            <p:cNvSpPr/>
            <p:nvPr/>
          </p:nvSpPr>
          <p:spPr>
            <a:xfrm>
              <a:off x="10276204"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467" name="object 474">
              <a:extLst>
                <a:ext uri="{FF2B5EF4-FFF2-40B4-BE49-F238E27FC236}">
                  <a16:creationId xmlns:a16="http://schemas.microsoft.com/office/drawing/2014/main" id="{2B4902A6-D983-72EE-2909-14889B08A60F}"/>
                </a:ext>
              </a:extLst>
            </p:cNvPr>
            <p:cNvSpPr/>
            <p:nvPr/>
          </p:nvSpPr>
          <p:spPr>
            <a:xfrm>
              <a:off x="10315257"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468" name="object 475">
              <a:extLst>
                <a:ext uri="{FF2B5EF4-FFF2-40B4-BE49-F238E27FC236}">
                  <a16:creationId xmlns:a16="http://schemas.microsoft.com/office/drawing/2014/main" id="{411A2EA1-C947-9295-C2F6-BFC870A7C5C4}"/>
                </a:ext>
              </a:extLst>
            </p:cNvPr>
            <p:cNvSpPr/>
            <p:nvPr/>
          </p:nvSpPr>
          <p:spPr>
            <a:xfrm>
              <a:off x="10354322"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26E4C">
                <a:alpha val="79998"/>
              </a:srgbClr>
            </a:solidFill>
          </p:spPr>
          <p:txBody>
            <a:bodyPr wrap="square" lIns="0" tIns="0" rIns="0" bIns="0" rtlCol="0"/>
            <a:lstStyle/>
            <a:p>
              <a:endParaRPr/>
            </a:p>
          </p:txBody>
        </p:sp>
        <p:sp>
          <p:nvSpPr>
            <p:cNvPr id="469" name="object 476">
              <a:extLst>
                <a:ext uri="{FF2B5EF4-FFF2-40B4-BE49-F238E27FC236}">
                  <a16:creationId xmlns:a16="http://schemas.microsoft.com/office/drawing/2014/main" id="{939A9524-51C2-A635-70BB-A8810B045391}"/>
                </a:ext>
              </a:extLst>
            </p:cNvPr>
            <p:cNvSpPr/>
            <p:nvPr/>
          </p:nvSpPr>
          <p:spPr>
            <a:xfrm>
              <a:off x="10393375"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470" name="object 477">
              <a:extLst>
                <a:ext uri="{FF2B5EF4-FFF2-40B4-BE49-F238E27FC236}">
                  <a16:creationId xmlns:a16="http://schemas.microsoft.com/office/drawing/2014/main" id="{6A35FCDE-A713-FDCD-E1F7-D281E67697A3}"/>
                </a:ext>
              </a:extLst>
            </p:cNvPr>
            <p:cNvSpPr/>
            <p:nvPr/>
          </p:nvSpPr>
          <p:spPr>
            <a:xfrm>
              <a:off x="10432440"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849">
                <a:alpha val="79998"/>
              </a:srgbClr>
            </a:solidFill>
          </p:spPr>
          <p:txBody>
            <a:bodyPr wrap="square" lIns="0" tIns="0" rIns="0" bIns="0" rtlCol="0"/>
            <a:lstStyle/>
            <a:p>
              <a:endParaRPr/>
            </a:p>
          </p:txBody>
        </p:sp>
        <p:sp>
          <p:nvSpPr>
            <p:cNvPr id="471" name="object 478">
              <a:extLst>
                <a:ext uri="{FF2B5EF4-FFF2-40B4-BE49-F238E27FC236}">
                  <a16:creationId xmlns:a16="http://schemas.microsoft.com/office/drawing/2014/main" id="{7439FE02-C687-204D-5201-A643205F2540}"/>
                </a:ext>
              </a:extLst>
            </p:cNvPr>
            <p:cNvSpPr/>
            <p:nvPr/>
          </p:nvSpPr>
          <p:spPr>
            <a:xfrm>
              <a:off x="10471492"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472" name="object 479">
              <a:extLst>
                <a:ext uri="{FF2B5EF4-FFF2-40B4-BE49-F238E27FC236}">
                  <a16:creationId xmlns:a16="http://schemas.microsoft.com/office/drawing/2014/main" id="{616EE6A3-2739-7C7F-9D6C-924084933F4E}"/>
                </a:ext>
              </a:extLst>
            </p:cNvPr>
            <p:cNvSpPr/>
            <p:nvPr/>
          </p:nvSpPr>
          <p:spPr>
            <a:xfrm>
              <a:off x="10510558"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473" name="object 480">
              <a:extLst>
                <a:ext uri="{FF2B5EF4-FFF2-40B4-BE49-F238E27FC236}">
                  <a16:creationId xmlns:a16="http://schemas.microsoft.com/office/drawing/2014/main" id="{1EB26B39-1FA6-745D-51BD-37B2B2612431}"/>
                </a:ext>
              </a:extLst>
            </p:cNvPr>
            <p:cNvSpPr/>
            <p:nvPr/>
          </p:nvSpPr>
          <p:spPr>
            <a:xfrm>
              <a:off x="10549610"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474" name="object 481">
              <a:extLst>
                <a:ext uri="{FF2B5EF4-FFF2-40B4-BE49-F238E27FC236}">
                  <a16:creationId xmlns:a16="http://schemas.microsoft.com/office/drawing/2014/main" id="{44974CCB-4499-C6FB-4309-280ED1470B07}"/>
                </a:ext>
              </a:extLst>
            </p:cNvPr>
            <p:cNvSpPr/>
            <p:nvPr/>
          </p:nvSpPr>
          <p:spPr>
            <a:xfrm>
              <a:off x="10588675"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475" name="object 482">
              <a:extLst>
                <a:ext uri="{FF2B5EF4-FFF2-40B4-BE49-F238E27FC236}">
                  <a16:creationId xmlns:a16="http://schemas.microsoft.com/office/drawing/2014/main" id="{8AE04603-6886-CF7D-6452-3DD648D90D4B}"/>
                </a:ext>
              </a:extLst>
            </p:cNvPr>
            <p:cNvSpPr/>
            <p:nvPr/>
          </p:nvSpPr>
          <p:spPr>
            <a:xfrm>
              <a:off x="10627728"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476" name="object 483">
              <a:extLst>
                <a:ext uri="{FF2B5EF4-FFF2-40B4-BE49-F238E27FC236}">
                  <a16:creationId xmlns:a16="http://schemas.microsoft.com/office/drawing/2014/main" id="{56BF21A2-C0DF-6A40-BF1A-207A90CDA7FB}"/>
                </a:ext>
              </a:extLst>
            </p:cNvPr>
            <p:cNvSpPr/>
            <p:nvPr/>
          </p:nvSpPr>
          <p:spPr>
            <a:xfrm>
              <a:off x="10666793"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477" name="object 484">
              <a:extLst>
                <a:ext uri="{FF2B5EF4-FFF2-40B4-BE49-F238E27FC236}">
                  <a16:creationId xmlns:a16="http://schemas.microsoft.com/office/drawing/2014/main" id="{B71822D1-67D7-7BE4-B6C6-056C672DEA38}"/>
                </a:ext>
              </a:extLst>
            </p:cNvPr>
            <p:cNvSpPr/>
            <p:nvPr/>
          </p:nvSpPr>
          <p:spPr>
            <a:xfrm>
              <a:off x="10705845"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478" name="object 485">
              <a:extLst>
                <a:ext uri="{FF2B5EF4-FFF2-40B4-BE49-F238E27FC236}">
                  <a16:creationId xmlns:a16="http://schemas.microsoft.com/office/drawing/2014/main" id="{16A41F21-0EBD-036A-06B4-1ECD8239A0E8}"/>
                </a:ext>
              </a:extLst>
            </p:cNvPr>
            <p:cNvSpPr/>
            <p:nvPr/>
          </p:nvSpPr>
          <p:spPr>
            <a:xfrm>
              <a:off x="10744911"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479" name="object 486">
              <a:extLst>
                <a:ext uri="{FF2B5EF4-FFF2-40B4-BE49-F238E27FC236}">
                  <a16:creationId xmlns:a16="http://schemas.microsoft.com/office/drawing/2014/main" id="{ABC45CD9-C997-A803-ED5C-EB313529E8A7}"/>
                </a:ext>
              </a:extLst>
            </p:cNvPr>
            <p:cNvSpPr/>
            <p:nvPr/>
          </p:nvSpPr>
          <p:spPr>
            <a:xfrm>
              <a:off x="10783963"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480" name="object 487">
              <a:extLst>
                <a:ext uri="{FF2B5EF4-FFF2-40B4-BE49-F238E27FC236}">
                  <a16:creationId xmlns:a16="http://schemas.microsoft.com/office/drawing/2014/main" id="{5CA5874D-462F-0AA9-40A5-4F9DC3FFC6E2}"/>
                </a:ext>
              </a:extLst>
            </p:cNvPr>
            <p:cNvSpPr/>
            <p:nvPr/>
          </p:nvSpPr>
          <p:spPr>
            <a:xfrm>
              <a:off x="10823028" y="130707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98254">
                <a:alpha val="79998"/>
              </a:srgbClr>
            </a:solidFill>
          </p:spPr>
          <p:txBody>
            <a:bodyPr wrap="square" lIns="0" tIns="0" rIns="0" bIns="0" rtlCol="0"/>
            <a:lstStyle/>
            <a:p>
              <a:endParaRPr/>
            </a:p>
          </p:txBody>
        </p:sp>
        <p:sp>
          <p:nvSpPr>
            <p:cNvPr id="481" name="object 488">
              <a:extLst>
                <a:ext uri="{FF2B5EF4-FFF2-40B4-BE49-F238E27FC236}">
                  <a16:creationId xmlns:a16="http://schemas.microsoft.com/office/drawing/2014/main" id="{910F8C0B-A55F-95A7-214E-935ECF527538}"/>
                </a:ext>
              </a:extLst>
            </p:cNvPr>
            <p:cNvSpPr/>
            <p:nvPr/>
          </p:nvSpPr>
          <p:spPr>
            <a:xfrm>
              <a:off x="10862081"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482" name="object 489">
              <a:extLst>
                <a:ext uri="{FF2B5EF4-FFF2-40B4-BE49-F238E27FC236}">
                  <a16:creationId xmlns:a16="http://schemas.microsoft.com/office/drawing/2014/main" id="{19C9E68B-09F5-3B79-DE64-1DF5AC69E5C5}"/>
                </a:ext>
              </a:extLst>
            </p:cNvPr>
            <p:cNvSpPr/>
            <p:nvPr/>
          </p:nvSpPr>
          <p:spPr>
            <a:xfrm>
              <a:off x="10901146" y="130707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19B">
                <a:alpha val="79998"/>
              </a:srgbClr>
            </a:solidFill>
          </p:spPr>
          <p:txBody>
            <a:bodyPr wrap="square" lIns="0" tIns="0" rIns="0" bIns="0" rtlCol="0"/>
            <a:lstStyle/>
            <a:p>
              <a:endParaRPr/>
            </a:p>
          </p:txBody>
        </p:sp>
        <p:sp>
          <p:nvSpPr>
            <p:cNvPr id="483" name="object 490">
              <a:extLst>
                <a:ext uri="{FF2B5EF4-FFF2-40B4-BE49-F238E27FC236}">
                  <a16:creationId xmlns:a16="http://schemas.microsoft.com/office/drawing/2014/main" id="{5177D540-9FA6-5C47-0900-86DEBA084CFC}"/>
                </a:ext>
              </a:extLst>
            </p:cNvPr>
            <p:cNvSpPr/>
            <p:nvPr/>
          </p:nvSpPr>
          <p:spPr>
            <a:xfrm>
              <a:off x="10940199"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484" name="object 491">
              <a:extLst>
                <a:ext uri="{FF2B5EF4-FFF2-40B4-BE49-F238E27FC236}">
                  <a16:creationId xmlns:a16="http://schemas.microsoft.com/office/drawing/2014/main" id="{2211CB4A-9AEC-FF34-3AFA-B1658F6A3E87}"/>
                </a:ext>
              </a:extLst>
            </p:cNvPr>
            <p:cNvSpPr/>
            <p:nvPr/>
          </p:nvSpPr>
          <p:spPr>
            <a:xfrm>
              <a:off x="10979251"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485" name="object 492">
              <a:extLst>
                <a:ext uri="{FF2B5EF4-FFF2-40B4-BE49-F238E27FC236}">
                  <a16:creationId xmlns:a16="http://schemas.microsoft.com/office/drawing/2014/main" id="{AC900A40-B5B8-A763-99DE-C0F829CCA631}"/>
                </a:ext>
              </a:extLst>
            </p:cNvPr>
            <p:cNvSpPr/>
            <p:nvPr/>
          </p:nvSpPr>
          <p:spPr>
            <a:xfrm>
              <a:off x="11018316"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486" name="object 493">
              <a:extLst>
                <a:ext uri="{FF2B5EF4-FFF2-40B4-BE49-F238E27FC236}">
                  <a16:creationId xmlns:a16="http://schemas.microsoft.com/office/drawing/2014/main" id="{2A5D46E7-19C1-E600-C451-D0A3AAF5C5B8}"/>
                </a:ext>
              </a:extLst>
            </p:cNvPr>
            <p:cNvSpPr/>
            <p:nvPr/>
          </p:nvSpPr>
          <p:spPr>
            <a:xfrm>
              <a:off x="11057369"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487" name="object 494">
              <a:extLst>
                <a:ext uri="{FF2B5EF4-FFF2-40B4-BE49-F238E27FC236}">
                  <a16:creationId xmlns:a16="http://schemas.microsoft.com/office/drawing/2014/main" id="{FE5C04B4-DB5B-C33E-ECEA-726466812C14}"/>
                </a:ext>
              </a:extLst>
            </p:cNvPr>
            <p:cNvSpPr/>
            <p:nvPr/>
          </p:nvSpPr>
          <p:spPr>
            <a:xfrm>
              <a:off x="11096434"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488" name="object 495">
              <a:extLst>
                <a:ext uri="{FF2B5EF4-FFF2-40B4-BE49-F238E27FC236}">
                  <a16:creationId xmlns:a16="http://schemas.microsoft.com/office/drawing/2014/main" id="{B418AEE2-9D2A-C599-8E89-A6451E1F6727}"/>
                </a:ext>
              </a:extLst>
            </p:cNvPr>
            <p:cNvSpPr/>
            <p:nvPr/>
          </p:nvSpPr>
          <p:spPr>
            <a:xfrm>
              <a:off x="11135486"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489" name="object 496">
              <a:extLst>
                <a:ext uri="{FF2B5EF4-FFF2-40B4-BE49-F238E27FC236}">
                  <a16:creationId xmlns:a16="http://schemas.microsoft.com/office/drawing/2014/main" id="{5F88476F-0156-944B-2853-55A205979903}"/>
                </a:ext>
              </a:extLst>
            </p:cNvPr>
            <p:cNvSpPr/>
            <p:nvPr/>
          </p:nvSpPr>
          <p:spPr>
            <a:xfrm>
              <a:off x="11174552"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490" name="object 497">
              <a:extLst>
                <a:ext uri="{FF2B5EF4-FFF2-40B4-BE49-F238E27FC236}">
                  <a16:creationId xmlns:a16="http://schemas.microsoft.com/office/drawing/2014/main" id="{57DAC040-9023-EEB4-3478-A941100227FC}"/>
                </a:ext>
              </a:extLst>
            </p:cNvPr>
            <p:cNvSpPr/>
            <p:nvPr/>
          </p:nvSpPr>
          <p:spPr>
            <a:xfrm>
              <a:off x="11213604"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491" name="object 498">
              <a:extLst>
                <a:ext uri="{FF2B5EF4-FFF2-40B4-BE49-F238E27FC236}">
                  <a16:creationId xmlns:a16="http://schemas.microsoft.com/office/drawing/2014/main" id="{2A5CEB53-4660-32F2-7DF5-E3D04AD6BD33}"/>
                </a:ext>
              </a:extLst>
            </p:cNvPr>
            <p:cNvSpPr/>
            <p:nvPr/>
          </p:nvSpPr>
          <p:spPr>
            <a:xfrm>
              <a:off x="11252669"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492" name="object 499">
              <a:extLst>
                <a:ext uri="{FF2B5EF4-FFF2-40B4-BE49-F238E27FC236}">
                  <a16:creationId xmlns:a16="http://schemas.microsoft.com/office/drawing/2014/main" id="{FB800FC9-6BDC-B6F1-2E2B-FE6451E5CC35}"/>
                </a:ext>
              </a:extLst>
            </p:cNvPr>
            <p:cNvSpPr/>
            <p:nvPr/>
          </p:nvSpPr>
          <p:spPr>
            <a:xfrm>
              <a:off x="11291722"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493" name="object 500">
              <a:extLst>
                <a:ext uri="{FF2B5EF4-FFF2-40B4-BE49-F238E27FC236}">
                  <a16:creationId xmlns:a16="http://schemas.microsoft.com/office/drawing/2014/main" id="{0DF87911-FEBD-C5F1-A870-39D3BF8D85C6}"/>
                </a:ext>
              </a:extLst>
            </p:cNvPr>
            <p:cNvSpPr/>
            <p:nvPr/>
          </p:nvSpPr>
          <p:spPr>
            <a:xfrm>
              <a:off x="11330787"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494" name="object 501">
              <a:extLst>
                <a:ext uri="{FF2B5EF4-FFF2-40B4-BE49-F238E27FC236}">
                  <a16:creationId xmlns:a16="http://schemas.microsoft.com/office/drawing/2014/main" id="{A0F89CE1-5719-CEBA-37E1-104D64CFE9E8}"/>
                </a:ext>
              </a:extLst>
            </p:cNvPr>
            <p:cNvSpPr/>
            <p:nvPr/>
          </p:nvSpPr>
          <p:spPr>
            <a:xfrm>
              <a:off x="11369840"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495" name="object 502">
              <a:extLst>
                <a:ext uri="{FF2B5EF4-FFF2-40B4-BE49-F238E27FC236}">
                  <a16:creationId xmlns:a16="http://schemas.microsoft.com/office/drawing/2014/main" id="{659DB10B-394A-425E-A143-540B10451268}"/>
                </a:ext>
              </a:extLst>
            </p:cNvPr>
            <p:cNvSpPr/>
            <p:nvPr/>
          </p:nvSpPr>
          <p:spPr>
            <a:xfrm>
              <a:off x="11408905"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496" name="object 503">
              <a:extLst>
                <a:ext uri="{FF2B5EF4-FFF2-40B4-BE49-F238E27FC236}">
                  <a16:creationId xmlns:a16="http://schemas.microsoft.com/office/drawing/2014/main" id="{51E43ECC-8BEE-72DD-E95B-F9B09CFCA964}"/>
                </a:ext>
              </a:extLst>
            </p:cNvPr>
            <p:cNvSpPr/>
            <p:nvPr/>
          </p:nvSpPr>
          <p:spPr>
            <a:xfrm>
              <a:off x="11447957"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497" name="object 504">
              <a:extLst>
                <a:ext uri="{FF2B5EF4-FFF2-40B4-BE49-F238E27FC236}">
                  <a16:creationId xmlns:a16="http://schemas.microsoft.com/office/drawing/2014/main" id="{F6B7C3AF-A590-5465-B353-4F55824171A9}"/>
                </a:ext>
              </a:extLst>
            </p:cNvPr>
            <p:cNvSpPr/>
            <p:nvPr/>
          </p:nvSpPr>
          <p:spPr>
            <a:xfrm>
              <a:off x="11487022"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498" name="object 505">
              <a:extLst>
                <a:ext uri="{FF2B5EF4-FFF2-40B4-BE49-F238E27FC236}">
                  <a16:creationId xmlns:a16="http://schemas.microsoft.com/office/drawing/2014/main" id="{95E34CDB-6063-3A95-0BE1-EF041A73DA4D}"/>
                </a:ext>
              </a:extLst>
            </p:cNvPr>
            <p:cNvSpPr/>
            <p:nvPr/>
          </p:nvSpPr>
          <p:spPr>
            <a:xfrm>
              <a:off x="11526075"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499" name="object 506">
              <a:extLst>
                <a:ext uri="{FF2B5EF4-FFF2-40B4-BE49-F238E27FC236}">
                  <a16:creationId xmlns:a16="http://schemas.microsoft.com/office/drawing/2014/main" id="{8DE7842B-91A3-331E-32EE-91F6B7B260AC}"/>
                </a:ext>
              </a:extLst>
            </p:cNvPr>
            <p:cNvSpPr/>
            <p:nvPr/>
          </p:nvSpPr>
          <p:spPr>
            <a:xfrm>
              <a:off x="11565140"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500" name="object 507">
              <a:extLst>
                <a:ext uri="{FF2B5EF4-FFF2-40B4-BE49-F238E27FC236}">
                  <a16:creationId xmlns:a16="http://schemas.microsoft.com/office/drawing/2014/main" id="{7B73A4DC-94FA-7480-417C-E4DBEC02F1C3}"/>
                </a:ext>
              </a:extLst>
            </p:cNvPr>
            <p:cNvSpPr/>
            <p:nvPr/>
          </p:nvSpPr>
          <p:spPr>
            <a:xfrm>
              <a:off x="11604193"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501" name="object 508">
              <a:extLst>
                <a:ext uri="{FF2B5EF4-FFF2-40B4-BE49-F238E27FC236}">
                  <a16:creationId xmlns:a16="http://schemas.microsoft.com/office/drawing/2014/main" id="{7D2E73A4-26E4-63E1-6972-EC88087E4C84}"/>
                </a:ext>
              </a:extLst>
            </p:cNvPr>
            <p:cNvSpPr/>
            <p:nvPr/>
          </p:nvSpPr>
          <p:spPr>
            <a:xfrm>
              <a:off x="11643258" y="130707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77C52">
                <a:alpha val="79998"/>
              </a:srgbClr>
            </a:solidFill>
          </p:spPr>
          <p:txBody>
            <a:bodyPr wrap="square" lIns="0" tIns="0" rIns="0" bIns="0" rtlCol="0"/>
            <a:lstStyle/>
            <a:p>
              <a:endParaRPr/>
            </a:p>
          </p:txBody>
        </p:sp>
        <p:sp>
          <p:nvSpPr>
            <p:cNvPr id="502" name="object 509">
              <a:extLst>
                <a:ext uri="{FF2B5EF4-FFF2-40B4-BE49-F238E27FC236}">
                  <a16:creationId xmlns:a16="http://schemas.microsoft.com/office/drawing/2014/main" id="{142F5B7A-FE96-ABFB-737D-634898DA68FC}"/>
                </a:ext>
              </a:extLst>
            </p:cNvPr>
            <p:cNvSpPr/>
            <p:nvPr/>
          </p:nvSpPr>
          <p:spPr>
            <a:xfrm>
              <a:off x="11682310"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503" name="object 510">
              <a:extLst>
                <a:ext uri="{FF2B5EF4-FFF2-40B4-BE49-F238E27FC236}">
                  <a16:creationId xmlns:a16="http://schemas.microsoft.com/office/drawing/2014/main" id="{0B8B39C9-F3E1-9151-1CFA-9D663BDEB1A5}"/>
                </a:ext>
              </a:extLst>
            </p:cNvPr>
            <p:cNvSpPr/>
            <p:nvPr/>
          </p:nvSpPr>
          <p:spPr>
            <a:xfrm>
              <a:off x="11721376" y="130707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56F">
                <a:alpha val="79998"/>
              </a:srgbClr>
            </a:solidFill>
          </p:spPr>
          <p:txBody>
            <a:bodyPr wrap="square" lIns="0" tIns="0" rIns="0" bIns="0" rtlCol="0"/>
            <a:lstStyle/>
            <a:p>
              <a:endParaRPr/>
            </a:p>
          </p:txBody>
        </p:sp>
        <p:sp>
          <p:nvSpPr>
            <p:cNvPr id="504" name="object 511">
              <a:extLst>
                <a:ext uri="{FF2B5EF4-FFF2-40B4-BE49-F238E27FC236}">
                  <a16:creationId xmlns:a16="http://schemas.microsoft.com/office/drawing/2014/main" id="{82993E19-25A2-481F-5FCF-48382F49391C}"/>
                </a:ext>
              </a:extLst>
            </p:cNvPr>
            <p:cNvSpPr/>
            <p:nvPr/>
          </p:nvSpPr>
          <p:spPr>
            <a:xfrm>
              <a:off x="11760428"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505" name="object 512">
              <a:extLst>
                <a:ext uri="{FF2B5EF4-FFF2-40B4-BE49-F238E27FC236}">
                  <a16:creationId xmlns:a16="http://schemas.microsoft.com/office/drawing/2014/main" id="{CB1F995A-E7CE-8931-E582-84064D3784DA}"/>
                </a:ext>
              </a:extLst>
            </p:cNvPr>
            <p:cNvSpPr/>
            <p:nvPr/>
          </p:nvSpPr>
          <p:spPr>
            <a:xfrm>
              <a:off x="11799493" y="130707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560">
                <a:alpha val="79998"/>
              </a:srgbClr>
            </a:solidFill>
          </p:spPr>
          <p:txBody>
            <a:bodyPr wrap="square" lIns="0" tIns="0" rIns="0" bIns="0" rtlCol="0"/>
            <a:lstStyle/>
            <a:p>
              <a:endParaRPr/>
            </a:p>
          </p:txBody>
        </p:sp>
        <p:sp>
          <p:nvSpPr>
            <p:cNvPr id="506" name="object 513">
              <a:extLst>
                <a:ext uri="{FF2B5EF4-FFF2-40B4-BE49-F238E27FC236}">
                  <a16:creationId xmlns:a16="http://schemas.microsoft.com/office/drawing/2014/main" id="{1CDCE221-6E46-113F-814F-363DEE4076BE}"/>
                </a:ext>
              </a:extLst>
            </p:cNvPr>
            <p:cNvSpPr/>
            <p:nvPr/>
          </p:nvSpPr>
          <p:spPr>
            <a:xfrm>
              <a:off x="11838546"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507" name="object 514">
              <a:extLst>
                <a:ext uri="{FF2B5EF4-FFF2-40B4-BE49-F238E27FC236}">
                  <a16:creationId xmlns:a16="http://schemas.microsoft.com/office/drawing/2014/main" id="{9D7C94FA-4ABF-2FDF-1DEB-ED3642B21204}"/>
                </a:ext>
              </a:extLst>
            </p:cNvPr>
            <p:cNvSpPr/>
            <p:nvPr/>
          </p:nvSpPr>
          <p:spPr>
            <a:xfrm>
              <a:off x="11877611" y="130707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8F5B">
                <a:alpha val="79998"/>
              </a:srgbClr>
            </a:solidFill>
          </p:spPr>
          <p:txBody>
            <a:bodyPr wrap="square" lIns="0" tIns="0" rIns="0" bIns="0" rtlCol="0"/>
            <a:lstStyle/>
            <a:p>
              <a:endParaRPr/>
            </a:p>
          </p:txBody>
        </p:sp>
        <p:sp>
          <p:nvSpPr>
            <p:cNvPr id="508" name="object 515">
              <a:extLst>
                <a:ext uri="{FF2B5EF4-FFF2-40B4-BE49-F238E27FC236}">
                  <a16:creationId xmlns:a16="http://schemas.microsoft.com/office/drawing/2014/main" id="{27E8FDC8-EFFA-9CEF-DDD0-0030E7EFC2EA}"/>
                </a:ext>
              </a:extLst>
            </p:cNvPr>
            <p:cNvSpPr/>
            <p:nvPr/>
          </p:nvSpPr>
          <p:spPr>
            <a:xfrm>
              <a:off x="11916663"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54F">
                <a:alpha val="79998"/>
              </a:srgbClr>
            </a:solidFill>
          </p:spPr>
          <p:txBody>
            <a:bodyPr wrap="square" lIns="0" tIns="0" rIns="0" bIns="0" rtlCol="0"/>
            <a:lstStyle/>
            <a:p>
              <a:endParaRPr/>
            </a:p>
          </p:txBody>
        </p:sp>
        <p:sp>
          <p:nvSpPr>
            <p:cNvPr id="509" name="object 516">
              <a:extLst>
                <a:ext uri="{FF2B5EF4-FFF2-40B4-BE49-F238E27FC236}">
                  <a16:creationId xmlns:a16="http://schemas.microsoft.com/office/drawing/2014/main" id="{3E90D769-95E0-7F22-7226-4F151CB1528D}"/>
                </a:ext>
              </a:extLst>
            </p:cNvPr>
            <p:cNvSpPr/>
            <p:nvPr/>
          </p:nvSpPr>
          <p:spPr>
            <a:xfrm>
              <a:off x="11955729" y="130707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510" name="object 517">
              <a:extLst>
                <a:ext uri="{FF2B5EF4-FFF2-40B4-BE49-F238E27FC236}">
                  <a16:creationId xmlns:a16="http://schemas.microsoft.com/office/drawing/2014/main" id="{E8D63594-A1A4-0E1B-D51A-D1D8D98E309F}"/>
                </a:ext>
              </a:extLst>
            </p:cNvPr>
            <p:cNvSpPr/>
            <p:nvPr/>
          </p:nvSpPr>
          <p:spPr>
            <a:xfrm>
              <a:off x="10041851" y="134512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3714D">
                <a:alpha val="79998"/>
              </a:srgbClr>
            </a:solidFill>
          </p:spPr>
          <p:txBody>
            <a:bodyPr wrap="square" lIns="0" tIns="0" rIns="0" bIns="0" rtlCol="0"/>
            <a:lstStyle/>
            <a:p>
              <a:endParaRPr/>
            </a:p>
          </p:txBody>
        </p:sp>
        <p:sp>
          <p:nvSpPr>
            <p:cNvPr id="511" name="object 518">
              <a:extLst>
                <a:ext uri="{FF2B5EF4-FFF2-40B4-BE49-F238E27FC236}">
                  <a16:creationId xmlns:a16="http://schemas.microsoft.com/office/drawing/2014/main" id="{4525A0EB-AC71-CB03-A14E-AFF33CCB7DC0}"/>
                </a:ext>
              </a:extLst>
            </p:cNvPr>
            <p:cNvSpPr/>
            <p:nvPr/>
          </p:nvSpPr>
          <p:spPr>
            <a:xfrm>
              <a:off x="10080904" y="134512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C96">
                <a:alpha val="79998"/>
              </a:srgbClr>
            </a:solidFill>
          </p:spPr>
          <p:txBody>
            <a:bodyPr wrap="square" lIns="0" tIns="0" rIns="0" bIns="0" rtlCol="0"/>
            <a:lstStyle/>
            <a:p>
              <a:endParaRPr/>
            </a:p>
          </p:txBody>
        </p:sp>
        <p:sp>
          <p:nvSpPr>
            <p:cNvPr id="512" name="object 519">
              <a:extLst>
                <a:ext uri="{FF2B5EF4-FFF2-40B4-BE49-F238E27FC236}">
                  <a16:creationId xmlns:a16="http://schemas.microsoft.com/office/drawing/2014/main" id="{139E4A9D-BB0A-7E49-23B3-31B37B1B8054}"/>
                </a:ext>
              </a:extLst>
            </p:cNvPr>
            <p:cNvSpPr/>
            <p:nvPr/>
          </p:nvSpPr>
          <p:spPr>
            <a:xfrm>
              <a:off x="10119969"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24932">
                <a:alpha val="79998"/>
              </a:srgbClr>
            </a:solidFill>
          </p:spPr>
          <p:txBody>
            <a:bodyPr wrap="square" lIns="0" tIns="0" rIns="0" bIns="0" rtlCol="0"/>
            <a:lstStyle/>
            <a:p>
              <a:endParaRPr/>
            </a:p>
          </p:txBody>
        </p:sp>
        <p:sp>
          <p:nvSpPr>
            <p:cNvPr id="513" name="object 520">
              <a:extLst>
                <a:ext uri="{FF2B5EF4-FFF2-40B4-BE49-F238E27FC236}">
                  <a16:creationId xmlns:a16="http://schemas.microsoft.com/office/drawing/2014/main" id="{AAF0D50E-DD8B-EC08-FD48-BAADAB9FF1E1}"/>
                </a:ext>
              </a:extLst>
            </p:cNvPr>
            <p:cNvSpPr/>
            <p:nvPr/>
          </p:nvSpPr>
          <p:spPr>
            <a:xfrm>
              <a:off x="10159022"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514" name="object 521">
              <a:extLst>
                <a:ext uri="{FF2B5EF4-FFF2-40B4-BE49-F238E27FC236}">
                  <a16:creationId xmlns:a16="http://schemas.microsoft.com/office/drawing/2014/main" id="{424DA5BE-B3E3-D459-0010-9BDE56C918C8}"/>
                </a:ext>
              </a:extLst>
            </p:cNvPr>
            <p:cNvSpPr/>
            <p:nvPr/>
          </p:nvSpPr>
          <p:spPr>
            <a:xfrm>
              <a:off x="10198087"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73D">
                <a:alpha val="79998"/>
              </a:srgbClr>
            </a:solidFill>
          </p:spPr>
          <p:txBody>
            <a:bodyPr wrap="square" lIns="0" tIns="0" rIns="0" bIns="0" rtlCol="0"/>
            <a:lstStyle/>
            <a:p>
              <a:endParaRPr/>
            </a:p>
          </p:txBody>
        </p:sp>
        <p:sp>
          <p:nvSpPr>
            <p:cNvPr id="515" name="object 522">
              <a:extLst>
                <a:ext uri="{FF2B5EF4-FFF2-40B4-BE49-F238E27FC236}">
                  <a16:creationId xmlns:a16="http://schemas.microsoft.com/office/drawing/2014/main" id="{0D752A45-C4F5-FBE6-883D-2F46D331F0A1}"/>
                </a:ext>
              </a:extLst>
            </p:cNvPr>
            <p:cNvSpPr/>
            <p:nvPr/>
          </p:nvSpPr>
          <p:spPr>
            <a:xfrm>
              <a:off x="10237139"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246">
                <a:alpha val="79998"/>
              </a:srgbClr>
            </a:solidFill>
          </p:spPr>
          <p:txBody>
            <a:bodyPr wrap="square" lIns="0" tIns="0" rIns="0" bIns="0" rtlCol="0"/>
            <a:lstStyle/>
            <a:p>
              <a:endParaRPr/>
            </a:p>
          </p:txBody>
        </p:sp>
        <p:sp>
          <p:nvSpPr>
            <p:cNvPr id="516" name="object 523">
              <a:extLst>
                <a:ext uri="{FF2B5EF4-FFF2-40B4-BE49-F238E27FC236}">
                  <a16:creationId xmlns:a16="http://schemas.microsoft.com/office/drawing/2014/main" id="{7F187D14-A360-A678-FF02-3661B6E22381}"/>
                </a:ext>
              </a:extLst>
            </p:cNvPr>
            <p:cNvSpPr/>
            <p:nvPr/>
          </p:nvSpPr>
          <p:spPr>
            <a:xfrm>
              <a:off x="10276204"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517" name="object 524">
              <a:extLst>
                <a:ext uri="{FF2B5EF4-FFF2-40B4-BE49-F238E27FC236}">
                  <a16:creationId xmlns:a16="http://schemas.microsoft.com/office/drawing/2014/main" id="{C25934A9-D85D-4364-EFC0-BA4CE24ECB40}"/>
                </a:ext>
              </a:extLst>
            </p:cNvPr>
            <p:cNvSpPr/>
            <p:nvPr/>
          </p:nvSpPr>
          <p:spPr>
            <a:xfrm>
              <a:off x="10315257"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518" name="object 525">
              <a:extLst>
                <a:ext uri="{FF2B5EF4-FFF2-40B4-BE49-F238E27FC236}">
                  <a16:creationId xmlns:a16="http://schemas.microsoft.com/office/drawing/2014/main" id="{5F64585B-20A2-91AD-FE3E-9CD0C342D2D6}"/>
                </a:ext>
              </a:extLst>
            </p:cNvPr>
            <p:cNvSpPr/>
            <p:nvPr/>
          </p:nvSpPr>
          <p:spPr>
            <a:xfrm>
              <a:off x="10354322"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34B34">
                <a:alpha val="79998"/>
              </a:srgbClr>
            </a:solidFill>
          </p:spPr>
          <p:txBody>
            <a:bodyPr wrap="square" lIns="0" tIns="0" rIns="0" bIns="0" rtlCol="0"/>
            <a:lstStyle/>
            <a:p>
              <a:endParaRPr/>
            </a:p>
          </p:txBody>
        </p:sp>
        <p:sp>
          <p:nvSpPr>
            <p:cNvPr id="519" name="object 526">
              <a:extLst>
                <a:ext uri="{FF2B5EF4-FFF2-40B4-BE49-F238E27FC236}">
                  <a16:creationId xmlns:a16="http://schemas.microsoft.com/office/drawing/2014/main" id="{F22E7044-6F2C-B2EC-6E26-4A95C8A1411E}"/>
                </a:ext>
              </a:extLst>
            </p:cNvPr>
            <p:cNvSpPr/>
            <p:nvPr/>
          </p:nvSpPr>
          <p:spPr>
            <a:xfrm>
              <a:off x="10393375"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849">
                <a:alpha val="79998"/>
              </a:srgbClr>
            </a:solidFill>
          </p:spPr>
          <p:txBody>
            <a:bodyPr wrap="square" lIns="0" tIns="0" rIns="0" bIns="0" rtlCol="0"/>
            <a:lstStyle/>
            <a:p>
              <a:endParaRPr/>
            </a:p>
          </p:txBody>
        </p:sp>
        <p:sp>
          <p:nvSpPr>
            <p:cNvPr id="520" name="object 527">
              <a:extLst>
                <a:ext uri="{FF2B5EF4-FFF2-40B4-BE49-F238E27FC236}">
                  <a16:creationId xmlns:a16="http://schemas.microsoft.com/office/drawing/2014/main" id="{4758616B-501D-D974-8A0E-85A3899F6FBB}"/>
                </a:ext>
              </a:extLst>
            </p:cNvPr>
            <p:cNvSpPr/>
            <p:nvPr/>
          </p:nvSpPr>
          <p:spPr>
            <a:xfrm>
              <a:off x="10432440"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521" name="object 528">
              <a:extLst>
                <a:ext uri="{FF2B5EF4-FFF2-40B4-BE49-F238E27FC236}">
                  <a16:creationId xmlns:a16="http://schemas.microsoft.com/office/drawing/2014/main" id="{4E83D51C-459C-B5E5-E98F-A7B25D1D286E}"/>
                </a:ext>
              </a:extLst>
            </p:cNvPr>
            <p:cNvSpPr/>
            <p:nvPr/>
          </p:nvSpPr>
          <p:spPr>
            <a:xfrm>
              <a:off x="10471492"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522" name="object 529">
              <a:extLst>
                <a:ext uri="{FF2B5EF4-FFF2-40B4-BE49-F238E27FC236}">
                  <a16:creationId xmlns:a16="http://schemas.microsoft.com/office/drawing/2014/main" id="{7EEEAEAF-1662-BCFF-34B5-2CB0A0A20C40}"/>
                </a:ext>
              </a:extLst>
            </p:cNvPr>
            <p:cNvSpPr/>
            <p:nvPr/>
          </p:nvSpPr>
          <p:spPr>
            <a:xfrm>
              <a:off x="10510558"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523" name="object 530">
              <a:extLst>
                <a:ext uri="{FF2B5EF4-FFF2-40B4-BE49-F238E27FC236}">
                  <a16:creationId xmlns:a16="http://schemas.microsoft.com/office/drawing/2014/main" id="{8AEBE7C5-40A6-1829-5F44-24B6B4AD05B1}"/>
                </a:ext>
              </a:extLst>
            </p:cNvPr>
            <p:cNvSpPr/>
            <p:nvPr/>
          </p:nvSpPr>
          <p:spPr>
            <a:xfrm>
              <a:off x="10549610"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524" name="object 531">
              <a:extLst>
                <a:ext uri="{FF2B5EF4-FFF2-40B4-BE49-F238E27FC236}">
                  <a16:creationId xmlns:a16="http://schemas.microsoft.com/office/drawing/2014/main" id="{2D4EF992-4FCD-DDD4-E43A-8CA6B0F1F405}"/>
                </a:ext>
              </a:extLst>
            </p:cNvPr>
            <p:cNvSpPr/>
            <p:nvPr/>
          </p:nvSpPr>
          <p:spPr>
            <a:xfrm>
              <a:off x="10588675"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525" name="object 532">
              <a:extLst>
                <a:ext uri="{FF2B5EF4-FFF2-40B4-BE49-F238E27FC236}">
                  <a16:creationId xmlns:a16="http://schemas.microsoft.com/office/drawing/2014/main" id="{F257D82A-9308-E97A-DA46-77E450B328D9}"/>
                </a:ext>
              </a:extLst>
            </p:cNvPr>
            <p:cNvSpPr/>
            <p:nvPr/>
          </p:nvSpPr>
          <p:spPr>
            <a:xfrm>
              <a:off x="10627728"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526" name="object 533">
              <a:extLst>
                <a:ext uri="{FF2B5EF4-FFF2-40B4-BE49-F238E27FC236}">
                  <a16:creationId xmlns:a16="http://schemas.microsoft.com/office/drawing/2014/main" id="{E38EB827-CCAF-792F-0B75-3D2FFA5A380C}"/>
                </a:ext>
              </a:extLst>
            </p:cNvPr>
            <p:cNvSpPr/>
            <p:nvPr/>
          </p:nvSpPr>
          <p:spPr>
            <a:xfrm>
              <a:off x="10666793"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527" name="object 534">
              <a:extLst>
                <a:ext uri="{FF2B5EF4-FFF2-40B4-BE49-F238E27FC236}">
                  <a16:creationId xmlns:a16="http://schemas.microsoft.com/office/drawing/2014/main" id="{B762CAD9-71E1-07A9-90A9-C778C8A3D0EC}"/>
                </a:ext>
              </a:extLst>
            </p:cNvPr>
            <p:cNvSpPr/>
            <p:nvPr/>
          </p:nvSpPr>
          <p:spPr>
            <a:xfrm>
              <a:off x="10705845"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528" name="object 535">
              <a:extLst>
                <a:ext uri="{FF2B5EF4-FFF2-40B4-BE49-F238E27FC236}">
                  <a16:creationId xmlns:a16="http://schemas.microsoft.com/office/drawing/2014/main" id="{D79C79CE-E077-A91C-C4DC-C8B0653FE358}"/>
                </a:ext>
              </a:extLst>
            </p:cNvPr>
            <p:cNvSpPr/>
            <p:nvPr/>
          </p:nvSpPr>
          <p:spPr>
            <a:xfrm>
              <a:off x="10744911"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529" name="object 536">
              <a:extLst>
                <a:ext uri="{FF2B5EF4-FFF2-40B4-BE49-F238E27FC236}">
                  <a16:creationId xmlns:a16="http://schemas.microsoft.com/office/drawing/2014/main" id="{DE4A1A2C-0947-037C-5F64-FAEFB39AF4B0}"/>
                </a:ext>
              </a:extLst>
            </p:cNvPr>
            <p:cNvSpPr/>
            <p:nvPr/>
          </p:nvSpPr>
          <p:spPr>
            <a:xfrm>
              <a:off x="10783963"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530" name="object 537">
              <a:extLst>
                <a:ext uri="{FF2B5EF4-FFF2-40B4-BE49-F238E27FC236}">
                  <a16:creationId xmlns:a16="http://schemas.microsoft.com/office/drawing/2014/main" id="{28F18F97-34A9-9E83-E3B0-D7E1608834D8}"/>
                </a:ext>
              </a:extLst>
            </p:cNvPr>
            <p:cNvSpPr/>
            <p:nvPr/>
          </p:nvSpPr>
          <p:spPr>
            <a:xfrm>
              <a:off x="10823028" y="134512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872">
                <a:alpha val="79998"/>
              </a:srgbClr>
            </a:solidFill>
          </p:spPr>
          <p:txBody>
            <a:bodyPr wrap="square" lIns="0" tIns="0" rIns="0" bIns="0" rtlCol="0"/>
            <a:lstStyle/>
            <a:p>
              <a:endParaRPr/>
            </a:p>
          </p:txBody>
        </p:sp>
        <p:sp>
          <p:nvSpPr>
            <p:cNvPr id="531" name="object 538">
              <a:extLst>
                <a:ext uri="{FF2B5EF4-FFF2-40B4-BE49-F238E27FC236}">
                  <a16:creationId xmlns:a16="http://schemas.microsoft.com/office/drawing/2014/main" id="{B5228968-661D-F8C7-C487-3167273F5FE8}"/>
                </a:ext>
              </a:extLst>
            </p:cNvPr>
            <p:cNvSpPr/>
            <p:nvPr/>
          </p:nvSpPr>
          <p:spPr>
            <a:xfrm>
              <a:off x="10862081"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532" name="object 539">
              <a:extLst>
                <a:ext uri="{FF2B5EF4-FFF2-40B4-BE49-F238E27FC236}">
                  <a16:creationId xmlns:a16="http://schemas.microsoft.com/office/drawing/2014/main" id="{BA515F46-4949-0858-3CA1-477D4E9938FD}"/>
                </a:ext>
              </a:extLst>
            </p:cNvPr>
            <p:cNvSpPr/>
            <p:nvPr/>
          </p:nvSpPr>
          <p:spPr>
            <a:xfrm>
              <a:off x="10901146" y="134512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28B">
                <a:alpha val="79998"/>
              </a:srgbClr>
            </a:solidFill>
          </p:spPr>
          <p:txBody>
            <a:bodyPr wrap="square" lIns="0" tIns="0" rIns="0" bIns="0" rtlCol="0"/>
            <a:lstStyle/>
            <a:p>
              <a:endParaRPr/>
            </a:p>
          </p:txBody>
        </p:sp>
        <p:sp>
          <p:nvSpPr>
            <p:cNvPr id="533" name="object 540">
              <a:extLst>
                <a:ext uri="{FF2B5EF4-FFF2-40B4-BE49-F238E27FC236}">
                  <a16:creationId xmlns:a16="http://schemas.microsoft.com/office/drawing/2014/main" id="{537DCD32-D35E-F1D1-2B35-CE3B4159AC67}"/>
                </a:ext>
              </a:extLst>
            </p:cNvPr>
            <p:cNvSpPr/>
            <p:nvPr/>
          </p:nvSpPr>
          <p:spPr>
            <a:xfrm>
              <a:off x="10940199"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534" name="object 541">
              <a:extLst>
                <a:ext uri="{FF2B5EF4-FFF2-40B4-BE49-F238E27FC236}">
                  <a16:creationId xmlns:a16="http://schemas.microsoft.com/office/drawing/2014/main" id="{48FF4562-D1C1-FDD7-CEE7-0C7F09BFB317}"/>
                </a:ext>
              </a:extLst>
            </p:cNvPr>
            <p:cNvSpPr/>
            <p:nvPr/>
          </p:nvSpPr>
          <p:spPr>
            <a:xfrm>
              <a:off x="10979251"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34B34">
                <a:alpha val="79998"/>
              </a:srgbClr>
            </a:solidFill>
          </p:spPr>
          <p:txBody>
            <a:bodyPr wrap="square" lIns="0" tIns="0" rIns="0" bIns="0" rtlCol="0"/>
            <a:lstStyle/>
            <a:p>
              <a:endParaRPr/>
            </a:p>
          </p:txBody>
        </p:sp>
        <p:sp>
          <p:nvSpPr>
            <p:cNvPr id="535" name="object 542">
              <a:extLst>
                <a:ext uri="{FF2B5EF4-FFF2-40B4-BE49-F238E27FC236}">
                  <a16:creationId xmlns:a16="http://schemas.microsoft.com/office/drawing/2014/main" id="{3DAEC942-72A1-DF19-F6D0-F8A81B536211}"/>
                </a:ext>
              </a:extLst>
            </p:cNvPr>
            <p:cNvSpPr/>
            <p:nvPr/>
          </p:nvSpPr>
          <p:spPr>
            <a:xfrm>
              <a:off x="11018316"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536" name="object 543">
              <a:extLst>
                <a:ext uri="{FF2B5EF4-FFF2-40B4-BE49-F238E27FC236}">
                  <a16:creationId xmlns:a16="http://schemas.microsoft.com/office/drawing/2014/main" id="{06622ED9-7792-E790-1AA0-EE6C7CC44AA7}"/>
                </a:ext>
              </a:extLst>
            </p:cNvPr>
            <p:cNvSpPr/>
            <p:nvPr/>
          </p:nvSpPr>
          <p:spPr>
            <a:xfrm>
              <a:off x="11057369"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26E4C">
                <a:alpha val="79998"/>
              </a:srgbClr>
            </a:solidFill>
          </p:spPr>
          <p:txBody>
            <a:bodyPr wrap="square" lIns="0" tIns="0" rIns="0" bIns="0" rtlCol="0"/>
            <a:lstStyle/>
            <a:p>
              <a:endParaRPr/>
            </a:p>
          </p:txBody>
        </p:sp>
        <p:sp>
          <p:nvSpPr>
            <p:cNvPr id="537" name="object 544">
              <a:extLst>
                <a:ext uri="{FF2B5EF4-FFF2-40B4-BE49-F238E27FC236}">
                  <a16:creationId xmlns:a16="http://schemas.microsoft.com/office/drawing/2014/main" id="{46AF3099-400D-D7E9-DAA1-5ABF481FCAA3}"/>
                </a:ext>
              </a:extLst>
            </p:cNvPr>
            <p:cNvSpPr/>
            <p:nvPr/>
          </p:nvSpPr>
          <p:spPr>
            <a:xfrm>
              <a:off x="11096434"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538" name="object 545">
              <a:extLst>
                <a:ext uri="{FF2B5EF4-FFF2-40B4-BE49-F238E27FC236}">
                  <a16:creationId xmlns:a16="http://schemas.microsoft.com/office/drawing/2014/main" id="{06BE3D7D-6CD8-879E-13DC-F944F2D37165}"/>
                </a:ext>
              </a:extLst>
            </p:cNvPr>
            <p:cNvSpPr/>
            <p:nvPr/>
          </p:nvSpPr>
          <p:spPr>
            <a:xfrm>
              <a:off x="11135486"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539" name="object 546">
              <a:extLst>
                <a:ext uri="{FF2B5EF4-FFF2-40B4-BE49-F238E27FC236}">
                  <a16:creationId xmlns:a16="http://schemas.microsoft.com/office/drawing/2014/main" id="{251D7BA8-407E-45A6-C568-0ECEA6667CAE}"/>
                </a:ext>
              </a:extLst>
            </p:cNvPr>
            <p:cNvSpPr/>
            <p:nvPr/>
          </p:nvSpPr>
          <p:spPr>
            <a:xfrm>
              <a:off x="11174552"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540" name="object 547">
              <a:extLst>
                <a:ext uri="{FF2B5EF4-FFF2-40B4-BE49-F238E27FC236}">
                  <a16:creationId xmlns:a16="http://schemas.microsoft.com/office/drawing/2014/main" id="{0FD02E1F-A430-95E1-ADBB-8EEF54B9C6B8}"/>
                </a:ext>
              </a:extLst>
            </p:cNvPr>
            <p:cNvSpPr/>
            <p:nvPr/>
          </p:nvSpPr>
          <p:spPr>
            <a:xfrm>
              <a:off x="11213604"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541" name="object 548">
              <a:extLst>
                <a:ext uri="{FF2B5EF4-FFF2-40B4-BE49-F238E27FC236}">
                  <a16:creationId xmlns:a16="http://schemas.microsoft.com/office/drawing/2014/main" id="{565CB16E-FD92-60B6-88A0-F2CA251A95D2}"/>
                </a:ext>
              </a:extLst>
            </p:cNvPr>
            <p:cNvSpPr/>
            <p:nvPr/>
          </p:nvSpPr>
          <p:spPr>
            <a:xfrm>
              <a:off x="11252669"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542" name="object 549">
              <a:extLst>
                <a:ext uri="{FF2B5EF4-FFF2-40B4-BE49-F238E27FC236}">
                  <a16:creationId xmlns:a16="http://schemas.microsoft.com/office/drawing/2014/main" id="{8F9F8F67-B023-E1E1-BB33-5EE4BC0631A4}"/>
                </a:ext>
              </a:extLst>
            </p:cNvPr>
            <p:cNvSpPr/>
            <p:nvPr/>
          </p:nvSpPr>
          <p:spPr>
            <a:xfrm>
              <a:off x="11291722"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543" name="object 550">
              <a:extLst>
                <a:ext uri="{FF2B5EF4-FFF2-40B4-BE49-F238E27FC236}">
                  <a16:creationId xmlns:a16="http://schemas.microsoft.com/office/drawing/2014/main" id="{8F6AA194-6D84-38B8-5AB9-ED72AEE8B8D7}"/>
                </a:ext>
              </a:extLst>
            </p:cNvPr>
            <p:cNvSpPr/>
            <p:nvPr/>
          </p:nvSpPr>
          <p:spPr>
            <a:xfrm>
              <a:off x="11330787"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544" name="object 551">
              <a:extLst>
                <a:ext uri="{FF2B5EF4-FFF2-40B4-BE49-F238E27FC236}">
                  <a16:creationId xmlns:a16="http://schemas.microsoft.com/office/drawing/2014/main" id="{7C8DE612-0094-4961-F49A-16B8D5B8FC1E}"/>
                </a:ext>
              </a:extLst>
            </p:cNvPr>
            <p:cNvSpPr/>
            <p:nvPr/>
          </p:nvSpPr>
          <p:spPr>
            <a:xfrm>
              <a:off x="11369840"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545" name="object 552">
              <a:extLst>
                <a:ext uri="{FF2B5EF4-FFF2-40B4-BE49-F238E27FC236}">
                  <a16:creationId xmlns:a16="http://schemas.microsoft.com/office/drawing/2014/main" id="{D822472F-E51C-78B9-3197-08B6328F4E86}"/>
                </a:ext>
              </a:extLst>
            </p:cNvPr>
            <p:cNvSpPr/>
            <p:nvPr/>
          </p:nvSpPr>
          <p:spPr>
            <a:xfrm>
              <a:off x="11408905"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26E4C">
                <a:alpha val="79998"/>
              </a:srgbClr>
            </a:solidFill>
          </p:spPr>
          <p:txBody>
            <a:bodyPr wrap="square" lIns="0" tIns="0" rIns="0" bIns="0" rtlCol="0"/>
            <a:lstStyle/>
            <a:p>
              <a:endParaRPr/>
            </a:p>
          </p:txBody>
        </p:sp>
        <p:sp>
          <p:nvSpPr>
            <p:cNvPr id="546" name="object 553">
              <a:extLst>
                <a:ext uri="{FF2B5EF4-FFF2-40B4-BE49-F238E27FC236}">
                  <a16:creationId xmlns:a16="http://schemas.microsoft.com/office/drawing/2014/main" id="{1E0C3D6C-544D-0DCD-F43F-6575FC788662}"/>
                </a:ext>
              </a:extLst>
            </p:cNvPr>
            <p:cNvSpPr/>
            <p:nvPr/>
          </p:nvSpPr>
          <p:spPr>
            <a:xfrm>
              <a:off x="11447957"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548">
                <a:alpha val="79998"/>
              </a:srgbClr>
            </a:solidFill>
          </p:spPr>
          <p:txBody>
            <a:bodyPr wrap="square" lIns="0" tIns="0" rIns="0" bIns="0" rtlCol="0"/>
            <a:lstStyle/>
            <a:p>
              <a:endParaRPr/>
            </a:p>
          </p:txBody>
        </p:sp>
        <p:sp>
          <p:nvSpPr>
            <p:cNvPr id="547" name="object 554">
              <a:extLst>
                <a:ext uri="{FF2B5EF4-FFF2-40B4-BE49-F238E27FC236}">
                  <a16:creationId xmlns:a16="http://schemas.microsoft.com/office/drawing/2014/main" id="{2DC59691-2B7D-F81B-955C-DDA78C6D7933}"/>
                </a:ext>
              </a:extLst>
            </p:cNvPr>
            <p:cNvSpPr/>
            <p:nvPr/>
          </p:nvSpPr>
          <p:spPr>
            <a:xfrm>
              <a:off x="11487022"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548" name="object 555">
              <a:extLst>
                <a:ext uri="{FF2B5EF4-FFF2-40B4-BE49-F238E27FC236}">
                  <a16:creationId xmlns:a16="http://schemas.microsoft.com/office/drawing/2014/main" id="{39DFC77E-3A38-2DE1-E07E-D4B21CE347C5}"/>
                </a:ext>
              </a:extLst>
            </p:cNvPr>
            <p:cNvSpPr/>
            <p:nvPr/>
          </p:nvSpPr>
          <p:spPr>
            <a:xfrm>
              <a:off x="11526075"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549" name="object 556">
              <a:extLst>
                <a:ext uri="{FF2B5EF4-FFF2-40B4-BE49-F238E27FC236}">
                  <a16:creationId xmlns:a16="http://schemas.microsoft.com/office/drawing/2014/main" id="{7A37B80F-C456-B817-6F21-C9530818D497}"/>
                </a:ext>
              </a:extLst>
            </p:cNvPr>
            <p:cNvSpPr/>
            <p:nvPr/>
          </p:nvSpPr>
          <p:spPr>
            <a:xfrm>
              <a:off x="11565140"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550" name="object 557">
              <a:extLst>
                <a:ext uri="{FF2B5EF4-FFF2-40B4-BE49-F238E27FC236}">
                  <a16:creationId xmlns:a16="http://schemas.microsoft.com/office/drawing/2014/main" id="{DA36153D-D115-6FFF-03B8-B769F4EA8118}"/>
                </a:ext>
              </a:extLst>
            </p:cNvPr>
            <p:cNvSpPr/>
            <p:nvPr/>
          </p:nvSpPr>
          <p:spPr>
            <a:xfrm>
              <a:off x="11604193"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551" name="object 558">
              <a:extLst>
                <a:ext uri="{FF2B5EF4-FFF2-40B4-BE49-F238E27FC236}">
                  <a16:creationId xmlns:a16="http://schemas.microsoft.com/office/drawing/2014/main" id="{7AE83582-14EA-7EE8-CF15-09976849FB1B}"/>
                </a:ext>
              </a:extLst>
            </p:cNvPr>
            <p:cNvSpPr/>
            <p:nvPr/>
          </p:nvSpPr>
          <p:spPr>
            <a:xfrm>
              <a:off x="11643258" y="134512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35F">
                <a:alpha val="79998"/>
              </a:srgbClr>
            </a:solidFill>
          </p:spPr>
          <p:txBody>
            <a:bodyPr wrap="square" lIns="0" tIns="0" rIns="0" bIns="0" rtlCol="0"/>
            <a:lstStyle/>
            <a:p>
              <a:endParaRPr/>
            </a:p>
          </p:txBody>
        </p:sp>
        <p:sp>
          <p:nvSpPr>
            <p:cNvPr id="552" name="object 559">
              <a:extLst>
                <a:ext uri="{FF2B5EF4-FFF2-40B4-BE49-F238E27FC236}">
                  <a16:creationId xmlns:a16="http://schemas.microsoft.com/office/drawing/2014/main" id="{D13492EA-88CA-6CBA-A4BE-1AFA0740468C}"/>
                </a:ext>
              </a:extLst>
            </p:cNvPr>
            <p:cNvSpPr/>
            <p:nvPr/>
          </p:nvSpPr>
          <p:spPr>
            <a:xfrm>
              <a:off x="11682311" y="1345120"/>
              <a:ext cx="78740" cy="38100"/>
            </a:xfrm>
            <a:custGeom>
              <a:avLst/>
              <a:gdLst/>
              <a:ahLst/>
              <a:cxnLst/>
              <a:rect l="l" t="t" r="r" b="b"/>
              <a:pathLst>
                <a:path w="78740" h="38100">
                  <a:moveTo>
                    <a:pt x="78117" y="0"/>
                  </a:moveTo>
                  <a:lnTo>
                    <a:pt x="39065" y="0"/>
                  </a:lnTo>
                  <a:lnTo>
                    <a:pt x="0" y="0"/>
                  </a:lnTo>
                  <a:lnTo>
                    <a:pt x="0" y="38049"/>
                  </a:lnTo>
                  <a:lnTo>
                    <a:pt x="39065" y="38049"/>
                  </a:lnTo>
                  <a:lnTo>
                    <a:pt x="78117" y="38049"/>
                  </a:lnTo>
                  <a:lnTo>
                    <a:pt x="78117" y="0"/>
                  </a:lnTo>
                  <a:close/>
                </a:path>
              </a:pathLst>
            </a:custGeom>
            <a:solidFill>
              <a:srgbClr val="FDBD86">
                <a:alpha val="79998"/>
              </a:srgbClr>
            </a:solidFill>
          </p:spPr>
          <p:txBody>
            <a:bodyPr wrap="square" lIns="0" tIns="0" rIns="0" bIns="0" rtlCol="0"/>
            <a:lstStyle/>
            <a:p>
              <a:endParaRPr/>
            </a:p>
          </p:txBody>
        </p:sp>
        <p:sp>
          <p:nvSpPr>
            <p:cNvPr id="553" name="object 560">
              <a:extLst>
                <a:ext uri="{FF2B5EF4-FFF2-40B4-BE49-F238E27FC236}">
                  <a16:creationId xmlns:a16="http://schemas.microsoft.com/office/drawing/2014/main" id="{E7C7C47C-75B0-9E02-62B3-3C6428F84B4A}"/>
                </a:ext>
              </a:extLst>
            </p:cNvPr>
            <p:cNvSpPr/>
            <p:nvPr/>
          </p:nvSpPr>
          <p:spPr>
            <a:xfrm>
              <a:off x="11760428"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554" name="object 561">
              <a:extLst>
                <a:ext uri="{FF2B5EF4-FFF2-40B4-BE49-F238E27FC236}">
                  <a16:creationId xmlns:a16="http://schemas.microsoft.com/office/drawing/2014/main" id="{AA9F9337-78A3-5806-A1D7-58E9DBA1F60F}"/>
                </a:ext>
              </a:extLst>
            </p:cNvPr>
            <p:cNvSpPr/>
            <p:nvPr/>
          </p:nvSpPr>
          <p:spPr>
            <a:xfrm>
              <a:off x="11799493" y="134512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964">
                <a:alpha val="79998"/>
              </a:srgbClr>
            </a:solidFill>
          </p:spPr>
          <p:txBody>
            <a:bodyPr wrap="square" lIns="0" tIns="0" rIns="0" bIns="0" rtlCol="0"/>
            <a:lstStyle/>
            <a:p>
              <a:endParaRPr/>
            </a:p>
          </p:txBody>
        </p:sp>
        <p:sp>
          <p:nvSpPr>
            <p:cNvPr id="555" name="object 562">
              <a:extLst>
                <a:ext uri="{FF2B5EF4-FFF2-40B4-BE49-F238E27FC236}">
                  <a16:creationId xmlns:a16="http://schemas.microsoft.com/office/drawing/2014/main" id="{9E010CC7-84A1-44B5-0A1E-27109DD92337}"/>
                </a:ext>
              </a:extLst>
            </p:cNvPr>
            <p:cNvSpPr/>
            <p:nvPr/>
          </p:nvSpPr>
          <p:spPr>
            <a:xfrm>
              <a:off x="11838546"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556" name="object 563">
              <a:extLst>
                <a:ext uri="{FF2B5EF4-FFF2-40B4-BE49-F238E27FC236}">
                  <a16:creationId xmlns:a16="http://schemas.microsoft.com/office/drawing/2014/main" id="{2559E806-A209-362A-BA77-C96769EED05B}"/>
                </a:ext>
              </a:extLst>
            </p:cNvPr>
            <p:cNvSpPr/>
            <p:nvPr/>
          </p:nvSpPr>
          <p:spPr>
            <a:xfrm>
              <a:off x="11877611" y="134512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872">
                <a:alpha val="79998"/>
              </a:srgbClr>
            </a:solidFill>
          </p:spPr>
          <p:txBody>
            <a:bodyPr wrap="square" lIns="0" tIns="0" rIns="0" bIns="0" rtlCol="0"/>
            <a:lstStyle/>
            <a:p>
              <a:endParaRPr/>
            </a:p>
          </p:txBody>
        </p:sp>
        <p:sp>
          <p:nvSpPr>
            <p:cNvPr id="557" name="object 564">
              <a:extLst>
                <a:ext uri="{FF2B5EF4-FFF2-40B4-BE49-F238E27FC236}">
                  <a16:creationId xmlns:a16="http://schemas.microsoft.com/office/drawing/2014/main" id="{209D8B48-57F5-D1F5-45FC-97BADDD99252}"/>
                </a:ext>
              </a:extLst>
            </p:cNvPr>
            <p:cNvSpPr/>
            <p:nvPr/>
          </p:nvSpPr>
          <p:spPr>
            <a:xfrm>
              <a:off x="11916663"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558" name="object 565">
              <a:extLst>
                <a:ext uri="{FF2B5EF4-FFF2-40B4-BE49-F238E27FC236}">
                  <a16:creationId xmlns:a16="http://schemas.microsoft.com/office/drawing/2014/main" id="{4929F580-06BA-5FB0-4808-410480B84463}"/>
                </a:ext>
              </a:extLst>
            </p:cNvPr>
            <p:cNvSpPr/>
            <p:nvPr/>
          </p:nvSpPr>
          <p:spPr>
            <a:xfrm>
              <a:off x="11955729" y="134512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559" name="object 566">
              <a:extLst>
                <a:ext uri="{FF2B5EF4-FFF2-40B4-BE49-F238E27FC236}">
                  <a16:creationId xmlns:a16="http://schemas.microsoft.com/office/drawing/2014/main" id="{5FC7AFF8-5C12-F62D-838E-EB233033BC38}"/>
                </a:ext>
              </a:extLst>
            </p:cNvPr>
            <p:cNvSpPr/>
            <p:nvPr/>
          </p:nvSpPr>
          <p:spPr>
            <a:xfrm>
              <a:off x="10041851" y="138316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24831">
                <a:alpha val="79998"/>
              </a:srgbClr>
            </a:solidFill>
          </p:spPr>
          <p:txBody>
            <a:bodyPr wrap="square" lIns="0" tIns="0" rIns="0" bIns="0" rtlCol="0"/>
            <a:lstStyle/>
            <a:p>
              <a:endParaRPr/>
            </a:p>
          </p:txBody>
        </p:sp>
        <p:sp>
          <p:nvSpPr>
            <p:cNvPr id="560" name="object 567">
              <a:extLst>
                <a:ext uri="{FF2B5EF4-FFF2-40B4-BE49-F238E27FC236}">
                  <a16:creationId xmlns:a16="http://schemas.microsoft.com/office/drawing/2014/main" id="{27711171-DF17-2355-8945-2C024A2C94B7}"/>
                </a:ext>
              </a:extLst>
            </p:cNvPr>
            <p:cNvSpPr/>
            <p:nvPr/>
          </p:nvSpPr>
          <p:spPr>
            <a:xfrm>
              <a:off x="10080904" y="138316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B85">
                <a:alpha val="79998"/>
              </a:srgbClr>
            </a:solidFill>
          </p:spPr>
          <p:txBody>
            <a:bodyPr wrap="square" lIns="0" tIns="0" rIns="0" bIns="0" rtlCol="0"/>
            <a:lstStyle/>
            <a:p>
              <a:endParaRPr/>
            </a:p>
          </p:txBody>
        </p:sp>
        <p:sp>
          <p:nvSpPr>
            <p:cNvPr id="561" name="object 568">
              <a:extLst>
                <a:ext uri="{FF2B5EF4-FFF2-40B4-BE49-F238E27FC236}">
                  <a16:creationId xmlns:a16="http://schemas.microsoft.com/office/drawing/2014/main" id="{A2F64607-C4B8-86E1-1F0A-D8E46560B376}"/>
                </a:ext>
              </a:extLst>
            </p:cNvPr>
            <p:cNvSpPr/>
            <p:nvPr/>
          </p:nvSpPr>
          <p:spPr>
            <a:xfrm>
              <a:off x="10119969"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562" name="object 569">
              <a:extLst>
                <a:ext uri="{FF2B5EF4-FFF2-40B4-BE49-F238E27FC236}">
                  <a16:creationId xmlns:a16="http://schemas.microsoft.com/office/drawing/2014/main" id="{8BDD6528-5815-DA0B-0C80-6BB128AEF34E}"/>
                </a:ext>
              </a:extLst>
            </p:cNvPr>
            <p:cNvSpPr/>
            <p:nvPr/>
          </p:nvSpPr>
          <p:spPr>
            <a:xfrm>
              <a:off x="10159022"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563" name="object 570">
              <a:extLst>
                <a:ext uri="{FF2B5EF4-FFF2-40B4-BE49-F238E27FC236}">
                  <a16:creationId xmlns:a16="http://schemas.microsoft.com/office/drawing/2014/main" id="{E9082AD8-749A-37DE-351E-5250F4138FC9}"/>
                </a:ext>
              </a:extLst>
            </p:cNvPr>
            <p:cNvSpPr/>
            <p:nvPr/>
          </p:nvSpPr>
          <p:spPr>
            <a:xfrm>
              <a:off x="10198087"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32A1B">
                <a:alpha val="79998"/>
              </a:srgbClr>
            </a:solidFill>
          </p:spPr>
          <p:txBody>
            <a:bodyPr wrap="square" lIns="0" tIns="0" rIns="0" bIns="0" rtlCol="0"/>
            <a:lstStyle/>
            <a:p>
              <a:endParaRPr/>
            </a:p>
          </p:txBody>
        </p:sp>
        <p:sp>
          <p:nvSpPr>
            <p:cNvPr id="564" name="object 571">
              <a:extLst>
                <a:ext uri="{FF2B5EF4-FFF2-40B4-BE49-F238E27FC236}">
                  <a16:creationId xmlns:a16="http://schemas.microsoft.com/office/drawing/2014/main" id="{AA083139-4798-40E1-91E9-068AC2C94A82}"/>
                </a:ext>
              </a:extLst>
            </p:cNvPr>
            <p:cNvSpPr/>
            <p:nvPr/>
          </p:nvSpPr>
          <p:spPr>
            <a:xfrm>
              <a:off x="10237139"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246">
                <a:alpha val="79998"/>
              </a:srgbClr>
            </a:solidFill>
          </p:spPr>
          <p:txBody>
            <a:bodyPr wrap="square" lIns="0" tIns="0" rIns="0" bIns="0" rtlCol="0"/>
            <a:lstStyle/>
            <a:p>
              <a:endParaRPr/>
            </a:p>
          </p:txBody>
        </p:sp>
        <p:sp>
          <p:nvSpPr>
            <p:cNvPr id="565" name="object 572">
              <a:extLst>
                <a:ext uri="{FF2B5EF4-FFF2-40B4-BE49-F238E27FC236}">
                  <a16:creationId xmlns:a16="http://schemas.microsoft.com/office/drawing/2014/main" id="{CEC28EEC-C9BC-0A27-C0EF-7250DA2F38B2}"/>
                </a:ext>
              </a:extLst>
            </p:cNvPr>
            <p:cNvSpPr/>
            <p:nvPr/>
          </p:nvSpPr>
          <p:spPr>
            <a:xfrm>
              <a:off x="10276204"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566" name="object 573">
              <a:extLst>
                <a:ext uri="{FF2B5EF4-FFF2-40B4-BE49-F238E27FC236}">
                  <a16:creationId xmlns:a16="http://schemas.microsoft.com/office/drawing/2014/main" id="{5BAD963D-F174-FD80-084B-AFA0A0E931D4}"/>
                </a:ext>
              </a:extLst>
            </p:cNvPr>
            <p:cNvSpPr/>
            <p:nvPr/>
          </p:nvSpPr>
          <p:spPr>
            <a:xfrm>
              <a:off x="10315257"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567" name="object 574">
              <a:extLst>
                <a:ext uri="{FF2B5EF4-FFF2-40B4-BE49-F238E27FC236}">
                  <a16:creationId xmlns:a16="http://schemas.microsoft.com/office/drawing/2014/main" id="{2CAF1C48-EAA4-6C66-97C4-850467E9AAF3}"/>
                </a:ext>
              </a:extLst>
            </p:cNvPr>
            <p:cNvSpPr/>
            <p:nvPr/>
          </p:nvSpPr>
          <p:spPr>
            <a:xfrm>
              <a:off x="10354322"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F432D">
                <a:alpha val="79998"/>
              </a:srgbClr>
            </a:solidFill>
          </p:spPr>
          <p:txBody>
            <a:bodyPr wrap="square" lIns="0" tIns="0" rIns="0" bIns="0" rtlCol="0"/>
            <a:lstStyle/>
            <a:p>
              <a:endParaRPr/>
            </a:p>
          </p:txBody>
        </p:sp>
        <p:sp>
          <p:nvSpPr>
            <p:cNvPr id="568" name="object 575">
              <a:extLst>
                <a:ext uri="{FF2B5EF4-FFF2-40B4-BE49-F238E27FC236}">
                  <a16:creationId xmlns:a16="http://schemas.microsoft.com/office/drawing/2014/main" id="{6B3A0F02-3FF1-D51F-9EF5-FD1C70702C37}"/>
                </a:ext>
              </a:extLst>
            </p:cNvPr>
            <p:cNvSpPr/>
            <p:nvPr/>
          </p:nvSpPr>
          <p:spPr>
            <a:xfrm>
              <a:off x="10393375"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569" name="object 576">
              <a:extLst>
                <a:ext uri="{FF2B5EF4-FFF2-40B4-BE49-F238E27FC236}">
                  <a16:creationId xmlns:a16="http://schemas.microsoft.com/office/drawing/2014/main" id="{1748141B-5D6A-2FEA-677A-83590B8DB5DC}"/>
                </a:ext>
              </a:extLst>
            </p:cNvPr>
            <p:cNvSpPr/>
            <p:nvPr/>
          </p:nvSpPr>
          <p:spPr>
            <a:xfrm>
              <a:off x="10432440"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570" name="object 577">
              <a:extLst>
                <a:ext uri="{FF2B5EF4-FFF2-40B4-BE49-F238E27FC236}">
                  <a16:creationId xmlns:a16="http://schemas.microsoft.com/office/drawing/2014/main" id="{FC01B169-0BC0-BCE8-9EA5-B4301519E0A8}"/>
                </a:ext>
              </a:extLst>
            </p:cNvPr>
            <p:cNvSpPr/>
            <p:nvPr/>
          </p:nvSpPr>
          <p:spPr>
            <a:xfrm>
              <a:off x="10471492"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571" name="object 578">
              <a:extLst>
                <a:ext uri="{FF2B5EF4-FFF2-40B4-BE49-F238E27FC236}">
                  <a16:creationId xmlns:a16="http://schemas.microsoft.com/office/drawing/2014/main" id="{06E7CCD1-0B02-51C3-0736-A232B2445844}"/>
                </a:ext>
              </a:extLst>
            </p:cNvPr>
            <p:cNvSpPr/>
            <p:nvPr/>
          </p:nvSpPr>
          <p:spPr>
            <a:xfrm>
              <a:off x="10510558"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572" name="object 579">
              <a:extLst>
                <a:ext uri="{FF2B5EF4-FFF2-40B4-BE49-F238E27FC236}">
                  <a16:creationId xmlns:a16="http://schemas.microsoft.com/office/drawing/2014/main" id="{DB4586C1-E865-F849-5589-2B4365F3A373}"/>
                </a:ext>
              </a:extLst>
            </p:cNvPr>
            <p:cNvSpPr/>
            <p:nvPr/>
          </p:nvSpPr>
          <p:spPr>
            <a:xfrm>
              <a:off x="10549610"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573" name="object 580">
              <a:extLst>
                <a:ext uri="{FF2B5EF4-FFF2-40B4-BE49-F238E27FC236}">
                  <a16:creationId xmlns:a16="http://schemas.microsoft.com/office/drawing/2014/main" id="{5BF10623-9573-0732-FD26-508B5032D637}"/>
                </a:ext>
              </a:extLst>
            </p:cNvPr>
            <p:cNvSpPr/>
            <p:nvPr/>
          </p:nvSpPr>
          <p:spPr>
            <a:xfrm>
              <a:off x="10588675"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574" name="object 581">
              <a:extLst>
                <a:ext uri="{FF2B5EF4-FFF2-40B4-BE49-F238E27FC236}">
                  <a16:creationId xmlns:a16="http://schemas.microsoft.com/office/drawing/2014/main" id="{95F9F2A7-E146-4DD7-A2AC-6250DFF2E46A}"/>
                </a:ext>
              </a:extLst>
            </p:cNvPr>
            <p:cNvSpPr/>
            <p:nvPr/>
          </p:nvSpPr>
          <p:spPr>
            <a:xfrm>
              <a:off x="10627728"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575" name="object 582">
              <a:extLst>
                <a:ext uri="{FF2B5EF4-FFF2-40B4-BE49-F238E27FC236}">
                  <a16:creationId xmlns:a16="http://schemas.microsoft.com/office/drawing/2014/main" id="{0366826B-8543-D4F6-8844-2D0B940AE8BC}"/>
                </a:ext>
              </a:extLst>
            </p:cNvPr>
            <p:cNvSpPr/>
            <p:nvPr/>
          </p:nvSpPr>
          <p:spPr>
            <a:xfrm>
              <a:off x="10666793"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576" name="object 583">
              <a:extLst>
                <a:ext uri="{FF2B5EF4-FFF2-40B4-BE49-F238E27FC236}">
                  <a16:creationId xmlns:a16="http://schemas.microsoft.com/office/drawing/2014/main" id="{7B00A6CD-EC11-3FAA-2809-CEEB5F621CDD}"/>
                </a:ext>
              </a:extLst>
            </p:cNvPr>
            <p:cNvSpPr/>
            <p:nvPr/>
          </p:nvSpPr>
          <p:spPr>
            <a:xfrm>
              <a:off x="10705845"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577" name="object 584">
              <a:extLst>
                <a:ext uri="{FF2B5EF4-FFF2-40B4-BE49-F238E27FC236}">
                  <a16:creationId xmlns:a16="http://schemas.microsoft.com/office/drawing/2014/main" id="{089E00AE-53EC-FCC2-7C5A-4939B40987EE}"/>
                </a:ext>
              </a:extLst>
            </p:cNvPr>
            <p:cNvSpPr/>
            <p:nvPr/>
          </p:nvSpPr>
          <p:spPr>
            <a:xfrm>
              <a:off x="10744911"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578" name="object 585">
              <a:extLst>
                <a:ext uri="{FF2B5EF4-FFF2-40B4-BE49-F238E27FC236}">
                  <a16:creationId xmlns:a16="http://schemas.microsoft.com/office/drawing/2014/main" id="{61CBC907-C389-9D59-3C21-B948D8325F83}"/>
                </a:ext>
              </a:extLst>
            </p:cNvPr>
            <p:cNvSpPr/>
            <p:nvPr/>
          </p:nvSpPr>
          <p:spPr>
            <a:xfrm>
              <a:off x="10783963"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750">
                <a:alpha val="79998"/>
              </a:srgbClr>
            </a:solidFill>
          </p:spPr>
          <p:txBody>
            <a:bodyPr wrap="square" lIns="0" tIns="0" rIns="0" bIns="0" rtlCol="0"/>
            <a:lstStyle/>
            <a:p>
              <a:endParaRPr/>
            </a:p>
          </p:txBody>
        </p:sp>
        <p:sp>
          <p:nvSpPr>
            <p:cNvPr id="579" name="object 586">
              <a:extLst>
                <a:ext uri="{FF2B5EF4-FFF2-40B4-BE49-F238E27FC236}">
                  <a16:creationId xmlns:a16="http://schemas.microsoft.com/office/drawing/2014/main" id="{6F406BF9-25DB-B95C-1982-3161E95E80F2}"/>
                </a:ext>
              </a:extLst>
            </p:cNvPr>
            <p:cNvSpPr/>
            <p:nvPr/>
          </p:nvSpPr>
          <p:spPr>
            <a:xfrm>
              <a:off x="10823028" y="138316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4754F">
                <a:alpha val="79998"/>
              </a:srgbClr>
            </a:solidFill>
          </p:spPr>
          <p:txBody>
            <a:bodyPr wrap="square" lIns="0" tIns="0" rIns="0" bIns="0" rtlCol="0"/>
            <a:lstStyle/>
            <a:p>
              <a:endParaRPr/>
            </a:p>
          </p:txBody>
        </p:sp>
        <p:sp>
          <p:nvSpPr>
            <p:cNvPr id="580" name="object 587">
              <a:extLst>
                <a:ext uri="{FF2B5EF4-FFF2-40B4-BE49-F238E27FC236}">
                  <a16:creationId xmlns:a16="http://schemas.microsoft.com/office/drawing/2014/main" id="{D1883DB1-EBA9-E306-328B-659F0773A678}"/>
                </a:ext>
              </a:extLst>
            </p:cNvPr>
            <p:cNvSpPr/>
            <p:nvPr/>
          </p:nvSpPr>
          <p:spPr>
            <a:xfrm>
              <a:off x="10862081"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581" name="object 588">
              <a:extLst>
                <a:ext uri="{FF2B5EF4-FFF2-40B4-BE49-F238E27FC236}">
                  <a16:creationId xmlns:a16="http://schemas.microsoft.com/office/drawing/2014/main" id="{6AA5FDC4-47C4-156E-23BF-579FF91AC3A6}"/>
                </a:ext>
              </a:extLst>
            </p:cNvPr>
            <p:cNvSpPr/>
            <p:nvPr/>
          </p:nvSpPr>
          <p:spPr>
            <a:xfrm>
              <a:off x="10901146" y="138316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872">
                <a:alpha val="79998"/>
              </a:srgbClr>
            </a:solidFill>
          </p:spPr>
          <p:txBody>
            <a:bodyPr wrap="square" lIns="0" tIns="0" rIns="0" bIns="0" rtlCol="0"/>
            <a:lstStyle/>
            <a:p>
              <a:endParaRPr/>
            </a:p>
          </p:txBody>
        </p:sp>
        <p:sp>
          <p:nvSpPr>
            <p:cNvPr id="582" name="object 589">
              <a:extLst>
                <a:ext uri="{FF2B5EF4-FFF2-40B4-BE49-F238E27FC236}">
                  <a16:creationId xmlns:a16="http://schemas.microsoft.com/office/drawing/2014/main" id="{1C017CA1-D32B-21F8-5394-6FF99A698376}"/>
                </a:ext>
              </a:extLst>
            </p:cNvPr>
            <p:cNvSpPr/>
            <p:nvPr/>
          </p:nvSpPr>
          <p:spPr>
            <a:xfrm>
              <a:off x="10940199"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583" name="object 590">
              <a:extLst>
                <a:ext uri="{FF2B5EF4-FFF2-40B4-BE49-F238E27FC236}">
                  <a16:creationId xmlns:a16="http://schemas.microsoft.com/office/drawing/2014/main" id="{8C9307E3-10F8-D223-5C18-481F1ADC1CEA}"/>
                </a:ext>
              </a:extLst>
            </p:cNvPr>
            <p:cNvSpPr/>
            <p:nvPr/>
          </p:nvSpPr>
          <p:spPr>
            <a:xfrm>
              <a:off x="10979251"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A3724">
                <a:alpha val="79998"/>
              </a:srgbClr>
            </a:solidFill>
          </p:spPr>
          <p:txBody>
            <a:bodyPr wrap="square" lIns="0" tIns="0" rIns="0" bIns="0" rtlCol="0"/>
            <a:lstStyle/>
            <a:p>
              <a:endParaRPr/>
            </a:p>
          </p:txBody>
        </p:sp>
        <p:sp>
          <p:nvSpPr>
            <p:cNvPr id="584" name="object 591">
              <a:extLst>
                <a:ext uri="{FF2B5EF4-FFF2-40B4-BE49-F238E27FC236}">
                  <a16:creationId xmlns:a16="http://schemas.microsoft.com/office/drawing/2014/main" id="{B63E6AE0-A32D-294E-B435-DCEB57799B6E}"/>
                </a:ext>
              </a:extLst>
            </p:cNvPr>
            <p:cNvSpPr/>
            <p:nvPr/>
          </p:nvSpPr>
          <p:spPr>
            <a:xfrm>
              <a:off x="11018316"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585" name="object 592">
              <a:extLst>
                <a:ext uri="{FF2B5EF4-FFF2-40B4-BE49-F238E27FC236}">
                  <a16:creationId xmlns:a16="http://schemas.microsoft.com/office/drawing/2014/main" id="{B120C05C-EA16-FCDB-9F2E-8DF61CF8D84E}"/>
                </a:ext>
              </a:extLst>
            </p:cNvPr>
            <p:cNvSpPr/>
            <p:nvPr/>
          </p:nvSpPr>
          <p:spPr>
            <a:xfrm>
              <a:off x="11057369"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A5A3F">
                <a:alpha val="79998"/>
              </a:srgbClr>
            </a:solidFill>
          </p:spPr>
          <p:txBody>
            <a:bodyPr wrap="square" lIns="0" tIns="0" rIns="0" bIns="0" rtlCol="0"/>
            <a:lstStyle/>
            <a:p>
              <a:endParaRPr/>
            </a:p>
          </p:txBody>
        </p:sp>
        <p:sp>
          <p:nvSpPr>
            <p:cNvPr id="586" name="object 593">
              <a:extLst>
                <a:ext uri="{FF2B5EF4-FFF2-40B4-BE49-F238E27FC236}">
                  <a16:creationId xmlns:a16="http://schemas.microsoft.com/office/drawing/2014/main" id="{AB7ACFA1-4C22-8784-C4E0-4E28E8C8E250}"/>
                </a:ext>
              </a:extLst>
            </p:cNvPr>
            <p:cNvSpPr/>
            <p:nvPr/>
          </p:nvSpPr>
          <p:spPr>
            <a:xfrm>
              <a:off x="11096434"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587" name="object 594">
              <a:extLst>
                <a:ext uri="{FF2B5EF4-FFF2-40B4-BE49-F238E27FC236}">
                  <a16:creationId xmlns:a16="http://schemas.microsoft.com/office/drawing/2014/main" id="{E5745B38-2BBE-E3B9-477B-C6705F7EA1DE}"/>
                </a:ext>
              </a:extLst>
            </p:cNvPr>
            <p:cNvSpPr/>
            <p:nvPr/>
          </p:nvSpPr>
          <p:spPr>
            <a:xfrm>
              <a:off x="11135486"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588" name="object 595">
              <a:extLst>
                <a:ext uri="{FF2B5EF4-FFF2-40B4-BE49-F238E27FC236}">
                  <a16:creationId xmlns:a16="http://schemas.microsoft.com/office/drawing/2014/main" id="{C26631B2-CFB5-991A-EF6D-09AD564A1E22}"/>
                </a:ext>
              </a:extLst>
            </p:cNvPr>
            <p:cNvSpPr/>
            <p:nvPr/>
          </p:nvSpPr>
          <p:spPr>
            <a:xfrm>
              <a:off x="11174552"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548">
                <a:alpha val="79998"/>
              </a:srgbClr>
            </a:solidFill>
          </p:spPr>
          <p:txBody>
            <a:bodyPr wrap="square" lIns="0" tIns="0" rIns="0" bIns="0" rtlCol="0"/>
            <a:lstStyle/>
            <a:p>
              <a:endParaRPr/>
            </a:p>
          </p:txBody>
        </p:sp>
        <p:sp>
          <p:nvSpPr>
            <p:cNvPr id="589" name="object 596">
              <a:extLst>
                <a:ext uri="{FF2B5EF4-FFF2-40B4-BE49-F238E27FC236}">
                  <a16:creationId xmlns:a16="http://schemas.microsoft.com/office/drawing/2014/main" id="{9C2A1819-0E03-D087-CBAB-2FC2377C0C08}"/>
                </a:ext>
              </a:extLst>
            </p:cNvPr>
            <p:cNvSpPr/>
            <p:nvPr/>
          </p:nvSpPr>
          <p:spPr>
            <a:xfrm>
              <a:off x="11213605" y="1383169"/>
              <a:ext cx="78740" cy="38100"/>
            </a:xfrm>
            <a:custGeom>
              <a:avLst/>
              <a:gdLst/>
              <a:ahLst/>
              <a:cxnLst/>
              <a:rect l="l" t="t" r="r" b="b"/>
              <a:pathLst>
                <a:path w="78740" h="38100">
                  <a:moveTo>
                    <a:pt x="78130" y="0"/>
                  </a:moveTo>
                  <a:lnTo>
                    <a:pt x="39065" y="0"/>
                  </a:lnTo>
                  <a:lnTo>
                    <a:pt x="0" y="0"/>
                  </a:lnTo>
                  <a:lnTo>
                    <a:pt x="0" y="38049"/>
                  </a:lnTo>
                  <a:lnTo>
                    <a:pt x="39065" y="38049"/>
                  </a:lnTo>
                  <a:lnTo>
                    <a:pt x="78130" y="38049"/>
                  </a:lnTo>
                  <a:lnTo>
                    <a:pt x="78130" y="0"/>
                  </a:lnTo>
                  <a:close/>
                </a:path>
              </a:pathLst>
            </a:custGeom>
            <a:solidFill>
              <a:srgbClr val="F67B51">
                <a:alpha val="79998"/>
              </a:srgbClr>
            </a:solidFill>
          </p:spPr>
          <p:txBody>
            <a:bodyPr wrap="square" lIns="0" tIns="0" rIns="0" bIns="0" rtlCol="0"/>
            <a:lstStyle/>
            <a:p>
              <a:endParaRPr/>
            </a:p>
          </p:txBody>
        </p:sp>
        <p:sp>
          <p:nvSpPr>
            <p:cNvPr id="590" name="object 597">
              <a:extLst>
                <a:ext uri="{FF2B5EF4-FFF2-40B4-BE49-F238E27FC236}">
                  <a16:creationId xmlns:a16="http://schemas.microsoft.com/office/drawing/2014/main" id="{5E629458-22CB-A35E-8D98-2608F8F8847B}"/>
                </a:ext>
              </a:extLst>
            </p:cNvPr>
            <p:cNvSpPr/>
            <p:nvPr/>
          </p:nvSpPr>
          <p:spPr>
            <a:xfrm>
              <a:off x="11291722"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591" name="object 598">
              <a:extLst>
                <a:ext uri="{FF2B5EF4-FFF2-40B4-BE49-F238E27FC236}">
                  <a16:creationId xmlns:a16="http://schemas.microsoft.com/office/drawing/2014/main" id="{3CA101FC-7619-9FCF-BFF3-15D550DAF126}"/>
                </a:ext>
              </a:extLst>
            </p:cNvPr>
            <p:cNvSpPr/>
            <p:nvPr/>
          </p:nvSpPr>
          <p:spPr>
            <a:xfrm>
              <a:off x="11330787"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592" name="object 599">
              <a:extLst>
                <a:ext uri="{FF2B5EF4-FFF2-40B4-BE49-F238E27FC236}">
                  <a16:creationId xmlns:a16="http://schemas.microsoft.com/office/drawing/2014/main" id="{F8F21AB0-DFA8-BA83-6AEE-5AF069BCEBA1}"/>
                </a:ext>
              </a:extLst>
            </p:cNvPr>
            <p:cNvSpPr/>
            <p:nvPr/>
          </p:nvSpPr>
          <p:spPr>
            <a:xfrm>
              <a:off x="11369840"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C4B">
                <a:alpha val="79998"/>
              </a:srgbClr>
            </a:solidFill>
          </p:spPr>
          <p:txBody>
            <a:bodyPr wrap="square" lIns="0" tIns="0" rIns="0" bIns="0" rtlCol="0"/>
            <a:lstStyle/>
            <a:p>
              <a:endParaRPr/>
            </a:p>
          </p:txBody>
        </p:sp>
        <p:sp>
          <p:nvSpPr>
            <p:cNvPr id="593" name="object 600">
              <a:extLst>
                <a:ext uri="{FF2B5EF4-FFF2-40B4-BE49-F238E27FC236}">
                  <a16:creationId xmlns:a16="http://schemas.microsoft.com/office/drawing/2014/main" id="{28EF3DBF-FFAB-0996-5569-BFB3C7BED00C}"/>
                </a:ext>
              </a:extLst>
            </p:cNvPr>
            <p:cNvSpPr/>
            <p:nvPr/>
          </p:nvSpPr>
          <p:spPr>
            <a:xfrm>
              <a:off x="11408905"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594" name="object 601">
              <a:extLst>
                <a:ext uri="{FF2B5EF4-FFF2-40B4-BE49-F238E27FC236}">
                  <a16:creationId xmlns:a16="http://schemas.microsoft.com/office/drawing/2014/main" id="{F353CAA4-E1B0-92CF-2C81-7DA93217D95C}"/>
                </a:ext>
              </a:extLst>
            </p:cNvPr>
            <p:cNvSpPr/>
            <p:nvPr/>
          </p:nvSpPr>
          <p:spPr>
            <a:xfrm>
              <a:off x="11447957"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595" name="object 602">
              <a:extLst>
                <a:ext uri="{FF2B5EF4-FFF2-40B4-BE49-F238E27FC236}">
                  <a16:creationId xmlns:a16="http://schemas.microsoft.com/office/drawing/2014/main" id="{A919EC9B-5009-145C-6F4A-79507DB1C68F}"/>
                </a:ext>
              </a:extLst>
            </p:cNvPr>
            <p:cNvSpPr/>
            <p:nvPr/>
          </p:nvSpPr>
          <p:spPr>
            <a:xfrm>
              <a:off x="11487022"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596" name="object 603">
              <a:extLst>
                <a:ext uri="{FF2B5EF4-FFF2-40B4-BE49-F238E27FC236}">
                  <a16:creationId xmlns:a16="http://schemas.microsoft.com/office/drawing/2014/main" id="{E197C620-E8ED-C9F7-D56E-F9FF204F2FE6}"/>
                </a:ext>
              </a:extLst>
            </p:cNvPr>
            <p:cNvSpPr/>
            <p:nvPr/>
          </p:nvSpPr>
          <p:spPr>
            <a:xfrm>
              <a:off x="11526075"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597" name="object 604">
              <a:extLst>
                <a:ext uri="{FF2B5EF4-FFF2-40B4-BE49-F238E27FC236}">
                  <a16:creationId xmlns:a16="http://schemas.microsoft.com/office/drawing/2014/main" id="{904CD075-91C3-E695-6677-CB75D3C52A9A}"/>
                </a:ext>
              </a:extLst>
            </p:cNvPr>
            <p:cNvSpPr/>
            <p:nvPr/>
          </p:nvSpPr>
          <p:spPr>
            <a:xfrm>
              <a:off x="11565140"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598" name="object 605">
              <a:extLst>
                <a:ext uri="{FF2B5EF4-FFF2-40B4-BE49-F238E27FC236}">
                  <a16:creationId xmlns:a16="http://schemas.microsoft.com/office/drawing/2014/main" id="{55E3D2CC-3382-9615-921C-A384C92E7805}"/>
                </a:ext>
              </a:extLst>
            </p:cNvPr>
            <p:cNvSpPr/>
            <p:nvPr/>
          </p:nvSpPr>
          <p:spPr>
            <a:xfrm>
              <a:off x="11604193"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599" name="object 606">
              <a:extLst>
                <a:ext uri="{FF2B5EF4-FFF2-40B4-BE49-F238E27FC236}">
                  <a16:creationId xmlns:a16="http://schemas.microsoft.com/office/drawing/2014/main" id="{CADF2968-6393-5BFF-6DF1-B6E410930A38}"/>
                </a:ext>
              </a:extLst>
            </p:cNvPr>
            <p:cNvSpPr/>
            <p:nvPr/>
          </p:nvSpPr>
          <p:spPr>
            <a:xfrm>
              <a:off x="11643258" y="138316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07A">
                <a:alpha val="79998"/>
              </a:srgbClr>
            </a:solidFill>
          </p:spPr>
          <p:txBody>
            <a:bodyPr wrap="square" lIns="0" tIns="0" rIns="0" bIns="0" rtlCol="0"/>
            <a:lstStyle/>
            <a:p>
              <a:endParaRPr/>
            </a:p>
          </p:txBody>
        </p:sp>
        <p:sp>
          <p:nvSpPr>
            <p:cNvPr id="600" name="object 607">
              <a:extLst>
                <a:ext uri="{FF2B5EF4-FFF2-40B4-BE49-F238E27FC236}">
                  <a16:creationId xmlns:a16="http://schemas.microsoft.com/office/drawing/2014/main" id="{3DE8D10F-91EA-F039-73E2-CBB3DAAD2711}"/>
                </a:ext>
              </a:extLst>
            </p:cNvPr>
            <p:cNvSpPr/>
            <p:nvPr/>
          </p:nvSpPr>
          <p:spPr>
            <a:xfrm>
              <a:off x="11682310"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601" name="object 608">
              <a:extLst>
                <a:ext uri="{FF2B5EF4-FFF2-40B4-BE49-F238E27FC236}">
                  <a16:creationId xmlns:a16="http://schemas.microsoft.com/office/drawing/2014/main" id="{DC58EED0-B49F-49D2-9097-4B287F2C9A86}"/>
                </a:ext>
              </a:extLst>
            </p:cNvPr>
            <p:cNvSpPr/>
            <p:nvPr/>
          </p:nvSpPr>
          <p:spPr>
            <a:xfrm>
              <a:off x="11721376" y="138316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36E">
                <a:alpha val="79998"/>
              </a:srgbClr>
            </a:solidFill>
          </p:spPr>
          <p:txBody>
            <a:bodyPr wrap="square" lIns="0" tIns="0" rIns="0" bIns="0" rtlCol="0"/>
            <a:lstStyle/>
            <a:p>
              <a:endParaRPr/>
            </a:p>
          </p:txBody>
        </p:sp>
        <p:sp>
          <p:nvSpPr>
            <p:cNvPr id="602" name="object 609">
              <a:extLst>
                <a:ext uri="{FF2B5EF4-FFF2-40B4-BE49-F238E27FC236}">
                  <a16:creationId xmlns:a16="http://schemas.microsoft.com/office/drawing/2014/main" id="{FA1D0793-8924-4AAC-C754-7204AD8C72A1}"/>
                </a:ext>
              </a:extLst>
            </p:cNvPr>
            <p:cNvSpPr/>
            <p:nvPr/>
          </p:nvSpPr>
          <p:spPr>
            <a:xfrm>
              <a:off x="11760428"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603" name="object 610">
              <a:extLst>
                <a:ext uri="{FF2B5EF4-FFF2-40B4-BE49-F238E27FC236}">
                  <a16:creationId xmlns:a16="http://schemas.microsoft.com/office/drawing/2014/main" id="{0C9A6E77-5660-399A-989E-C66ACDC794B1}"/>
                </a:ext>
              </a:extLst>
            </p:cNvPr>
            <p:cNvSpPr/>
            <p:nvPr/>
          </p:nvSpPr>
          <p:spPr>
            <a:xfrm>
              <a:off x="11799493" y="138316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863">
                <a:alpha val="79998"/>
              </a:srgbClr>
            </a:solidFill>
          </p:spPr>
          <p:txBody>
            <a:bodyPr wrap="square" lIns="0" tIns="0" rIns="0" bIns="0" rtlCol="0"/>
            <a:lstStyle/>
            <a:p>
              <a:endParaRPr/>
            </a:p>
          </p:txBody>
        </p:sp>
        <p:sp>
          <p:nvSpPr>
            <p:cNvPr id="604" name="object 611">
              <a:extLst>
                <a:ext uri="{FF2B5EF4-FFF2-40B4-BE49-F238E27FC236}">
                  <a16:creationId xmlns:a16="http://schemas.microsoft.com/office/drawing/2014/main" id="{8B145369-38AB-E8E3-E6FA-00FE9D014893}"/>
                </a:ext>
              </a:extLst>
            </p:cNvPr>
            <p:cNvSpPr/>
            <p:nvPr/>
          </p:nvSpPr>
          <p:spPr>
            <a:xfrm>
              <a:off x="11838546"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605" name="object 612">
              <a:extLst>
                <a:ext uri="{FF2B5EF4-FFF2-40B4-BE49-F238E27FC236}">
                  <a16:creationId xmlns:a16="http://schemas.microsoft.com/office/drawing/2014/main" id="{B9539954-F868-5191-EE98-735CD0FF8EB9}"/>
                </a:ext>
              </a:extLst>
            </p:cNvPr>
            <p:cNvSpPr/>
            <p:nvPr/>
          </p:nvSpPr>
          <p:spPr>
            <a:xfrm>
              <a:off x="11877611" y="138316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57E">
                <a:alpha val="79998"/>
              </a:srgbClr>
            </a:solidFill>
          </p:spPr>
          <p:txBody>
            <a:bodyPr wrap="square" lIns="0" tIns="0" rIns="0" bIns="0" rtlCol="0"/>
            <a:lstStyle/>
            <a:p>
              <a:endParaRPr/>
            </a:p>
          </p:txBody>
        </p:sp>
        <p:sp>
          <p:nvSpPr>
            <p:cNvPr id="606" name="object 613">
              <a:extLst>
                <a:ext uri="{FF2B5EF4-FFF2-40B4-BE49-F238E27FC236}">
                  <a16:creationId xmlns:a16="http://schemas.microsoft.com/office/drawing/2014/main" id="{AF8E3F1D-4409-9B77-868E-53876093B797}"/>
                </a:ext>
              </a:extLst>
            </p:cNvPr>
            <p:cNvSpPr/>
            <p:nvPr/>
          </p:nvSpPr>
          <p:spPr>
            <a:xfrm>
              <a:off x="11916663"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14630">
                <a:alpha val="79998"/>
              </a:srgbClr>
            </a:solidFill>
          </p:spPr>
          <p:txBody>
            <a:bodyPr wrap="square" lIns="0" tIns="0" rIns="0" bIns="0" rtlCol="0"/>
            <a:lstStyle/>
            <a:p>
              <a:endParaRPr/>
            </a:p>
          </p:txBody>
        </p:sp>
        <p:sp>
          <p:nvSpPr>
            <p:cNvPr id="607" name="object 614">
              <a:extLst>
                <a:ext uri="{FF2B5EF4-FFF2-40B4-BE49-F238E27FC236}">
                  <a16:creationId xmlns:a16="http://schemas.microsoft.com/office/drawing/2014/main" id="{35AE88B8-80F6-AFF8-FE69-F5D730387FF3}"/>
                </a:ext>
              </a:extLst>
            </p:cNvPr>
            <p:cNvSpPr/>
            <p:nvPr/>
          </p:nvSpPr>
          <p:spPr>
            <a:xfrm>
              <a:off x="11955729" y="138316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608" name="object 615">
              <a:extLst>
                <a:ext uri="{FF2B5EF4-FFF2-40B4-BE49-F238E27FC236}">
                  <a16:creationId xmlns:a16="http://schemas.microsoft.com/office/drawing/2014/main" id="{702152D1-2EA3-7C6F-5EB7-83CF6E8984A3}"/>
                </a:ext>
              </a:extLst>
            </p:cNvPr>
            <p:cNvSpPr/>
            <p:nvPr/>
          </p:nvSpPr>
          <p:spPr>
            <a:xfrm>
              <a:off x="10041851" y="142121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19B">
                <a:alpha val="79998"/>
              </a:srgbClr>
            </a:solidFill>
          </p:spPr>
          <p:txBody>
            <a:bodyPr wrap="square" lIns="0" tIns="0" rIns="0" bIns="0" rtlCol="0"/>
            <a:lstStyle/>
            <a:p>
              <a:endParaRPr/>
            </a:p>
          </p:txBody>
        </p:sp>
        <p:sp>
          <p:nvSpPr>
            <p:cNvPr id="609" name="object 616">
              <a:extLst>
                <a:ext uri="{FF2B5EF4-FFF2-40B4-BE49-F238E27FC236}">
                  <a16:creationId xmlns:a16="http://schemas.microsoft.com/office/drawing/2014/main" id="{5CEBBE28-17D6-BA1D-F54B-242C3483ED10}"/>
                </a:ext>
              </a:extLst>
            </p:cNvPr>
            <p:cNvSpPr/>
            <p:nvPr/>
          </p:nvSpPr>
          <p:spPr>
            <a:xfrm>
              <a:off x="10080904" y="142121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FF6EA">
                <a:alpha val="79998"/>
              </a:srgbClr>
            </a:solidFill>
          </p:spPr>
          <p:txBody>
            <a:bodyPr wrap="square" lIns="0" tIns="0" rIns="0" bIns="0" rtlCol="0"/>
            <a:lstStyle/>
            <a:p>
              <a:endParaRPr/>
            </a:p>
          </p:txBody>
        </p:sp>
        <p:sp>
          <p:nvSpPr>
            <p:cNvPr id="610" name="object 617">
              <a:extLst>
                <a:ext uri="{FF2B5EF4-FFF2-40B4-BE49-F238E27FC236}">
                  <a16:creationId xmlns:a16="http://schemas.microsoft.com/office/drawing/2014/main" id="{C210965B-D049-717B-32AE-D310065425C0}"/>
                </a:ext>
              </a:extLst>
            </p:cNvPr>
            <p:cNvSpPr/>
            <p:nvPr/>
          </p:nvSpPr>
          <p:spPr>
            <a:xfrm>
              <a:off x="10119969"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611" name="object 618">
              <a:extLst>
                <a:ext uri="{FF2B5EF4-FFF2-40B4-BE49-F238E27FC236}">
                  <a16:creationId xmlns:a16="http://schemas.microsoft.com/office/drawing/2014/main" id="{AC56CC8A-E69B-559E-E9ED-BE7B5B34799C}"/>
                </a:ext>
              </a:extLst>
            </p:cNvPr>
            <p:cNvSpPr/>
            <p:nvPr/>
          </p:nvSpPr>
          <p:spPr>
            <a:xfrm>
              <a:off x="10159022"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FD9">
                <a:alpha val="79998"/>
              </a:srgbClr>
            </a:solidFill>
          </p:spPr>
          <p:txBody>
            <a:bodyPr wrap="square" lIns="0" tIns="0" rIns="0" bIns="0" rtlCol="0"/>
            <a:lstStyle/>
            <a:p>
              <a:endParaRPr/>
            </a:p>
          </p:txBody>
        </p:sp>
        <p:sp>
          <p:nvSpPr>
            <p:cNvPr id="612" name="object 619">
              <a:extLst>
                <a:ext uri="{FF2B5EF4-FFF2-40B4-BE49-F238E27FC236}">
                  <a16:creationId xmlns:a16="http://schemas.microsoft.com/office/drawing/2014/main" id="{8C0D4CD2-B909-97C7-3A12-3A99E4B2C03C}"/>
                </a:ext>
              </a:extLst>
            </p:cNvPr>
            <p:cNvSpPr/>
            <p:nvPr/>
          </p:nvSpPr>
          <p:spPr>
            <a:xfrm>
              <a:off x="10198087"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613" name="object 620">
              <a:extLst>
                <a:ext uri="{FF2B5EF4-FFF2-40B4-BE49-F238E27FC236}">
                  <a16:creationId xmlns:a16="http://schemas.microsoft.com/office/drawing/2014/main" id="{723A0E99-5467-5AF2-4DAB-DC5A44764CEA}"/>
                </a:ext>
              </a:extLst>
            </p:cNvPr>
            <p:cNvSpPr/>
            <p:nvPr/>
          </p:nvSpPr>
          <p:spPr>
            <a:xfrm>
              <a:off x="10237139"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44D35">
                <a:alpha val="79998"/>
              </a:srgbClr>
            </a:solidFill>
          </p:spPr>
          <p:txBody>
            <a:bodyPr wrap="square" lIns="0" tIns="0" rIns="0" bIns="0" rtlCol="0"/>
            <a:lstStyle/>
            <a:p>
              <a:endParaRPr/>
            </a:p>
          </p:txBody>
        </p:sp>
        <p:sp>
          <p:nvSpPr>
            <p:cNvPr id="614" name="object 621">
              <a:extLst>
                <a:ext uri="{FF2B5EF4-FFF2-40B4-BE49-F238E27FC236}">
                  <a16:creationId xmlns:a16="http://schemas.microsoft.com/office/drawing/2014/main" id="{08A8EE96-6A40-AA53-50ED-96A49B305A3A}"/>
                </a:ext>
              </a:extLst>
            </p:cNvPr>
            <p:cNvSpPr/>
            <p:nvPr/>
          </p:nvSpPr>
          <p:spPr>
            <a:xfrm>
              <a:off x="10276204"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615" name="object 622">
              <a:extLst>
                <a:ext uri="{FF2B5EF4-FFF2-40B4-BE49-F238E27FC236}">
                  <a16:creationId xmlns:a16="http://schemas.microsoft.com/office/drawing/2014/main" id="{32A484C7-3F71-17D2-4090-3C82993A0A54}"/>
                </a:ext>
              </a:extLst>
            </p:cNvPr>
            <p:cNvSpPr/>
            <p:nvPr/>
          </p:nvSpPr>
          <p:spPr>
            <a:xfrm>
              <a:off x="10315257"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0442F">
                <a:alpha val="79998"/>
              </a:srgbClr>
            </a:solidFill>
          </p:spPr>
          <p:txBody>
            <a:bodyPr wrap="square" lIns="0" tIns="0" rIns="0" bIns="0" rtlCol="0"/>
            <a:lstStyle/>
            <a:p>
              <a:endParaRPr/>
            </a:p>
          </p:txBody>
        </p:sp>
        <p:sp>
          <p:nvSpPr>
            <p:cNvPr id="616" name="object 623">
              <a:extLst>
                <a:ext uri="{FF2B5EF4-FFF2-40B4-BE49-F238E27FC236}">
                  <a16:creationId xmlns:a16="http://schemas.microsoft.com/office/drawing/2014/main" id="{170571E0-994D-01A9-0DF6-9AB7A89A314B}"/>
                </a:ext>
              </a:extLst>
            </p:cNvPr>
            <p:cNvSpPr/>
            <p:nvPr/>
          </p:nvSpPr>
          <p:spPr>
            <a:xfrm>
              <a:off x="10354322"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C71B12">
                <a:alpha val="79998"/>
              </a:srgbClr>
            </a:solidFill>
          </p:spPr>
          <p:txBody>
            <a:bodyPr wrap="square" lIns="0" tIns="0" rIns="0" bIns="0" rtlCol="0"/>
            <a:lstStyle/>
            <a:p>
              <a:endParaRPr/>
            </a:p>
          </p:txBody>
        </p:sp>
        <p:sp>
          <p:nvSpPr>
            <p:cNvPr id="617" name="object 624">
              <a:extLst>
                <a:ext uri="{FF2B5EF4-FFF2-40B4-BE49-F238E27FC236}">
                  <a16:creationId xmlns:a16="http://schemas.microsoft.com/office/drawing/2014/main" id="{4BD0567C-400F-0458-4B6C-5DB8E28FBD94}"/>
                </a:ext>
              </a:extLst>
            </p:cNvPr>
            <p:cNvSpPr/>
            <p:nvPr/>
          </p:nvSpPr>
          <p:spPr>
            <a:xfrm>
              <a:off x="10393375"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618" name="object 625">
              <a:extLst>
                <a:ext uri="{FF2B5EF4-FFF2-40B4-BE49-F238E27FC236}">
                  <a16:creationId xmlns:a16="http://schemas.microsoft.com/office/drawing/2014/main" id="{A130A40D-7FB6-F3B5-E90D-CF89114CE32C}"/>
                </a:ext>
              </a:extLst>
            </p:cNvPr>
            <p:cNvSpPr/>
            <p:nvPr/>
          </p:nvSpPr>
          <p:spPr>
            <a:xfrm>
              <a:off x="10432440"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619" name="object 626">
              <a:extLst>
                <a:ext uri="{FF2B5EF4-FFF2-40B4-BE49-F238E27FC236}">
                  <a16:creationId xmlns:a16="http://schemas.microsoft.com/office/drawing/2014/main" id="{8DB97317-39F5-AB23-EE49-230645C741C1}"/>
                </a:ext>
              </a:extLst>
            </p:cNvPr>
            <p:cNvSpPr/>
            <p:nvPr/>
          </p:nvSpPr>
          <p:spPr>
            <a:xfrm>
              <a:off x="10471492"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620" name="object 627">
              <a:extLst>
                <a:ext uri="{FF2B5EF4-FFF2-40B4-BE49-F238E27FC236}">
                  <a16:creationId xmlns:a16="http://schemas.microsoft.com/office/drawing/2014/main" id="{4E01CF96-40F9-2D77-6EA2-DD3A40DEF04F}"/>
                </a:ext>
              </a:extLst>
            </p:cNvPr>
            <p:cNvSpPr/>
            <p:nvPr/>
          </p:nvSpPr>
          <p:spPr>
            <a:xfrm>
              <a:off x="10510558"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621" name="object 628">
              <a:extLst>
                <a:ext uri="{FF2B5EF4-FFF2-40B4-BE49-F238E27FC236}">
                  <a16:creationId xmlns:a16="http://schemas.microsoft.com/office/drawing/2014/main" id="{BF53F96E-F0B0-CD29-2E22-7D620A56BC06}"/>
                </a:ext>
              </a:extLst>
            </p:cNvPr>
            <p:cNvSpPr/>
            <p:nvPr/>
          </p:nvSpPr>
          <p:spPr>
            <a:xfrm>
              <a:off x="10549610"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622" name="object 629">
              <a:extLst>
                <a:ext uri="{FF2B5EF4-FFF2-40B4-BE49-F238E27FC236}">
                  <a16:creationId xmlns:a16="http://schemas.microsoft.com/office/drawing/2014/main" id="{248762DA-0E9F-6A91-70EA-9B7D618F5001}"/>
                </a:ext>
              </a:extLst>
            </p:cNvPr>
            <p:cNvSpPr/>
            <p:nvPr/>
          </p:nvSpPr>
          <p:spPr>
            <a:xfrm>
              <a:off x="10588675"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623" name="object 630">
              <a:extLst>
                <a:ext uri="{FF2B5EF4-FFF2-40B4-BE49-F238E27FC236}">
                  <a16:creationId xmlns:a16="http://schemas.microsoft.com/office/drawing/2014/main" id="{BCFA58A4-DA13-2A42-43BD-D2060F7F8122}"/>
                </a:ext>
              </a:extLst>
            </p:cNvPr>
            <p:cNvSpPr/>
            <p:nvPr/>
          </p:nvSpPr>
          <p:spPr>
            <a:xfrm>
              <a:off x="10627728"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D">
                <a:alpha val="79998"/>
              </a:srgbClr>
            </a:solidFill>
          </p:spPr>
          <p:txBody>
            <a:bodyPr wrap="square" lIns="0" tIns="0" rIns="0" bIns="0" rtlCol="0"/>
            <a:lstStyle/>
            <a:p>
              <a:endParaRPr/>
            </a:p>
          </p:txBody>
        </p:sp>
        <p:sp>
          <p:nvSpPr>
            <p:cNvPr id="624" name="object 631">
              <a:extLst>
                <a:ext uri="{FF2B5EF4-FFF2-40B4-BE49-F238E27FC236}">
                  <a16:creationId xmlns:a16="http://schemas.microsoft.com/office/drawing/2014/main" id="{D4A1059E-48CC-69B2-D402-235ADDAD6D24}"/>
                </a:ext>
              </a:extLst>
            </p:cNvPr>
            <p:cNvSpPr/>
            <p:nvPr/>
          </p:nvSpPr>
          <p:spPr>
            <a:xfrm>
              <a:off x="10666793"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44D35">
                <a:alpha val="79998"/>
              </a:srgbClr>
            </a:solidFill>
          </p:spPr>
          <p:txBody>
            <a:bodyPr wrap="square" lIns="0" tIns="0" rIns="0" bIns="0" rtlCol="0"/>
            <a:lstStyle/>
            <a:p>
              <a:endParaRPr/>
            </a:p>
          </p:txBody>
        </p:sp>
        <p:sp>
          <p:nvSpPr>
            <p:cNvPr id="625" name="object 632">
              <a:extLst>
                <a:ext uri="{FF2B5EF4-FFF2-40B4-BE49-F238E27FC236}">
                  <a16:creationId xmlns:a16="http://schemas.microsoft.com/office/drawing/2014/main" id="{ED899331-80FC-D5E6-72FD-0BB955E8A438}"/>
                </a:ext>
              </a:extLst>
            </p:cNvPr>
            <p:cNvSpPr/>
            <p:nvPr/>
          </p:nvSpPr>
          <p:spPr>
            <a:xfrm>
              <a:off x="10705845"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626" name="object 633">
              <a:extLst>
                <a:ext uri="{FF2B5EF4-FFF2-40B4-BE49-F238E27FC236}">
                  <a16:creationId xmlns:a16="http://schemas.microsoft.com/office/drawing/2014/main" id="{D08C4E8A-8BEF-EB45-8CC5-17ACAA80BAD9}"/>
                </a:ext>
              </a:extLst>
            </p:cNvPr>
            <p:cNvSpPr/>
            <p:nvPr/>
          </p:nvSpPr>
          <p:spPr>
            <a:xfrm>
              <a:off x="10744911"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627" name="object 634">
              <a:extLst>
                <a:ext uri="{FF2B5EF4-FFF2-40B4-BE49-F238E27FC236}">
                  <a16:creationId xmlns:a16="http://schemas.microsoft.com/office/drawing/2014/main" id="{5B2ECA06-B74F-D02B-65E3-C062DB6064A2}"/>
                </a:ext>
              </a:extLst>
            </p:cNvPr>
            <p:cNvSpPr/>
            <p:nvPr/>
          </p:nvSpPr>
          <p:spPr>
            <a:xfrm>
              <a:off x="10783963"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1">
                <a:alpha val="79998"/>
              </a:srgbClr>
            </a:solidFill>
          </p:spPr>
          <p:txBody>
            <a:bodyPr wrap="square" lIns="0" tIns="0" rIns="0" bIns="0" rtlCol="0"/>
            <a:lstStyle/>
            <a:p>
              <a:endParaRPr/>
            </a:p>
          </p:txBody>
        </p:sp>
        <p:sp>
          <p:nvSpPr>
            <p:cNvPr id="628" name="object 635">
              <a:extLst>
                <a:ext uri="{FF2B5EF4-FFF2-40B4-BE49-F238E27FC236}">
                  <a16:creationId xmlns:a16="http://schemas.microsoft.com/office/drawing/2014/main" id="{142B6B07-79F6-2375-5412-FCC2FDBE61E4}"/>
                </a:ext>
              </a:extLst>
            </p:cNvPr>
            <p:cNvSpPr/>
            <p:nvPr/>
          </p:nvSpPr>
          <p:spPr>
            <a:xfrm>
              <a:off x="10823028" y="142121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2BB">
                <a:alpha val="79998"/>
              </a:srgbClr>
            </a:solidFill>
          </p:spPr>
          <p:txBody>
            <a:bodyPr wrap="square" lIns="0" tIns="0" rIns="0" bIns="0" rtlCol="0"/>
            <a:lstStyle/>
            <a:p>
              <a:endParaRPr/>
            </a:p>
          </p:txBody>
        </p:sp>
        <p:sp>
          <p:nvSpPr>
            <p:cNvPr id="629" name="object 636">
              <a:extLst>
                <a:ext uri="{FF2B5EF4-FFF2-40B4-BE49-F238E27FC236}">
                  <a16:creationId xmlns:a16="http://schemas.microsoft.com/office/drawing/2014/main" id="{F702E90A-B8B2-41F9-D828-2F630D892713}"/>
                </a:ext>
              </a:extLst>
            </p:cNvPr>
            <p:cNvSpPr/>
            <p:nvPr/>
          </p:nvSpPr>
          <p:spPr>
            <a:xfrm>
              <a:off x="10862081"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892">
                <a:alpha val="79998"/>
              </a:srgbClr>
            </a:solidFill>
          </p:spPr>
          <p:txBody>
            <a:bodyPr wrap="square" lIns="0" tIns="0" rIns="0" bIns="0" rtlCol="0"/>
            <a:lstStyle/>
            <a:p>
              <a:endParaRPr/>
            </a:p>
          </p:txBody>
        </p:sp>
        <p:sp>
          <p:nvSpPr>
            <p:cNvPr id="630" name="object 637">
              <a:extLst>
                <a:ext uri="{FF2B5EF4-FFF2-40B4-BE49-F238E27FC236}">
                  <a16:creationId xmlns:a16="http://schemas.microsoft.com/office/drawing/2014/main" id="{1E334BDC-452F-3752-90C7-753930F15927}"/>
                </a:ext>
              </a:extLst>
            </p:cNvPr>
            <p:cNvSpPr/>
            <p:nvPr/>
          </p:nvSpPr>
          <p:spPr>
            <a:xfrm>
              <a:off x="10901146" y="142121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4C0">
                <a:alpha val="79998"/>
              </a:srgbClr>
            </a:solidFill>
          </p:spPr>
          <p:txBody>
            <a:bodyPr wrap="square" lIns="0" tIns="0" rIns="0" bIns="0" rtlCol="0"/>
            <a:lstStyle/>
            <a:p>
              <a:endParaRPr/>
            </a:p>
          </p:txBody>
        </p:sp>
        <p:sp>
          <p:nvSpPr>
            <p:cNvPr id="631" name="object 638">
              <a:extLst>
                <a:ext uri="{FF2B5EF4-FFF2-40B4-BE49-F238E27FC236}">
                  <a16:creationId xmlns:a16="http://schemas.microsoft.com/office/drawing/2014/main" id="{4B5F35CA-4613-8730-66B7-424C0D3F0ADF}"/>
                </a:ext>
              </a:extLst>
            </p:cNvPr>
            <p:cNvSpPr/>
            <p:nvPr/>
          </p:nvSpPr>
          <p:spPr>
            <a:xfrm>
              <a:off x="10940199"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632" name="object 639">
              <a:extLst>
                <a:ext uri="{FF2B5EF4-FFF2-40B4-BE49-F238E27FC236}">
                  <a16:creationId xmlns:a16="http://schemas.microsoft.com/office/drawing/2014/main" id="{BCFE1EAB-7E58-6E2A-E3AE-697D2888FABB}"/>
                </a:ext>
              </a:extLst>
            </p:cNvPr>
            <p:cNvSpPr/>
            <p:nvPr/>
          </p:nvSpPr>
          <p:spPr>
            <a:xfrm>
              <a:off x="10979251"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54F">
                <a:alpha val="79998"/>
              </a:srgbClr>
            </a:solidFill>
          </p:spPr>
          <p:txBody>
            <a:bodyPr wrap="square" lIns="0" tIns="0" rIns="0" bIns="0" rtlCol="0"/>
            <a:lstStyle/>
            <a:p>
              <a:endParaRPr/>
            </a:p>
          </p:txBody>
        </p:sp>
        <p:sp>
          <p:nvSpPr>
            <p:cNvPr id="633" name="object 640">
              <a:extLst>
                <a:ext uri="{FF2B5EF4-FFF2-40B4-BE49-F238E27FC236}">
                  <a16:creationId xmlns:a16="http://schemas.microsoft.com/office/drawing/2014/main" id="{ECC68A9F-704A-3F47-5872-37E930FD2B6B}"/>
                </a:ext>
              </a:extLst>
            </p:cNvPr>
            <p:cNvSpPr/>
            <p:nvPr/>
          </p:nvSpPr>
          <p:spPr>
            <a:xfrm>
              <a:off x="11018316"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634" name="object 641">
              <a:extLst>
                <a:ext uri="{FF2B5EF4-FFF2-40B4-BE49-F238E27FC236}">
                  <a16:creationId xmlns:a16="http://schemas.microsoft.com/office/drawing/2014/main" id="{508679FE-9700-561E-7263-9E33C8BC864B}"/>
                </a:ext>
              </a:extLst>
            </p:cNvPr>
            <p:cNvSpPr/>
            <p:nvPr/>
          </p:nvSpPr>
          <p:spPr>
            <a:xfrm>
              <a:off x="11057369"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635" name="object 642">
              <a:extLst>
                <a:ext uri="{FF2B5EF4-FFF2-40B4-BE49-F238E27FC236}">
                  <a16:creationId xmlns:a16="http://schemas.microsoft.com/office/drawing/2014/main" id="{08FFFF20-F661-C6C9-33DF-90DE9E23A98D}"/>
                </a:ext>
              </a:extLst>
            </p:cNvPr>
            <p:cNvSpPr/>
            <p:nvPr/>
          </p:nvSpPr>
          <p:spPr>
            <a:xfrm>
              <a:off x="11096434"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FF4E4">
                <a:alpha val="79998"/>
              </a:srgbClr>
            </a:solidFill>
          </p:spPr>
          <p:txBody>
            <a:bodyPr wrap="square" lIns="0" tIns="0" rIns="0" bIns="0" rtlCol="0"/>
            <a:lstStyle/>
            <a:p>
              <a:endParaRPr/>
            </a:p>
          </p:txBody>
        </p:sp>
        <p:sp>
          <p:nvSpPr>
            <p:cNvPr id="636" name="object 643">
              <a:extLst>
                <a:ext uri="{FF2B5EF4-FFF2-40B4-BE49-F238E27FC236}">
                  <a16:creationId xmlns:a16="http://schemas.microsoft.com/office/drawing/2014/main" id="{84D3A7A2-FCDD-1D06-D1BF-822129AA11BB}"/>
                </a:ext>
              </a:extLst>
            </p:cNvPr>
            <p:cNvSpPr/>
            <p:nvPr/>
          </p:nvSpPr>
          <p:spPr>
            <a:xfrm>
              <a:off x="11135486"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ED6">
                <a:alpha val="79998"/>
              </a:srgbClr>
            </a:solidFill>
          </p:spPr>
          <p:txBody>
            <a:bodyPr wrap="square" lIns="0" tIns="0" rIns="0" bIns="0" rtlCol="0"/>
            <a:lstStyle/>
            <a:p>
              <a:endParaRPr/>
            </a:p>
          </p:txBody>
        </p:sp>
        <p:sp>
          <p:nvSpPr>
            <p:cNvPr id="637" name="object 644">
              <a:extLst>
                <a:ext uri="{FF2B5EF4-FFF2-40B4-BE49-F238E27FC236}">
                  <a16:creationId xmlns:a16="http://schemas.microsoft.com/office/drawing/2014/main" id="{2549B206-AE0C-8B92-67FC-8B8E634F04EF}"/>
                </a:ext>
              </a:extLst>
            </p:cNvPr>
            <p:cNvSpPr/>
            <p:nvPr/>
          </p:nvSpPr>
          <p:spPr>
            <a:xfrm>
              <a:off x="11174552"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638" name="object 645">
              <a:extLst>
                <a:ext uri="{FF2B5EF4-FFF2-40B4-BE49-F238E27FC236}">
                  <a16:creationId xmlns:a16="http://schemas.microsoft.com/office/drawing/2014/main" id="{C00650A5-35C7-31B0-FE05-E628579C3AD2}"/>
                </a:ext>
              </a:extLst>
            </p:cNvPr>
            <p:cNvSpPr/>
            <p:nvPr/>
          </p:nvSpPr>
          <p:spPr>
            <a:xfrm>
              <a:off x="11213604"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639" name="object 646">
              <a:extLst>
                <a:ext uri="{FF2B5EF4-FFF2-40B4-BE49-F238E27FC236}">
                  <a16:creationId xmlns:a16="http://schemas.microsoft.com/office/drawing/2014/main" id="{8B968C39-8D72-51CE-CB4B-B00923A81C91}"/>
                </a:ext>
              </a:extLst>
            </p:cNvPr>
            <p:cNvSpPr/>
            <p:nvPr/>
          </p:nvSpPr>
          <p:spPr>
            <a:xfrm>
              <a:off x="11252669"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640" name="object 647">
              <a:extLst>
                <a:ext uri="{FF2B5EF4-FFF2-40B4-BE49-F238E27FC236}">
                  <a16:creationId xmlns:a16="http://schemas.microsoft.com/office/drawing/2014/main" id="{1F5D137C-4A7D-187F-D38A-168574FD5599}"/>
                </a:ext>
              </a:extLst>
            </p:cNvPr>
            <p:cNvSpPr/>
            <p:nvPr/>
          </p:nvSpPr>
          <p:spPr>
            <a:xfrm>
              <a:off x="11291722"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641" name="object 648">
              <a:extLst>
                <a:ext uri="{FF2B5EF4-FFF2-40B4-BE49-F238E27FC236}">
                  <a16:creationId xmlns:a16="http://schemas.microsoft.com/office/drawing/2014/main" id="{6C363328-4229-8ADE-1EF2-EE84DE92C18A}"/>
                </a:ext>
              </a:extLst>
            </p:cNvPr>
            <p:cNvSpPr/>
            <p:nvPr/>
          </p:nvSpPr>
          <p:spPr>
            <a:xfrm>
              <a:off x="11330787"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642" name="object 649">
              <a:extLst>
                <a:ext uri="{FF2B5EF4-FFF2-40B4-BE49-F238E27FC236}">
                  <a16:creationId xmlns:a16="http://schemas.microsoft.com/office/drawing/2014/main" id="{50BBB7E0-7DE4-F50F-CD7E-CCCF980404A3}"/>
                </a:ext>
              </a:extLst>
            </p:cNvPr>
            <p:cNvSpPr/>
            <p:nvPr/>
          </p:nvSpPr>
          <p:spPr>
            <a:xfrm>
              <a:off x="11369840"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643" name="object 650">
              <a:extLst>
                <a:ext uri="{FF2B5EF4-FFF2-40B4-BE49-F238E27FC236}">
                  <a16:creationId xmlns:a16="http://schemas.microsoft.com/office/drawing/2014/main" id="{0875CDE5-2631-D526-0E29-15F8D3BD492B}"/>
                </a:ext>
              </a:extLst>
            </p:cNvPr>
            <p:cNvSpPr/>
            <p:nvPr/>
          </p:nvSpPr>
          <p:spPr>
            <a:xfrm>
              <a:off x="11408905"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644" name="object 651">
              <a:extLst>
                <a:ext uri="{FF2B5EF4-FFF2-40B4-BE49-F238E27FC236}">
                  <a16:creationId xmlns:a16="http://schemas.microsoft.com/office/drawing/2014/main" id="{2DB619F0-61E0-2C67-7742-5BF04ECA6FE5}"/>
                </a:ext>
              </a:extLst>
            </p:cNvPr>
            <p:cNvSpPr/>
            <p:nvPr/>
          </p:nvSpPr>
          <p:spPr>
            <a:xfrm>
              <a:off x="11447957"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645" name="object 652">
              <a:extLst>
                <a:ext uri="{FF2B5EF4-FFF2-40B4-BE49-F238E27FC236}">
                  <a16:creationId xmlns:a16="http://schemas.microsoft.com/office/drawing/2014/main" id="{010D123A-6429-4BB3-332A-AC84396841A5}"/>
                </a:ext>
              </a:extLst>
            </p:cNvPr>
            <p:cNvSpPr/>
            <p:nvPr/>
          </p:nvSpPr>
          <p:spPr>
            <a:xfrm>
              <a:off x="11487022"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CAF">
                <a:alpha val="79998"/>
              </a:srgbClr>
            </a:solidFill>
          </p:spPr>
          <p:txBody>
            <a:bodyPr wrap="square" lIns="0" tIns="0" rIns="0" bIns="0" rtlCol="0"/>
            <a:lstStyle/>
            <a:p>
              <a:endParaRPr/>
            </a:p>
          </p:txBody>
        </p:sp>
        <p:sp>
          <p:nvSpPr>
            <p:cNvPr id="646" name="object 653">
              <a:extLst>
                <a:ext uri="{FF2B5EF4-FFF2-40B4-BE49-F238E27FC236}">
                  <a16:creationId xmlns:a16="http://schemas.microsoft.com/office/drawing/2014/main" id="{1B965AD5-A35F-2CA4-3BA4-6E00DAB9E3AF}"/>
                </a:ext>
              </a:extLst>
            </p:cNvPr>
            <p:cNvSpPr/>
            <p:nvPr/>
          </p:nvSpPr>
          <p:spPr>
            <a:xfrm>
              <a:off x="11526075"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647" name="object 654">
              <a:extLst>
                <a:ext uri="{FF2B5EF4-FFF2-40B4-BE49-F238E27FC236}">
                  <a16:creationId xmlns:a16="http://schemas.microsoft.com/office/drawing/2014/main" id="{4F2A5B06-2888-3224-5A1C-345A9235B13B}"/>
                </a:ext>
              </a:extLst>
            </p:cNvPr>
            <p:cNvSpPr/>
            <p:nvPr/>
          </p:nvSpPr>
          <p:spPr>
            <a:xfrm>
              <a:off x="11565140"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648" name="object 655">
              <a:extLst>
                <a:ext uri="{FF2B5EF4-FFF2-40B4-BE49-F238E27FC236}">
                  <a16:creationId xmlns:a16="http://schemas.microsoft.com/office/drawing/2014/main" id="{5E38EB77-B4BB-6960-BA3C-88DC8B305CEC}"/>
                </a:ext>
              </a:extLst>
            </p:cNvPr>
            <p:cNvSpPr/>
            <p:nvPr/>
          </p:nvSpPr>
          <p:spPr>
            <a:xfrm>
              <a:off x="11604193"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649" name="object 656">
              <a:extLst>
                <a:ext uri="{FF2B5EF4-FFF2-40B4-BE49-F238E27FC236}">
                  <a16:creationId xmlns:a16="http://schemas.microsoft.com/office/drawing/2014/main" id="{FC884C12-93F4-4515-1B54-75A5CC324422}"/>
                </a:ext>
              </a:extLst>
            </p:cNvPr>
            <p:cNvSpPr/>
            <p:nvPr/>
          </p:nvSpPr>
          <p:spPr>
            <a:xfrm>
              <a:off x="11643258" y="142121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650" name="object 657">
              <a:extLst>
                <a:ext uri="{FF2B5EF4-FFF2-40B4-BE49-F238E27FC236}">
                  <a16:creationId xmlns:a16="http://schemas.microsoft.com/office/drawing/2014/main" id="{3BFB3ACC-6232-B00E-AD18-2E699FF2DFF9}"/>
                </a:ext>
              </a:extLst>
            </p:cNvPr>
            <p:cNvSpPr/>
            <p:nvPr/>
          </p:nvSpPr>
          <p:spPr>
            <a:xfrm>
              <a:off x="11682310"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5">
                <a:alpha val="79998"/>
              </a:srgbClr>
            </a:solidFill>
          </p:spPr>
          <p:txBody>
            <a:bodyPr wrap="square" lIns="0" tIns="0" rIns="0" bIns="0" rtlCol="0"/>
            <a:lstStyle/>
            <a:p>
              <a:endParaRPr/>
            </a:p>
          </p:txBody>
        </p:sp>
        <p:sp>
          <p:nvSpPr>
            <p:cNvPr id="651" name="object 658">
              <a:extLst>
                <a:ext uri="{FF2B5EF4-FFF2-40B4-BE49-F238E27FC236}">
                  <a16:creationId xmlns:a16="http://schemas.microsoft.com/office/drawing/2014/main" id="{3D13B5E2-3F9D-BD3B-1900-D3AB13C75A17}"/>
                </a:ext>
              </a:extLst>
            </p:cNvPr>
            <p:cNvSpPr/>
            <p:nvPr/>
          </p:nvSpPr>
          <p:spPr>
            <a:xfrm>
              <a:off x="11721376" y="142121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FF7EC">
                <a:alpha val="79998"/>
              </a:srgbClr>
            </a:solidFill>
          </p:spPr>
          <p:txBody>
            <a:bodyPr wrap="square" lIns="0" tIns="0" rIns="0" bIns="0" rtlCol="0"/>
            <a:lstStyle/>
            <a:p>
              <a:endParaRPr/>
            </a:p>
          </p:txBody>
        </p:sp>
        <p:sp>
          <p:nvSpPr>
            <p:cNvPr id="652" name="object 659">
              <a:extLst>
                <a:ext uri="{FF2B5EF4-FFF2-40B4-BE49-F238E27FC236}">
                  <a16:creationId xmlns:a16="http://schemas.microsoft.com/office/drawing/2014/main" id="{12F69520-71F9-07C7-460F-DF54B7E801AB}"/>
                </a:ext>
              </a:extLst>
            </p:cNvPr>
            <p:cNvSpPr/>
            <p:nvPr/>
          </p:nvSpPr>
          <p:spPr>
            <a:xfrm>
              <a:off x="11760428"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653" name="object 660">
              <a:extLst>
                <a:ext uri="{FF2B5EF4-FFF2-40B4-BE49-F238E27FC236}">
                  <a16:creationId xmlns:a16="http://schemas.microsoft.com/office/drawing/2014/main" id="{18C4658D-E873-7B5A-FB3E-66BAD06C7B70}"/>
                </a:ext>
              </a:extLst>
            </p:cNvPr>
            <p:cNvSpPr/>
            <p:nvPr/>
          </p:nvSpPr>
          <p:spPr>
            <a:xfrm>
              <a:off x="11799493" y="142121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25E">
                <a:alpha val="79998"/>
              </a:srgbClr>
            </a:solidFill>
          </p:spPr>
          <p:txBody>
            <a:bodyPr wrap="square" lIns="0" tIns="0" rIns="0" bIns="0" rtlCol="0"/>
            <a:lstStyle/>
            <a:p>
              <a:endParaRPr/>
            </a:p>
          </p:txBody>
        </p:sp>
        <p:sp>
          <p:nvSpPr>
            <p:cNvPr id="654" name="object 661">
              <a:extLst>
                <a:ext uri="{FF2B5EF4-FFF2-40B4-BE49-F238E27FC236}">
                  <a16:creationId xmlns:a16="http://schemas.microsoft.com/office/drawing/2014/main" id="{8E3E613D-199F-300A-F356-F09C3054AFC8}"/>
                </a:ext>
              </a:extLst>
            </p:cNvPr>
            <p:cNvSpPr/>
            <p:nvPr/>
          </p:nvSpPr>
          <p:spPr>
            <a:xfrm>
              <a:off x="11838546"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4C0">
                <a:alpha val="79998"/>
              </a:srgbClr>
            </a:solidFill>
          </p:spPr>
          <p:txBody>
            <a:bodyPr wrap="square" lIns="0" tIns="0" rIns="0" bIns="0" rtlCol="0"/>
            <a:lstStyle/>
            <a:p>
              <a:endParaRPr/>
            </a:p>
          </p:txBody>
        </p:sp>
        <p:sp>
          <p:nvSpPr>
            <p:cNvPr id="655" name="object 662">
              <a:extLst>
                <a:ext uri="{FF2B5EF4-FFF2-40B4-BE49-F238E27FC236}">
                  <a16:creationId xmlns:a16="http://schemas.microsoft.com/office/drawing/2014/main" id="{E714B732-66E8-67EF-DDFF-EC48945C18D5}"/>
                </a:ext>
              </a:extLst>
            </p:cNvPr>
            <p:cNvSpPr/>
            <p:nvPr/>
          </p:nvSpPr>
          <p:spPr>
            <a:xfrm>
              <a:off x="11877612" y="1421231"/>
              <a:ext cx="78740" cy="38100"/>
            </a:xfrm>
            <a:custGeom>
              <a:avLst/>
              <a:gdLst/>
              <a:ahLst/>
              <a:cxnLst/>
              <a:rect l="l" t="t" r="r" b="b"/>
              <a:pathLst>
                <a:path w="78740" h="38100">
                  <a:moveTo>
                    <a:pt x="78117" y="0"/>
                  </a:moveTo>
                  <a:lnTo>
                    <a:pt x="39052" y="0"/>
                  </a:lnTo>
                  <a:lnTo>
                    <a:pt x="0" y="0"/>
                  </a:lnTo>
                  <a:lnTo>
                    <a:pt x="0" y="38036"/>
                  </a:lnTo>
                  <a:lnTo>
                    <a:pt x="39052" y="38036"/>
                  </a:lnTo>
                  <a:lnTo>
                    <a:pt x="78117" y="38036"/>
                  </a:lnTo>
                  <a:lnTo>
                    <a:pt x="78117" y="0"/>
                  </a:lnTo>
                  <a:close/>
                </a:path>
              </a:pathLst>
            </a:custGeom>
            <a:solidFill>
              <a:srgbClr val="FDCF99">
                <a:alpha val="79998"/>
              </a:srgbClr>
            </a:solidFill>
          </p:spPr>
          <p:txBody>
            <a:bodyPr wrap="square" lIns="0" tIns="0" rIns="0" bIns="0" rtlCol="0"/>
            <a:lstStyle/>
            <a:p>
              <a:endParaRPr/>
            </a:p>
          </p:txBody>
        </p:sp>
        <p:sp>
          <p:nvSpPr>
            <p:cNvPr id="656" name="object 663">
              <a:extLst>
                <a:ext uri="{FF2B5EF4-FFF2-40B4-BE49-F238E27FC236}">
                  <a16:creationId xmlns:a16="http://schemas.microsoft.com/office/drawing/2014/main" id="{1B8AEF76-8374-DD40-E7E6-9DAC117EDFF9}"/>
                </a:ext>
              </a:extLst>
            </p:cNvPr>
            <p:cNvSpPr/>
            <p:nvPr/>
          </p:nvSpPr>
          <p:spPr>
            <a:xfrm>
              <a:off x="11955729" y="142121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657" name="object 664">
              <a:extLst>
                <a:ext uri="{FF2B5EF4-FFF2-40B4-BE49-F238E27FC236}">
                  <a16:creationId xmlns:a16="http://schemas.microsoft.com/office/drawing/2014/main" id="{2F7C9F67-BAD5-54E4-164E-CABD43BCC9D1}"/>
                </a:ext>
              </a:extLst>
            </p:cNvPr>
            <p:cNvSpPr/>
            <p:nvPr/>
          </p:nvSpPr>
          <p:spPr>
            <a:xfrm>
              <a:off x="10041851" y="145926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B95">
                <a:alpha val="79998"/>
              </a:srgbClr>
            </a:solidFill>
          </p:spPr>
          <p:txBody>
            <a:bodyPr wrap="square" lIns="0" tIns="0" rIns="0" bIns="0" rtlCol="0"/>
            <a:lstStyle/>
            <a:p>
              <a:endParaRPr/>
            </a:p>
          </p:txBody>
        </p:sp>
        <p:sp>
          <p:nvSpPr>
            <p:cNvPr id="658" name="object 665">
              <a:extLst>
                <a:ext uri="{FF2B5EF4-FFF2-40B4-BE49-F238E27FC236}">
                  <a16:creationId xmlns:a16="http://schemas.microsoft.com/office/drawing/2014/main" id="{49223A27-673E-AD89-C1FC-AF3AA6C7D2C1}"/>
                </a:ext>
              </a:extLst>
            </p:cNvPr>
            <p:cNvSpPr/>
            <p:nvPr/>
          </p:nvSpPr>
          <p:spPr>
            <a:xfrm>
              <a:off x="10080904" y="145926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9CB">
                <a:alpha val="79998"/>
              </a:srgbClr>
            </a:solidFill>
          </p:spPr>
          <p:txBody>
            <a:bodyPr wrap="square" lIns="0" tIns="0" rIns="0" bIns="0" rtlCol="0"/>
            <a:lstStyle/>
            <a:p>
              <a:endParaRPr/>
            </a:p>
          </p:txBody>
        </p:sp>
        <p:sp>
          <p:nvSpPr>
            <p:cNvPr id="659" name="object 666">
              <a:extLst>
                <a:ext uri="{FF2B5EF4-FFF2-40B4-BE49-F238E27FC236}">
                  <a16:creationId xmlns:a16="http://schemas.microsoft.com/office/drawing/2014/main" id="{4B7F993F-FA0B-3173-4C62-E602030CC696}"/>
                </a:ext>
              </a:extLst>
            </p:cNvPr>
            <p:cNvSpPr/>
            <p:nvPr/>
          </p:nvSpPr>
          <p:spPr>
            <a:xfrm>
              <a:off x="10119969"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660" name="object 667">
              <a:extLst>
                <a:ext uri="{FF2B5EF4-FFF2-40B4-BE49-F238E27FC236}">
                  <a16:creationId xmlns:a16="http://schemas.microsoft.com/office/drawing/2014/main" id="{55DDDFEF-7AC0-5498-7DAA-6909A96B4A2C}"/>
                </a:ext>
              </a:extLst>
            </p:cNvPr>
            <p:cNvSpPr/>
            <p:nvPr/>
          </p:nvSpPr>
          <p:spPr>
            <a:xfrm>
              <a:off x="10159022"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FF7EB">
                <a:alpha val="79998"/>
              </a:srgbClr>
            </a:solidFill>
          </p:spPr>
          <p:txBody>
            <a:bodyPr wrap="square" lIns="0" tIns="0" rIns="0" bIns="0" rtlCol="0"/>
            <a:lstStyle/>
            <a:p>
              <a:endParaRPr/>
            </a:p>
          </p:txBody>
        </p:sp>
        <p:sp>
          <p:nvSpPr>
            <p:cNvPr id="661" name="object 668">
              <a:extLst>
                <a:ext uri="{FF2B5EF4-FFF2-40B4-BE49-F238E27FC236}">
                  <a16:creationId xmlns:a16="http://schemas.microsoft.com/office/drawing/2014/main" id="{E5C06F75-86E6-1733-ACD4-BB76264C3364}"/>
                </a:ext>
              </a:extLst>
            </p:cNvPr>
            <p:cNvSpPr/>
            <p:nvPr/>
          </p:nvSpPr>
          <p:spPr>
            <a:xfrm>
              <a:off x="10198087"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662" name="object 669">
              <a:extLst>
                <a:ext uri="{FF2B5EF4-FFF2-40B4-BE49-F238E27FC236}">
                  <a16:creationId xmlns:a16="http://schemas.microsoft.com/office/drawing/2014/main" id="{2C80A0B8-C1DD-7AF1-B276-683E5002C780}"/>
                </a:ext>
              </a:extLst>
            </p:cNvPr>
            <p:cNvSpPr/>
            <p:nvPr/>
          </p:nvSpPr>
          <p:spPr>
            <a:xfrm>
              <a:off x="10237139"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663" name="object 670">
              <a:extLst>
                <a:ext uri="{FF2B5EF4-FFF2-40B4-BE49-F238E27FC236}">
                  <a16:creationId xmlns:a16="http://schemas.microsoft.com/office/drawing/2014/main" id="{76F03257-3495-2EDE-69AC-ABFDC8D04BC0}"/>
                </a:ext>
              </a:extLst>
            </p:cNvPr>
            <p:cNvSpPr/>
            <p:nvPr/>
          </p:nvSpPr>
          <p:spPr>
            <a:xfrm>
              <a:off x="10276204"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664" name="object 671">
              <a:extLst>
                <a:ext uri="{FF2B5EF4-FFF2-40B4-BE49-F238E27FC236}">
                  <a16:creationId xmlns:a16="http://schemas.microsoft.com/office/drawing/2014/main" id="{DE2060A6-8B22-695D-20B6-95998874C35D}"/>
                </a:ext>
              </a:extLst>
            </p:cNvPr>
            <p:cNvSpPr/>
            <p:nvPr/>
          </p:nvSpPr>
          <p:spPr>
            <a:xfrm>
              <a:off x="10315257"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665" name="object 672">
              <a:extLst>
                <a:ext uri="{FF2B5EF4-FFF2-40B4-BE49-F238E27FC236}">
                  <a16:creationId xmlns:a16="http://schemas.microsoft.com/office/drawing/2014/main" id="{A3B33AFB-FFEC-A31B-F498-FF59F1568863}"/>
                </a:ext>
              </a:extLst>
            </p:cNvPr>
            <p:cNvSpPr/>
            <p:nvPr/>
          </p:nvSpPr>
          <p:spPr>
            <a:xfrm>
              <a:off x="10354322"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666" name="object 673">
              <a:extLst>
                <a:ext uri="{FF2B5EF4-FFF2-40B4-BE49-F238E27FC236}">
                  <a16:creationId xmlns:a16="http://schemas.microsoft.com/office/drawing/2014/main" id="{EB442C10-F2F2-939F-1AC8-C04C2737BD81}"/>
                </a:ext>
              </a:extLst>
            </p:cNvPr>
            <p:cNvSpPr/>
            <p:nvPr/>
          </p:nvSpPr>
          <p:spPr>
            <a:xfrm>
              <a:off x="10393375"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667" name="object 674">
              <a:extLst>
                <a:ext uri="{FF2B5EF4-FFF2-40B4-BE49-F238E27FC236}">
                  <a16:creationId xmlns:a16="http://schemas.microsoft.com/office/drawing/2014/main" id="{85693D35-6F1F-F908-63A1-8726B4FA24C2}"/>
                </a:ext>
              </a:extLst>
            </p:cNvPr>
            <p:cNvSpPr/>
            <p:nvPr/>
          </p:nvSpPr>
          <p:spPr>
            <a:xfrm>
              <a:off x="10432440"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668" name="object 675">
              <a:extLst>
                <a:ext uri="{FF2B5EF4-FFF2-40B4-BE49-F238E27FC236}">
                  <a16:creationId xmlns:a16="http://schemas.microsoft.com/office/drawing/2014/main" id="{97C19685-BAB9-01A9-D4EE-909CDCDD8F06}"/>
                </a:ext>
              </a:extLst>
            </p:cNvPr>
            <p:cNvSpPr/>
            <p:nvPr/>
          </p:nvSpPr>
          <p:spPr>
            <a:xfrm>
              <a:off x="10471492"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669" name="object 676">
              <a:extLst>
                <a:ext uri="{FF2B5EF4-FFF2-40B4-BE49-F238E27FC236}">
                  <a16:creationId xmlns:a16="http://schemas.microsoft.com/office/drawing/2014/main" id="{E7B02D20-2E5F-B0FC-C5BD-B04EB8224DD2}"/>
                </a:ext>
              </a:extLst>
            </p:cNvPr>
            <p:cNvSpPr/>
            <p:nvPr/>
          </p:nvSpPr>
          <p:spPr>
            <a:xfrm>
              <a:off x="10510558"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670" name="object 677">
              <a:extLst>
                <a:ext uri="{FF2B5EF4-FFF2-40B4-BE49-F238E27FC236}">
                  <a16:creationId xmlns:a16="http://schemas.microsoft.com/office/drawing/2014/main" id="{E570F465-E596-F097-9B8F-07679726AAC4}"/>
                </a:ext>
              </a:extLst>
            </p:cNvPr>
            <p:cNvSpPr/>
            <p:nvPr/>
          </p:nvSpPr>
          <p:spPr>
            <a:xfrm>
              <a:off x="10549610"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671" name="object 678">
              <a:extLst>
                <a:ext uri="{FF2B5EF4-FFF2-40B4-BE49-F238E27FC236}">
                  <a16:creationId xmlns:a16="http://schemas.microsoft.com/office/drawing/2014/main" id="{99C7488F-563D-A81C-A73D-61736D29AC11}"/>
                </a:ext>
              </a:extLst>
            </p:cNvPr>
            <p:cNvSpPr/>
            <p:nvPr/>
          </p:nvSpPr>
          <p:spPr>
            <a:xfrm>
              <a:off x="10588675"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672" name="object 679">
              <a:extLst>
                <a:ext uri="{FF2B5EF4-FFF2-40B4-BE49-F238E27FC236}">
                  <a16:creationId xmlns:a16="http://schemas.microsoft.com/office/drawing/2014/main" id="{01CAC7F2-CA91-CA01-C26D-80288B217F33}"/>
                </a:ext>
              </a:extLst>
            </p:cNvPr>
            <p:cNvSpPr/>
            <p:nvPr/>
          </p:nvSpPr>
          <p:spPr>
            <a:xfrm>
              <a:off x="10627728"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7A4">
                <a:alpha val="79998"/>
              </a:srgbClr>
            </a:solidFill>
          </p:spPr>
          <p:txBody>
            <a:bodyPr wrap="square" lIns="0" tIns="0" rIns="0" bIns="0" rtlCol="0"/>
            <a:lstStyle/>
            <a:p>
              <a:endParaRPr/>
            </a:p>
          </p:txBody>
        </p:sp>
        <p:sp>
          <p:nvSpPr>
            <p:cNvPr id="673" name="object 680">
              <a:extLst>
                <a:ext uri="{FF2B5EF4-FFF2-40B4-BE49-F238E27FC236}">
                  <a16:creationId xmlns:a16="http://schemas.microsoft.com/office/drawing/2014/main" id="{7ADEE1A7-B1C0-3EF0-7096-50D6275C61F2}"/>
                </a:ext>
              </a:extLst>
            </p:cNvPr>
            <p:cNvSpPr/>
            <p:nvPr/>
          </p:nvSpPr>
          <p:spPr>
            <a:xfrm>
              <a:off x="10666793"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447">
                <a:alpha val="79998"/>
              </a:srgbClr>
            </a:solidFill>
          </p:spPr>
          <p:txBody>
            <a:bodyPr wrap="square" lIns="0" tIns="0" rIns="0" bIns="0" rtlCol="0"/>
            <a:lstStyle/>
            <a:p>
              <a:endParaRPr/>
            </a:p>
          </p:txBody>
        </p:sp>
        <p:sp>
          <p:nvSpPr>
            <p:cNvPr id="674" name="object 681">
              <a:extLst>
                <a:ext uri="{FF2B5EF4-FFF2-40B4-BE49-F238E27FC236}">
                  <a16:creationId xmlns:a16="http://schemas.microsoft.com/office/drawing/2014/main" id="{24AF2226-2E0A-1E10-08A4-B8983AFFF2E9}"/>
                </a:ext>
              </a:extLst>
            </p:cNvPr>
            <p:cNvSpPr/>
            <p:nvPr/>
          </p:nvSpPr>
          <p:spPr>
            <a:xfrm>
              <a:off x="10705845"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675" name="object 682">
              <a:extLst>
                <a:ext uri="{FF2B5EF4-FFF2-40B4-BE49-F238E27FC236}">
                  <a16:creationId xmlns:a16="http://schemas.microsoft.com/office/drawing/2014/main" id="{4E4D1B72-173A-B2A6-20B6-A1E03C6C67AF}"/>
                </a:ext>
              </a:extLst>
            </p:cNvPr>
            <p:cNvSpPr/>
            <p:nvPr/>
          </p:nvSpPr>
          <p:spPr>
            <a:xfrm>
              <a:off x="10744911"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676" name="object 683">
              <a:extLst>
                <a:ext uri="{FF2B5EF4-FFF2-40B4-BE49-F238E27FC236}">
                  <a16:creationId xmlns:a16="http://schemas.microsoft.com/office/drawing/2014/main" id="{CB0F4274-8F32-4B69-CE91-E164BC33BD4C}"/>
                </a:ext>
              </a:extLst>
            </p:cNvPr>
            <p:cNvSpPr/>
            <p:nvPr/>
          </p:nvSpPr>
          <p:spPr>
            <a:xfrm>
              <a:off x="10783963"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7A4">
                <a:alpha val="79998"/>
              </a:srgbClr>
            </a:solidFill>
          </p:spPr>
          <p:txBody>
            <a:bodyPr wrap="square" lIns="0" tIns="0" rIns="0" bIns="0" rtlCol="0"/>
            <a:lstStyle/>
            <a:p>
              <a:endParaRPr/>
            </a:p>
          </p:txBody>
        </p:sp>
        <p:sp>
          <p:nvSpPr>
            <p:cNvPr id="677" name="object 684">
              <a:extLst>
                <a:ext uri="{FF2B5EF4-FFF2-40B4-BE49-F238E27FC236}">
                  <a16:creationId xmlns:a16="http://schemas.microsoft.com/office/drawing/2014/main" id="{3363B916-7C8F-3729-CDF8-DB2542AC4E07}"/>
                </a:ext>
              </a:extLst>
            </p:cNvPr>
            <p:cNvSpPr/>
            <p:nvPr/>
          </p:nvSpPr>
          <p:spPr>
            <a:xfrm>
              <a:off x="10823028" y="145926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AAB">
                <a:alpha val="79998"/>
              </a:srgbClr>
            </a:solidFill>
          </p:spPr>
          <p:txBody>
            <a:bodyPr wrap="square" lIns="0" tIns="0" rIns="0" bIns="0" rtlCol="0"/>
            <a:lstStyle/>
            <a:p>
              <a:endParaRPr/>
            </a:p>
          </p:txBody>
        </p:sp>
        <p:sp>
          <p:nvSpPr>
            <p:cNvPr id="678" name="object 685">
              <a:extLst>
                <a:ext uri="{FF2B5EF4-FFF2-40B4-BE49-F238E27FC236}">
                  <a16:creationId xmlns:a16="http://schemas.microsoft.com/office/drawing/2014/main" id="{F7C2919D-D245-20C4-E3CD-0634BE7211A5}"/>
                </a:ext>
              </a:extLst>
            </p:cNvPr>
            <p:cNvSpPr/>
            <p:nvPr/>
          </p:nvSpPr>
          <p:spPr>
            <a:xfrm>
              <a:off x="10862081"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679" name="object 686">
              <a:extLst>
                <a:ext uri="{FF2B5EF4-FFF2-40B4-BE49-F238E27FC236}">
                  <a16:creationId xmlns:a16="http://schemas.microsoft.com/office/drawing/2014/main" id="{677B8737-4C87-A770-D54F-D3162F9ED1EC}"/>
                </a:ext>
              </a:extLst>
            </p:cNvPr>
            <p:cNvSpPr/>
            <p:nvPr/>
          </p:nvSpPr>
          <p:spPr>
            <a:xfrm>
              <a:off x="10901146" y="145926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67F">
                <a:alpha val="79998"/>
              </a:srgbClr>
            </a:solidFill>
          </p:spPr>
          <p:txBody>
            <a:bodyPr wrap="square" lIns="0" tIns="0" rIns="0" bIns="0" rtlCol="0"/>
            <a:lstStyle/>
            <a:p>
              <a:endParaRPr/>
            </a:p>
          </p:txBody>
        </p:sp>
        <p:sp>
          <p:nvSpPr>
            <p:cNvPr id="680" name="object 687">
              <a:extLst>
                <a:ext uri="{FF2B5EF4-FFF2-40B4-BE49-F238E27FC236}">
                  <a16:creationId xmlns:a16="http://schemas.microsoft.com/office/drawing/2014/main" id="{5965C5EF-0D05-75AB-2DD4-359A68376FF6}"/>
                </a:ext>
              </a:extLst>
            </p:cNvPr>
            <p:cNvSpPr/>
            <p:nvPr/>
          </p:nvSpPr>
          <p:spPr>
            <a:xfrm>
              <a:off x="10940199"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681" name="object 688">
              <a:extLst>
                <a:ext uri="{FF2B5EF4-FFF2-40B4-BE49-F238E27FC236}">
                  <a16:creationId xmlns:a16="http://schemas.microsoft.com/office/drawing/2014/main" id="{6403C591-5B2A-096D-E7AB-3860A7990080}"/>
                </a:ext>
              </a:extLst>
            </p:cNvPr>
            <p:cNvSpPr/>
            <p:nvPr/>
          </p:nvSpPr>
          <p:spPr>
            <a:xfrm>
              <a:off x="10979251"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682" name="object 689">
              <a:extLst>
                <a:ext uri="{FF2B5EF4-FFF2-40B4-BE49-F238E27FC236}">
                  <a16:creationId xmlns:a16="http://schemas.microsoft.com/office/drawing/2014/main" id="{C0383B14-4B23-70E8-3BF2-1EB8EF5F92ED}"/>
                </a:ext>
              </a:extLst>
            </p:cNvPr>
            <p:cNvSpPr/>
            <p:nvPr/>
          </p:nvSpPr>
          <p:spPr>
            <a:xfrm>
              <a:off x="11018316"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683" name="object 690">
              <a:extLst>
                <a:ext uri="{FF2B5EF4-FFF2-40B4-BE49-F238E27FC236}">
                  <a16:creationId xmlns:a16="http://schemas.microsoft.com/office/drawing/2014/main" id="{DF3FD1B7-22F3-2A6C-6FC0-FA69BD0C178B}"/>
                </a:ext>
              </a:extLst>
            </p:cNvPr>
            <p:cNvSpPr/>
            <p:nvPr/>
          </p:nvSpPr>
          <p:spPr>
            <a:xfrm>
              <a:off x="11057369"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684" name="object 691">
              <a:extLst>
                <a:ext uri="{FF2B5EF4-FFF2-40B4-BE49-F238E27FC236}">
                  <a16:creationId xmlns:a16="http://schemas.microsoft.com/office/drawing/2014/main" id="{B338E8C1-256C-28F1-2F6E-D7885BEADFE5}"/>
                </a:ext>
              </a:extLst>
            </p:cNvPr>
            <p:cNvSpPr/>
            <p:nvPr/>
          </p:nvSpPr>
          <p:spPr>
            <a:xfrm>
              <a:off x="11096434"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CD1">
                <a:alpha val="79998"/>
              </a:srgbClr>
            </a:solidFill>
          </p:spPr>
          <p:txBody>
            <a:bodyPr wrap="square" lIns="0" tIns="0" rIns="0" bIns="0" rtlCol="0"/>
            <a:lstStyle/>
            <a:p>
              <a:endParaRPr/>
            </a:p>
          </p:txBody>
        </p:sp>
        <p:sp>
          <p:nvSpPr>
            <p:cNvPr id="685" name="object 692">
              <a:extLst>
                <a:ext uri="{FF2B5EF4-FFF2-40B4-BE49-F238E27FC236}">
                  <a16:creationId xmlns:a16="http://schemas.microsoft.com/office/drawing/2014/main" id="{E5A0D238-1A29-3B48-F3C9-8AE99CFEDB8D}"/>
                </a:ext>
              </a:extLst>
            </p:cNvPr>
            <p:cNvSpPr/>
            <p:nvPr/>
          </p:nvSpPr>
          <p:spPr>
            <a:xfrm>
              <a:off x="11135486"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9A8">
                <a:alpha val="79998"/>
              </a:srgbClr>
            </a:solidFill>
          </p:spPr>
          <p:txBody>
            <a:bodyPr wrap="square" lIns="0" tIns="0" rIns="0" bIns="0" rtlCol="0"/>
            <a:lstStyle/>
            <a:p>
              <a:endParaRPr/>
            </a:p>
          </p:txBody>
        </p:sp>
        <p:sp>
          <p:nvSpPr>
            <p:cNvPr id="686" name="object 693">
              <a:extLst>
                <a:ext uri="{FF2B5EF4-FFF2-40B4-BE49-F238E27FC236}">
                  <a16:creationId xmlns:a16="http://schemas.microsoft.com/office/drawing/2014/main" id="{142A36CA-C016-F70C-A8C1-BFC64A834D3C}"/>
                </a:ext>
              </a:extLst>
            </p:cNvPr>
            <p:cNvSpPr/>
            <p:nvPr/>
          </p:nvSpPr>
          <p:spPr>
            <a:xfrm>
              <a:off x="11174552"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687" name="object 694">
              <a:extLst>
                <a:ext uri="{FF2B5EF4-FFF2-40B4-BE49-F238E27FC236}">
                  <a16:creationId xmlns:a16="http://schemas.microsoft.com/office/drawing/2014/main" id="{E387E2A3-5FC7-2BE3-8264-DD9B8C0B8148}"/>
                </a:ext>
              </a:extLst>
            </p:cNvPr>
            <p:cNvSpPr/>
            <p:nvPr/>
          </p:nvSpPr>
          <p:spPr>
            <a:xfrm>
              <a:off x="11213604"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7">
                <a:alpha val="79998"/>
              </a:srgbClr>
            </a:solidFill>
          </p:spPr>
          <p:txBody>
            <a:bodyPr wrap="square" lIns="0" tIns="0" rIns="0" bIns="0" rtlCol="0"/>
            <a:lstStyle/>
            <a:p>
              <a:endParaRPr/>
            </a:p>
          </p:txBody>
        </p:sp>
        <p:sp>
          <p:nvSpPr>
            <p:cNvPr id="688" name="object 695">
              <a:extLst>
                <a:ext uri="{FF2B5EF4-FFF2-40B4-BE49-F238E27FC236}">
                  <a16:creationId xmlns:a16="http://schemas.microsoft.com/office/drawing/2014/main" id="{A51D23A8-02EC-4ED9-EB9E-0BEE053DDAE4}"/>
                </a:ext>
              </a:extLst>
            </p:cNvPr>
            <p:cNvSpPr/>
            <p:nvPr/>
          </p:nvSpPr>
          <p:spPr>
            <a:xfrm>
              <a:off x="11252669"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FDA">
                <a:alpha val="79998"/>
              </a:srgbClr>
            </a:solidFill>
          </p:spPr>
          <p:txBody>
            <a:bodyPr wrap="square" lIns="0" tIns="0" rIns="0" bIns="0" rtlCol="0"/>
            <a:lstStyle/>
            <a:p>
              <a:endParaRPr/>
            </a:p>
          </p:txBody>
        </p:sp>
        <p:sp>
          <p:nvSpPr>
            <p:cNvPr id="689" name="object 696">
              <a:extLst>
                <a:ext uri="{FF2B5EF4-FFF2-40B4-BE49-F238E27FC236}">
                  <a16:creationId xmlns:a16="http://schemas.microsoft.com/office/drawing/2014/main" id="{D664852F-4928-8AAD-43B2-7C4901E4A0D1}"/>
                </a:ext>
              </a:extLst>
            </p:cNvPr>
            <p:cNvSpPr/>
            <p:nvPr/>
          </p:nvSpPr>
          <p:spPr>
            <a:xfrm>
              <a:off x="11291722"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690" name="object 697">
              <a:extLst>
                <a:ext uri="{FF2B5EF4-FFF2-40B4-BE49-F238E27FC236}">
                  <a16:creationId xmlns:a16="http://schemas.microsoft.com/office/drawing/2014/main" id="{5D7C40FB-E7AD-0F3E-3D14-DB5547C41033}"/>
                </a:ext>
              </a:extLst>
            </p:cNvPr>
            <p:cNvSpPr/>
            <p:nvPr/>
          </p:nvSpPr>
          <p:spPr>
            <a:xfrm>
              <a:off x="11330787"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691" name="object 698">
              <a:extLst>
                <a:ext uri="{FF2B5EF4-FFF2-40B4-BE49-F238E27FC236}">
                  <a16:creationId xmlns:a16="http://schemas.microsoft.com/office/drawing/2014/main" id="{93FFBFC4-AF2C-F6D9-7A7C-2F22AC7932E5}"/>
                </a:ext>
              </a:extLst>
            </p:cNvPr>
            <p:cNvSpPr/>
            <p:nvPr/>
          </p:nvSpPr>
          <p:spPr>
            <a:xfrm>
              <a:off x="11369840"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692" name="object 699">
              <a:extLst>
                <a:ext uri="{FF2B5EF4-FFF2-40B4-BE49-F238E27FC236}">
                  <a16:creationId xmlns:a16="http://schemas.microsoft.com/office/drawing/2014/main" id="{20F95BCC-8BB0-9222-8871-13A02F2FA87D}"/>
                </a:ext>
              </a:extLst>
            </p:cNvPr>
            <p:cNvSpPr/>
            <p:nvPr/>
          </p:nvSpPr>
          <p:spPr>
            <a:xfrm>
              <a:off x="11408905"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693" name="object 700">
              <a:extLst>
                <a:ext uri="{FF2B5EF4-FFF2-40B4-BE49-F238E27FC236}">
                  <a16:creationId xmlns:a16="http://schemas.microsoft.com/office/drawing/2014/main" id="{97FD92C4-8BAF-380D-3208-5FDBB1FFE7EF}"/>
                </a:ext>
              </a:extLst>
            </p:cNvPr>
            <p:cNvSpPr/>
            <p:nvPr/>
          </p:nvSpPr>
          <p:spPr>
            <a:xfrm>
              <a:off x="11447957"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694" name="object 701">
              <a:extLst>
                <a:ext uri="{FF2B5EF4-FFF2-40B4-BE49-F238E27FC236}">
                  <a16:creationId xmlns:a16="http://schemas.microsoft.com/office/drawing/2014/main" id="{AE0C698A-80EE-7A1C-68E4-CC95D4DA908C}"/>
                </a:ext>
              </a:extLst>
            </p:cNvPr>
            <p:cNvSpPr/>
            <p:nvPr/>
          </p:nvSpPr>
          <p:spPr>
            <a:xfrm>
              <a:off x="11487022"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CAF">
                <a:alpha val="79998"/>
              </a:srgbClr>
            </a:solidFill>
          </p:spPr>
          <p:txBody>
            <a:bodyPr wrap="square" lIns="0" tIns="0" rIns="0" bIns="0" rtlCol="0"/>
            <a:lstStyle/>
            <a:p>
              <a:endParaRPr/>
            </a:p>
          </p:txBody>
        </p:sp>
        <p:sp>
          <p:nvSpPr>
            <p:cNvPr id="695" name="object 702">
              <a:extLst>
                <a:ext uri="{FF2B5EF4-FFF2-40B4-BE49-F238E27FC236}">
                  <a16:creationId xmlns:a16="http://schemas.microsoft.com/office/drawing/2014/main" id="{E890CB1D-DF4B-D6B3-A552-3F39777867FB}"/>
                </a:ext>
              </a:extLst>
            </p:cNvPr>
            <p:cNvSpPr/>
            <p:nvPr/>
          </p:nvSpPr>
          <p:spPr>
            <a:xfrm>
              <a:off x="11526075"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696" name="object 703">
              <a:extLst>
                <a:ext uri="{FF2B5EF4-FFF2-40B4-BE49-F238E27FC236}">
                  <a16:creationId xmlns:a16="http://schemas.microsoft.com/office/drawing/2014/main" id="{D69002A5-2015-4B24-2DD5-4B27D9C0A3F5}"/>
                </a:ext>
              </a:extLst>
            </p:cNvPr>
            <p:cNvSpPr/>
            <p:nvPr/>
          </p:nvSpPr>
          <p:spPr>
            <a:xfrm>
              <a:off x="11565140"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ED5">
                <a:alpha val="79998"/>
              </a:srgbClr>
            </a:solidFill>
          </p:spPr>
          <p:txBody>
            <a:bodyPr wrap="square" lIns="0" tIns="0" rIns="0" bIns="0" rtlCol="0"/>
            <a:lstStyle/>
            <a:p>
              <a:endParaRPr/>
            </a:p>
          </p:txBody>
        </p:sp>
        <p:sp>
          <p:nvSpPr>
            <p:cNvPr id="697" name="object 704">
              <a:extLst>
                <a:ext uri="{FF2B5EF4-FFF2-40B4-BE49-F238E27FC236}">
                  <a16:creationId xmlns:a16="http://schemas.microsoft.com/office/drawing/2014/main" id="{C2F6964C-8F22-FBD8-3BE5-5B6A523F4AD7}"/>
                </a:ext>
              </a:extLst>
            </p:cNvPr>
            <p:cNvSpPr/>
            <p:nvPr/>
          </p:nvSpPr>
          <p:spPr>
            <a:xfrm>
              <a:off x="11604193"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698" name="object 705">
              <a:extLst>
                <a:ext uri="{FF2B5EF4-FFF2-40B4-BE49-F238E27FC236}">
                  <a16:creationId xmlns:a16="http://schemas.microsoft.com/office/drawing/2014/main" id="{494C7F8C-4E59-7E23-0F51-9565B277D988}"/>
                </a:ext>
              </a:extLst>
            </p:cNvPr>
            <p:cNvSpPr/>
            <p:nvPr/>
          </p:nvSpPr>
          <p:spPr>
            <a:xfrm>
              <a:off x="11643258" y="145926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C76">
                <a:alpha val="79998"/>
              </a:srgbClr>
            </a:solidFill>
          </p:spPr>
          <p:txBody>
            <a:bodyPr wrap="square" lIns="0" tIns="0" rIns="0" bIns="0" rtlCol="0"/>
            <a:lstStyle/>
            <a:p>
              <a:endParaRPr/>
            </a:p>
          </p:txBody>
        </p:sp>
        <p:sp>
          <p:nvSpPr>
            <p:cNvPr id="699" name="object 706">
              <a:extLst>
                <a:ext uri="{FF2B5EF4-FFF2-40B4-BE49-F238E27FC236}">
                  <a16:creationId xmlns:a16="http://schemas.microsoft.com/office/drawing/2014/main" id="{3B31EE48-A8BA-7BFB-74C5-CC8148515EFB}"/>
                </a:ext>
              </a:extLst>
            </p:cNvPr>
            <p:cNvSpPr/>
            <p:nvPr/>
          </p:nvSpPr>
          <p:spPr>
            <a:xfrm>
              <a:off x="11682310"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700" name="object 707">
              <a:extLst>
                <a:ext uri="{FF2B5EF4-FFF2-40B4-BE49-F238E27FC236}">
                  <a16:creationId xmlns:a16="http://schemas.microsoft.com/office/drawing/2014/main" id="{B247ABAE-4277-C124-4DF1-8C83432033B0}"/>
                </a:ext>
              </a:extLst>
            </p:cNvPr>
            <p:cNvSpPr/>
            <p:nvPr/>
          </p:nvSpPr>
          <p:spPr>
            <a:xfrm>
              <a:off x="11721376" y="145926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ED8">
                <a:alpha val="79998"/>
              </a:srgbClr>
            </a:solidFill>
          </p:spPr>
          <p:txBody>
            <a:bodyPr wrap="square" lIns="0" tIns="0" rIns="0" bIns="0" rtlCol="0"/>
            <a:lstStyle/>
            <a:p>
              <a:endParaRPr/>
            </a:p>
          </p:txBody>
        </p:sp>
        <p:sp>
          <p:nvSpPr>
            <p:cNvPr id="701" name="object 708">
              <a:extLst>
                <a:ext uri="{FF2B5EF4-FFF2-40B4-BE49-F238E27FC236}">
                  <a16:creationId xmlns:a16="http://schemas.microsoft.com/office/drawing/2014/main" id="{C741408D-9BF1-BD05-1F5E-4F067541050B}"/>
                </a:ext>
              </a:extLst>
            </p:cNvPr>
            <p:cNvSpPr/>
            <p:nvPr/>
          </p:nvSpPr>
          <p:spPr>
            <a:xfrm>
              <a:off x="11760428"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702" name="object 709">
              <a:extLst>
                <a:ext uri="{FF2B5EF4-FFF2-40B4-BE49-F238E27FC236}">
                  <a16:creationId xmlns:a16="http://schemas.microsoft.com/office/drawing/2014/main" id="{4728C400-1323-8E74-A892-C5DF045B58A1}"/>
                </a:ext>
              </a:extLst>
            </p:cNvPr>
            <p:cNvSpPr/>
            <p:nvPr/>
          </p:nvSpPr>
          <p:spPr>
            <a:xfrm>
              <a:off x="11799493" y="145926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973">
                <a:alpha val="79998"/>
              </a:srgbClr>
            </a:solidFill>
          </p:spPr>
          <p:txBody>
            <a:bodyPr wrap="square" lIns="0" tIns="0" rIns="0" bIns="0" rtlCol="0"/>
            <a:lstStyle/>
            <a:p>
              <a:endParaRPr/>
            </a:p>
          </p:txBody>
        </p:sp>
        <p:sp>
          <p:nvSpPr>
            <p:cNvPr id="703" name="object 710">
              <a:extLst>
                <a:ext uri="{FF2B5EF4-FFF2-40B4-BE49-F238E27FC236}">
                  <a16:creationId xmlns:a16="http://schemas.microsoft.com/office/drawing/2014/main" id="{28C5BDB7-999D-584B-B934-C5002C1E0C1F}"/>
                </a:ext>
              </a:extLst>
            </p:cNvPr>
            <p:cNvSpPr/>
            <p:nvPr/>
          </p:nvSpPr>
          <p:spPr>
            <a:xfrm>
              <a:off x="11838546"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ACE">
                <a:alpha val="79998"/>
              </a:srgbClr>
            </a:solidFill>
          </p:spPr>
          <p:txBody>
            <a:bodyPr wrap="square" lIns="0" tIns="0" rIns="0" bIns="0" rtlCol="0"/>
            <a:lstStyle/>
            <a:p>
              <a:endParaRPr/>
            </a:p>
          </p:txBody>
        </p:sp>
        <p:sp>
          <p:nvSpPr>
            <p:cNvPr id="704" name="object 711">
              <a:extLst>
                <a:ext uri="{FF2B5EF4-FFF2-40B4-BE49-F238E27FC236}">
                  <a16:creationId xmlns:a16="http://schemas.microsoft.com/office/drawing/2014/main" id="{E016C498-63F8-6C46-D55C-98DC99A43E29}"/>
                </a:ext>
              </a:extLst>
            </p:cNvPr>
            <p:cNvSpPr/>
            <p:nvPr/>
          </p:nvSpPr>
          <p:spPr>
            <a:xfrm>
              <a:off x="11877611" y="145926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7A4">
                <a:alpha val="79998"/>
              </a:srgbClr>
            </a:solidFill>
          </p:spPr>
          <p:txBody>
            <a:bodyPr wrap="square" lIns="0" tIns="0" rIns="0" bIns="0" rtlCol="0"/>
            <a:lstStyle/>
            <a:p>
              <a:endParaRPr/>
            </a:p>
          </p:txBody>
        </p:sp>
        <p:sp>
          <p:nvSpPr>
            <p:cNvPr id="705" name="object 712">
              <a:extLst>
                <a:ext uri="{FF2B5EF4-FFF2-40B4-BE49-F238E27FC236}">
                  <a16:creationId xmlns:a16="http://schemas.microsoft.com/office/drawing/2014/main" id="{F26BFB81-93D6-C500-4523-AF01112CE4FD}"/>
                </a:ext>
              </a:extLst>
            </p:cNvPr>
            <p:cNvSpPr/>
            <p:nvPr/>
          </p:nvSpPr>
          <p:spPr>
            <a:xfrm>
              <a:off x="11916663"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706" name="object 713">
              <a:extLst>
                <a:ext uri="{FF2B5EF4-FFF2-40B4-BE49-F238E27FC236}">
                  <a16:creationId xmlns:a16="http://schemas.microsoft.com/office/drawing/2014/main" id="{4B1066F0-7E73-1CFC-B6C7-775BF3757B35}"/>
                </a:ext>
              </a:extLst>
            </p:cNvPr>
            <p:cNvSpPr/>
            <p:nvPr/>
          </p:nvSpPr>
          <p:spPr>
            <a:xfrm>
              <a:off x="11955729" y="145926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707" name="object 714">
              <a:extLst>
                <a:ext uri="{FF2B5EF4-FFF2-40B4-BE49-F238E27FC236}">
                  <a16:creationId xmlns:a16="http://schemas.microsoft.com/office/drawing/2014/main" id="{256D73E2-609D-9613-10B1-9FE45D6B85C0}"/>
                </a:ext>
              </a:extLst>
            </p:cNvPr>
            <p:cNvSpPr/>
            <p:nvPr/>
          </p:nvSpPr>
          <p:spPr>
            <a:xfrm>
              <a:off x="10041851" y="149733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18A">
                <a:alpha val="79998"/>
              </a:srgbClr>
            </a:solidFill>
          </p:spPr>
          <p:txBody>
            <a:bodyPr wrap="square" lIns="0" tIns="0" rIns="0" bIns="0" rtlCol="0"/>
            <a:lstStyle/>
            <a:p>
              <a:endParaRPr/>
            </a:p>
          </p:txBody>
        </p:sp>
        <p:sp>
          <p:nvSpPr>
            <p:cNvPr id="708" name="object 715">
              <a:extLst>
                <a:ext uri="{FF2B5EF4-FFF2-40B4-BE49-F238E27FC236}">
                  <a16:creationId xmlns:a16="http://schemas.microsoft.com/office/drawing/2014/main" id="{3BF2C3C7-74BF-3F15-F107-646CB83ECB03}"/>
                </a:ext>
              </a:extLst>
            </p:cNvPr>
            <p:cNvSpPr/>
            <p:nvPr/>
          </p:nvSpPr>
          <p:spPr>
            <a:xfrm>
              <a:off x="10080904" y="149731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AAB">
                <a:alpha val="79998"/>
              </a:srgbClr>
            </a:solidFill>
          </p:spPr>
          <p:txBody>
            <a:bodyPr wrap="square" lIns="0" tIns="0" rIns="0" bIns="0" rtlCol="0"/>
            <a:lstStyle/>
            <a:p>
              <a:endParaRPr/>
            </a:p>
          </p:txBody>
        </p:sp>
        <p:sp>
          <p:nvSpPr>
            <p:cNvPr id="709" name="object 716">
              <a:extLst>
                <a:ext uri="{FF2B5EF4-FFF2-40B4-BE49-F238E27FC236}">
                  <a16:creationId xmlns:a16="http://schemas.microsoft.com/office/drawing/2014/main" id="{F934F115-9685-7D9D-0EC0-A3322ABF3FAE}"/>
                </a:ext>
              </a:extLst>
            </p:cNvPr>
            <p:cNvSpPr/>
            <p:nvPr/>
          </p:nvSpPr>
          <p:spPr>
            <a:xfrm>
              <a:off x="10119969"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E53">
                <a:alpha val="79998"/>
              </a:srgbClr>
            </a:solidFill>
          </p:spPr>
          <p:txBody>
            <a:bodyPr wrap="square" lIns="0" tIns="0" rIns="0" bIns="0" rtlCol="0"/>
            <a:lstStyle/>
            <a:p>
              <a:endParaRPr/>
            </a:p>
          </p:txBody>
        </p:sp>
        <p:sp>
          <p:nvSpPr>
            <p:cNvPr id="710" name="object 717">
              <a:extLst>
                <a:ext uri="{FF2B5EF4-FFF2-40B4-BE49-F238E27FC236}">
                  <a16:creationId xmlns:a16="http://schemas.microsoft.com/office/drawing/2014/main" id="{681339C9-7114-4742-C6B7-7AA3F3FD5BCA}"/>
                </a:ext>
              </a:extLst>
            </p:cNvPr>
            <p:cNvSpPr/>
            <p:nvPr/>
          </p:nvSpPr>
          <p:spPr>
            <a:xfrm>
              <a:off x="10159022"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711" name="object 718">
              <a:extLst>
                <a:ext uri="{FF2B5EF4-FFF2-40B4-BE49-F238E27FC236}">
                  <a16:creationId xmlns:a16="http://schemas.microsoft.com/office/drawing/2014/main" id="{B26894EC-D4CE-A97E-1675-805C1B8FAB35}"/>
                </a:ext>
              </a:extLst>
            </p:cNvPr>
            <p:cNvSpPr/>
            <p:nvPr/>
          </p:nvSpPr>
          <p:spPr>
            <a:xfrm>
              <a:off x="10198087"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712" name="object 719">
              <a:extLst>
                <a:ext uri="{FF2B5EF4-FFF2-40B4-BE49-F238E27FC236}">
                  <a16:creationId xmlns:a16="http://schemas.microsoft.com/office/drawing/2014/main" id="{6A3BD2E4-EA5D-95F8-F1B6-4FB75F0F0BE7}"/>
                </a:ext>
              </a:extLst>
            </p:cNvPr>
            <p:cNvSpPr/>
            <p:nvPr/>
          </p:nvSpPr>
          <p:spPr>
            <a:xfrm>
              <a:off x="10237139"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713" name="object 720">
              <a:extLst>
                <a:ext uri="{FF2B5EF4-FFF2-40B4-BE49-F238E27FC236}">
                  <a16:creationId xmlns:a16="http://schemas.microsoft.com/office/drawing/2014/main" id="{D71BDA68-D766-9CC1-9CCB-EA0608A09ED3}"/>
                </a:ext>
              </a:extLst>
            </p:cNvPr>
            <p:cNvSpPr/>
            <p:nvPr/>
          </p:nvSpPr>
          <p:spPr>
            <a:xfrm>
              <a:off x="10276204"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714" name="object 721">
              <a:extLst>
                <a:ext uri="{FF2B5EF4-FFF2-40B4-BE49-F238E27FC236}">
                  <a16:creationId xmlns:a16="http://schemas.microsoft.com/office/drawing/2014/main" id="{EA900271-96D7-4009-415E-05ED8D19AFA0}"/>
                </a:ext>
              </a:extLst>
            </p:cNvPr>
            <p:cNvSpPr/>
            <p:nvPr/>
          </p:nvSpPr>
          <p:spPr>
            <a:xfrm>
              <a:off x="10315257"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715" name="object 722">
              <a:extLst>
                <a:ext uri="{FF2B5EF4-FFF2-40B4-BE49-F238E27FC236}">
                  <a16:creationId xmlns:a16="http://schemas.microsoft.com/office/drawing/2014/main" id="{ED0BDC3A-2575-38F1-48A4-3015994CE11E}"/>
                </a:ext>
              </a:extLst>
            </p:cNvPr>
            <p:cNvSpPr/>
            <p:nvPr/>
          </p:nvSpPr>
          <p:spPr>
            <a:xfrm>
              <a:off x="10354322"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6F4C">
                <a:alpha val="79998"/>
              </a:srgbClr>
            </a:solidFill>
          </p:spPr>
          <p:txBody>
            <a:bodyPr wrap="square" lIns="0" tIns="0" rIns="0" bIns="0" rtlCol="0"/>
            <a:lstStyle/>
            <a:p>
              <a:endParaRPr/>
            </a:p>
          </p:txBody>
        </p:sp>
        <p:sp>
          <p:nvSpPr>
            <p:cNvPr id="716" name="object 723">
              <a:extLst>
                <a:ext uri="{FF2B5EF4-FFF2-40B4-BE49-F238E27FC236}">
                  <a16:creationId xmlns:a16="http://schemas.microsoft.com/office/drawing/2014/main" id="{1B947DB6-F151-547B-ADA8-E63C135FC543}"/>
                </a:ext>
              </a:extLst>
            </p:cNvPr>
            <p:cNvSpPr/>
            <p:nvPr/>
          </p:nvSpPr>
          <p:spPr>
            <a:xfrm>
              <a:off x="10393375"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717" name="object 724">
              <a:extLst>
                <a:ext uri="{FF2B5EF4-FFF2-40B4-BE49-F238E27FC236}">
                  <a16:creationId xmlns:a16="http://schemas.microsoft.com/office/drawing/2014/main" id="{690F5820-26BE-1670-8826-070FC43C1D4B}"/>
                </a:ext>
              </a:extLst>
            </p:cNvPr>
            <p:cNvSpPr/>
            <p:nvPr/>
          </p:nvSpPr>
          <p:spPr>
            <a:xfrm>
              <a:off x="10432440"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718" name="object 725">
              <a:extLst>
                <a:ext uri="{FF2B5EF4-FFF2-40B4-BE49-F238E27FC236}">
                  <a16:creationId xmlns:a16="http://schemas.microsoft.com/office/drawing/2014/main" id="{A8AF2CFF-56CA-83E5-F7EA-B2C533A35AB7}"/>
                </a:ext>
              </a:extLst>
            </p:cNvPr>
            <p:cNvSpPr/>
            <p:nvPr/>
          </p:nvSpPr>
          <p:spPr>
            <a:xfrm>
              <a:off x="10471492"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719" name="object 726">
              <a:extLst>
                <a:ext uri="{FF2B5EF4-FFF2-40B4-BE49-F238E27FC236}">
                  <a16:creationId xmlns:a16="http://schemas.microsoft.com/office/drawing/2014/main" id="{7E014568-A368-07E9-AD7D-47722CBAE4F2}"/>
                </a:ext>
              </a:extLst>
            </p:cNvPr>
            <p:cNvSpPr/>
            <p:nvPr/>
          </p:nvSpPr>
          <p:spPr>
            <a:xfrm>
              <a:off x="10510558"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720" name="object 727">
              <a:extLst>
                <a:ext uri="{FF2B5EF4-FFF2-40B4-BE49-F238E27FC236}">
                  <a16:creationId xmlns:a16="http://schemas.microsoft.com/office/drawing/2014/main" id="{A8E0907A-F02C-B689-18DE-B2A9E060268C}"/>
                </a:ext>
              </a:extLst>
            </p:cNvPr>
            <p:cNvSpPr/>
            <p:nvPr/>
          </p:nvSpPr>
          <p:spPr>
            <a:xfrm>
              <a:off x="10549610"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721" name="object 728">
              <a:extLst>
                <a:ext uri="{FF2B5EF4-FFF2-40B4-BE49-F238E27FC236}">
                  <a16:creationId xmlns:a16="http://schemas.microsoft.com/office/drawing/2014/main" id="{F5E20836-8ECA-BEDE-2BA5-D721E3A7804B}"/>
                </a:ext>
              </a:extLst>
            </p:cNvPr>
            <p:cNvSpPr/>
            <p:nvPr/>
          </p:nvSpPr>
          <p:spPr>
            <a:xfrm>
              <a:off x="10588675"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722" name="object 729">
              <a:extLst>
                <a:ext uri="{FF2B5EF4-FFF2-40B4-BE49-F238E27FC236}">
                  <a16:creationId xmlns:a16="http://schemas.microsoft.com/office/drawing/2014/main" id="{4FCFEF5A-568D-084A-B466-35D4A88CA83E}"/>
                </a:ext>
              </a:extLst>
            </p:cNvPr>
            <p:cNvSpPr/>
            <p:nvPr/>
          </p:nvSpPr>
          <p:spPr>
            <a:xfrm>
              <a:off x="10627728"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723" name="object 730">
              <a:extLst>
                <a:ext uri="{FF2B5EF4-FFF2-40B4-BE49-F238E27FC236}">
                  <a16:creationId xmlns:a16="http://schemas.microsoft.com/office/drawing/2014/main" id="{3D37EEFF-B847-32EA-0C78-074D41CA0C5A}"/>
                </a:ext>
              </a:extLst>
            </p:cNvPr>
            <p:cNvSpPr/>
            <p:nvPr/>
          </p:nvSpPr>
          <p:spPr>
            <a:xfrm>
              <a:off x="10666793"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724" name="object 731">
              <a:extLst>
                <a:ext uri="{FF2B5EF4-FFF2-40B4-BE49-F238E27FC236}">
                  <a16:creationId xmlns:a16="http://schemas.microsoft.com/office/drawing/2014/main" id="{B85200AC-1459-D25F-459B-A77CBD4D2AAC}"/>
                </a:ext>
              </a:extLst>
            </p:cNvPr>
            <p:cNvSpPr/>
            <p:nvPr/>
          </p:nvSpPr>
          <p:spPr>
            <a:xfrm>
              <a:off x="10705845"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725" name="object 732">
              <a:extLst>
                <a:ext uri="{FF2B5EF4-FFF2-40B4-BE49-F238E27FC236}">
                  <a16:creationId xmlns:a16="http://schemas.microsoft.com/office/drawing/2014/main" id="{9E805E07-DAC9-91C4-FBAE-70C8A50A4846}"/>
                </a:ext>
              </a:extLst>
            </p:cNvPr>
            <p:cNvSpPr/>
            <p:nvPr/>
          </p:nvSpPr>
          <p:spPr>
            <a:xfrm>
              <a:off x="10744911"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726" name="object 733">
              <a:extLst>
                <a:ext uri="{FF2B5EF4-FFF2-40B4-BE49-F238E27FC236}">
                  <a16:creationId xmlns:a16="http://schemas.microsoft.com/office/drawing/2014/main" id="{7F35032B-7C22-6D49-8E22-BE0CBE766C6D}"/>
                </a:ext>
              </a:extLst>
            </p:cNvPr>
            <p:cNvSpPr/>
            <p:nvPr/>
          </p:nvSpPr>
          <p:spPr>
            <a:xfrm>
              <a:off x="10783963"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727" name="object 734">
              <a:extLst>
                <a:ext uri="{FF2B5EF4-FFF2-40B4-BE49-F238E27FC236}">
                  <a16:creationId xmlns:a16="http://schemas.microsoft.com/office/drawing/2014/main" id="{69E2D585-7068-26CE-E206-D69E3FA40EA1}"/>
                </a:ext>
              </a:extLst>
            </p:cNvPr>
            <p:cNvSpPr/>
            <p:nvPr/>
          </p:nvSpPr>
          <p:spPr>
            <a:xfrm>
              <a:off x="10823028" y="149731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F99">
                <a:alpha val="79998"/>
              </a:srgbClr>
            </a:solidFill>
          </p:spPr>
          <p:txBody>
            <a:bodyPr wrap="square" lIns="0" tIns="0" rIns="0" bIns="0" rtlCol="0"/>
            <a:lstStyle/>
            <a:p>
              <a:endParaRPr/>
            </a:p>
          </p:txBody>
        </p:sp>
        <p:sp>
          <p:nvSpPr>
            <p:cNvPr id="728" name="object 735">
              <a:extLst>
                <a:ext uri="{FF2B5EF4-FFF2-40B4-BE49-F238E27FC236}">
                  <a16:creationId xmlns:a16="http://schemas.microsoft.com/office/drawing/2014/main" id="{AD682B5D-B9E6-9C72-BF46-97A1BB8FDFB7}"/>
                </a:ext>
              </a:extLst>
            </p:cNvPr>
            <p:cNvSpPr/>
            <p:nvPr/>
          </p:nvSpPr>
          <p:spPr>
            <a:xfrm>
              <a:off x="10862081"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729" name="object 736">
              <a:extLst>
                <a:ext uri="{FF2B5EF4-FFF2-40B4-BE49-F238E27FC236}">
                  <a16:creationId xmlns:a16="http://schemas.microsoft.com/office/drawing/2014/main" id="{DFBA1DE6-6405-B6F1-4E3D-17F1983883DB}"/>
                </a:ext>
              </a:extLst>
            </p:cNvPr>
            <p:cNvSpPr/>
            <p:nvPr/>
          </p:nvSpPr>
          <p:spPr>
            <a:xfrm>
              <a:off x="10901146" y="149731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38D">
                <a:alpha val="79998"/>
              </a:srgbClr>
            </a:solidFill>
          </p:spPr>
          <p:txBody>
            <a:bodyPr wrap="square" lIns="0" tIns="0" rIns="0" bIns="0" rtlCol="0"/>
            <a:lstStyle/>
            <a:p>
              <a:endParaRPr/>
            </a:p>
          </p:txBody>
        </p:sp>
        <p:sp>
          <p:nvSpPr>
            <p:cNvPr id="730" name="object 737">
              <a:extLst>
                <a:ext uri="{FF2B5EF4-FFF2-40B4-BE49-F238E27FC236}">
                  <a16:creationId xmlns:a16="http://schemas.microsoft.com/office/drawing/2014/main" id="{EE9AEA0F-27EA-0CE3-1412-CF648BC9690F}"/>
                </a:ext>
              </a:extLst>
            </p:cNvPr>
            <p:cNvSpPr/>
            <p:nvPr/>
          </p:nvSpPr>
          <p:spPr>
            <a:xfrm>
              <a:off x="10940199"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731" name="object 738">
              <a:extLst>
                <a:ext uri="{FF2B5EF4-FFF2-40B4-BE49-F238E27FC236}">
                  <a16:creationId xmlns:a16="http://schemas.microsoft.com/office/drawing/2014/main" id="{B98152AF-2C10-39CA-D5D6-75C5A83DD02C}"/>
                </a:ext>
              </a:extLst>
            </p:cNvPr>
            <p:cNvSpPr/>
            <p:nvPr/>
          </p:nvSpPr>
          <p:spPr>
            <a:xfrm>
              <a:off x="10979251"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732" name="object 739">
              <a:extLst>
                <a:ext uri="{FF2B5EF4-FFF2-40B4-BE49-F238E27FC236}">
                  <a16:creationId xmlns:a16="http://schemas.microsoft.com/office/drawing/2014/main" id="{5F4DFEAE-212D-D31A-0345-51CF16C48D1F}"/>
                </a:ext>
              </a:extLst>
            </p:cNvPr>
            <p:cNvSpPr/>
            <p:nvPr/>
          </p:nvSpPr>
          <p:spPr>
            <a:xfrm>
              <a:off x="11018316"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733" name="object 740">
              <a:extLst>
                <a:ext uri="{FF2B5EF4-FFF2-40B4-BE49-F238E27FC236}">
                  <a16:creationId xmlns:a16="http://schemas.microsoft.com/office/drawing/2014/main" id="{5ED963EF-ED14-C4A5-154E-AEAA85BFE0C2}"/>
                </a:ext>
              </a:extLst>
            </p:cNvPr>
            <p:cNvSpPr/>
            <p:nvPr/>
          </p:nvSpPr>
          <p:spPr>
            <a:xfrm>
              <a:off x="11057369"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734" name="object 741">
              <a:extLst>
                <a:ext uri="{FF2B5EF4-FFF2-40B4-BE49-F238E27FC236}">
                  <a16:creationId xmlns:a16="http://schemas.microsoft.com/office/drawing/2014/main" id="{3C26EA64-EF6F-C86B-D6EE-1833642A2A87}"/>
                </a:ext>
              </a:extLst>
            </p:cNvPr>
            <p:cNvSpPr/>
            <p:nvPr/>
          </p:nvSpPr>
          <p:spPr>
            <a:xfrm>
              <a:off x="11096434"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735" name="object 742">
              <a:extLst>
                <a:ext uri="{FF2B5EF4-FFF2-40B4-BE49-F238E27FC236}">
                  <a16:creationId xmlns:a16="http://schemas.microsoft.com/office/drawing/2014/main" id="{724DBBCA-D3B7-A9E2-D8DB-41F933EF63B9}"/>
                </a:ext>
              </a:extLst>
            </p:cNvPr>
            <p:cNvSpPr/>
            <p:nvPr/>
          </p:nvSpPr>
          <p:spPr>
            <a:xfrm>
              <a:off x="11135486"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7A4">
                <a:alpha val="79998"/>
              </a:srgbClr>
            </a:solidFill>
          </p:spPr>
          <p:txBody>
            <a:bodyPr wrap="square" lIns="0" tIns="0" rIns="0" bIns="0" rtlCol="0"/>
            <a:lstStyle/>
            <a:p>
              <a:endParaRPr/>
            </a:p>
          </p:txBody>
        </p:sp>
        <p:sp>
          <p:nvSpPr>
            <p:cNvPr id="736" name="object 743">
              <a:extLst>
                <a:ext uri="{FF2B5EF4-FFF2-40B4-BE49-F238E27FC236}">
                  <a16:creationId xmlns:a16="http://schemas.microsoft.com/office/drawing/2014/main" id="{094CCD7D-0948-F796-2145-010044E82925}"/>
                </a:ext>
              </a:extLst>
            </p:cNvPr>
            <p:cNvSpPr/>
            <p:nvPr/>
          </p:nvSpPr>
          <p:spPr>
            <a:xfrm>
              <a:off x="11174552"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737" name="object 744">
              <a:extLst>
                <a:ext uri="{FF2B5EF4-FFF2-40B4-BE49-F238E27FC236}">
                  <a16:creationId xmlns:a16="http://schemas.microsoft.com/office/drawing/2014/main" id="{555F65A7-CB96-89BE-25A8-EE31E551D8B0}"/>
                </a:ext>
              </a:extLst>
            </p:cNvPr>
            <p:cNvSpPr/>
            <p:nvPr/>
          </p:nvSpPr>
          <p:spPr>
            <a:xfrm>
              <a:off x="11213604"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738" name="object 745">
              <a:extLst>
                <a:ext uri="{FF2B5EF4-FFF2-40B4-BE49-F238E27FC236}">
                  <a16:creationId xmlns:a16="http://schemas.microsoft.com/office/drawing/2014/main" id="{1FC539CE-4ADF-4508-A4D7-BCB1CF9E9319}"/>
                </a:ext>
              </a:extLst>
            </p:cNvPr>
            <p:cNvSpPr/>
            <p:nvPr/>
          </p:nvSpPr>
          <p:spPr>
            <a:xfrm>
              <a:off x="11252669"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739" name="object 746">
              <a:extLst>
                <a:ext uri="{FF2B5EF4-FFF2-40B4-BE49-F238E27FC236}">
                  <a16:creationId xmlns:a16="http://schemas.microsoft.com/office/drawing/2014/main" id="{9C7FDEBD-ABC8-527C-10A1-26DC167F64C6}"/>
                </a:ext>
              </a:extLst>
            </p:cNvPr>
            <p:cNvSpPr/>
            <p:nvPr/>
          </p:nvSpPr>
          <p:spPr>
            <a:xfrm>
              <a:off x="11291722"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740" name="object 747">
              <a:extLst>
                <a:ext uri="{FF2B5EF4-FFF2-40B4-BE49-F238E27FC236}">
                  <a16:creationId xmlns:a16="http://schemas.microsoft.com/office/drawing/2014/main" id="{E4207FF9-3341-38F7-EA8D-CC79F5617347}"/>
                </a:ext>
              </a:extLst>
            </p:cNvPr>
            <p:cNvSpPr/>
            <p:nvPr/>
          </p:nvSpPr>
          <p:spPr>
            <a:xfrm>
              <a:off x="11330787"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741" name="object 748">
              <a:extLst>
                <a:ext uri="{FF2B5EF4-FFF2-40B4-BE49-F238E27FC236}">
                  <a16:creationId xmlns:a16="http://schemas.microsoft.com/office/drawing/2014/main" id="{77B27BE3-20A3-12DA-5183-5F3B28A03F5C}"/>
                </a:ext>
              </a:extLst>
            </p:cNvPr>
            <p:cNvSpPr/>
            <p:nvPr/>
          </p:nvSpPr>
          <p:spPr>
            <a:xfrm>
              <a:off x="11369840"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742" name="object 749">
              <a:extLst>
                <a:ext uri="{FF2B5EF4-FFF2-40B4-BE49-F238E27FC236}">
                  <a16:creationId xmlns:a16="http://schemas.microsoft.com/office/drawing/2014/main" id="{B0C27D6D-3FE8-17BF-831B-F49FF378BAED}"/>
                </a:ext>
              </a:extLst>
            </p:cNvPr>
            <p:cNvSpPr/>
            <p:nvPr/>
          </p:nvSpPr>
          <p:spPr>
            <a:xfrm>
              <a:off x="11408905"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743" name="object 750">
              <a:extLst>
                <a:ext uri="{FF2B5EF4-FFF2-40B4-BE49-F238E27FC236}">
                  <a16:creationId xmlns:a16="http://schemas.microsoft.com/office/drawing/2014/main" id="{771BD25A-F92D-67CF-CE73-FD0112C47B74}"/>
                </a:ext>
              </a:extLst>
            </p:cNvPr>
            <p:cNvSpPr/>
            <p:nvPr/>
          </p:nvSpPr>
          <p:spPr>
            <a:xfrm>
              <a:off x="11447957"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744" name="object 751">
              <a:extLst>
                <a:ext uri="{FF2B5EF4-FFF2-40B4-BE49-F238E27FC236}">
                  <a16:creationId xmlns:a16="http://schemas.microsoft.com/office/drawing/2014/main" id="{1CB2D4C4-D6A6-151A-AE4A-8A714AE713FB}"/>
                </a:ext>
              </a:extLst>
            </p:cNvPr>
            <p:cNvSpPr/>
            <p:nvPr/>
          </p:nvSpPr>
          <p:spPr>
            <a:xfrm>
              <a:off x="11487022"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745" name="object 752">
              <a:extLst>
                <a:ext uri="{FF2B5EF4-FFF2-40B4-BE49-F238E27FC236}">
                  <a16:creationId xmlns:a16="http://schemas.microsoft.com/office/drawing/2014/main" id="{AA4DFBB0-1073-EDC0-3CFF-1A4FE889AB91}"/>
                </a:ext>
              </a:extLst>
            </p:cNvPr>
            <p:cNvSpPr/>
            <p:nvPr/>
          </p:nvSpPr>
          <p:spPr>
            <a:xfrm>
              <a:off x="11526075"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746" name="object 753">
              <a:extLst>
                <a:ext uri="{FF2B5EF4-FFF2-40B4-BE49-F238E27FC236}">
                  <a16:creationId xmlns:a16="http://schemas.microsoft.com/office/drawing/2014/main" id="{B3876ED0-23F4-0908-DE8E-0DDF49256F8F}"/>
                </a:ext>
              </a:extLst>
            </p:cNvPr>
            <p:cNvSpPr/>
            <p:nvPr/>
          </p:nvSpPr>
          <p:spPr>
            <a:xfrm>
              <a:off x="11565140"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D">
                <a:alpha val="79998"/>
              </a:srgbClr>
            </a:solidFill>
          </p:spPr>
          <p:txBody>
            <a:bodyPr wrap="square" lIns="0" tIns="0" rIns="0" bIns="0" rtlCol="0"/>
            <a:lstStyle/>
            <a:p>
              <a:endParaRPr/>
            </a:p>
          </p:txBody>
        </p:sp>
        <p:sp>
          <p:nvSpPr>
            <p:cNvPr id="747" name="object 754">
              <a:extLst>
                <a:ext uri="{FF2B5EF4-FFF2-40B4-BE49-F238E27FC236}">
                  <a16:creationId xmlns:a16="http://schemas.microsoft.com/office/drawing/2014/main" id="{3802BD7A-9B3E-B294-2CAE-A1A1EA9F50FA}"/>
                </a:ext>
              </a:extLst>
            </p:cNvPr>
            <p:cNvSpPr/>
            <p:nvPr/>
          </p:nvSpPr>
          <p:spPr>
            <a:xfrm>
              <a:off x="11604193"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748" name="object 755">
              <a:extLst>
                <a:ext uri="{FF2B5EF4-FFF2-40B4-BE49-F238E27FC236}">
                  <a16:creationId xmlns:a16="http://schemas.microsoft.com/office/drawing/2014/main" id="{F1071AA7-DE52-5050-D2F2-260B8F1BAD23}"/>
                </a:ext>
              </a:extLst>
            </p:cNvPr>
            <p:cNvSpPr/>
            <p:nvPr/>
          </p:nvSpPr>
          <p:spPr>
            <a:xfrm>
              <a:off x="11643258" y="149731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8A5">
                <a:alpha val="79998"/>
              </a:srgbClr>
            </a:solidFill>
          </p:spPr>
          <p:txBody>
            <a:bodyPr wrap="square" lIns="0" tIns="0" rIns="0" bIns="0" rtlCol="0"/>
            <a:lstStyle/>
            <a:p>
              <a:endParaRPr/>
            </a:p>
          </p:txBody>
        </p:sp>
        <p:sp>
          <p:nvSpPr>
            <p:cNvPr id="749" name="object 756">
              <a:extLst>
                <a:ext uri="{FF2B5EF4-FFF2-40B4-BE49-F238E27FC236}">
                  <a16:creationId xmlns:a16="http://schemas.microsoft.com/office/drawing/2014/main" id="{6C37F280-B90D-FF4C-7E11-0B42C8EF5F63}"/>
                </a:ext>
              </a:extLst>
            </p:cNvPr>
            <p:cNvSpPr/>
            <p:nvPr/>
          </p:nvSpPr>
          <p:spPr>
            <a:xfrm>
              <a:off x="11682310"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750" name="object 757">
              <a:extLst>
                <a:ext uri="{FF2B5EF4-FFF2-40B4-BE49-F238E27FC236}">
                  <a16:creationId xmlns:a16="http://schemas.microsoft.com/office/drawing/2014/main" id="{801D41AB-9EF9-28EB-8FD8-5F62D7031CBE}"/>
                </a:ext>
              </a:extLst>
            </p:cNvPr>
            <p:cNvSpPr/>
            <p:nvPr/>
          </p:nvSpPr>
          <p:spPr>
            <a:xfrm>
              <a:off x="11721376" y="149731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7A4">
                <a:alpha val="79998"/>
              </a:srgbClr>
            </a:solidFill>
          </p:spPr>
          <p:txBody>
            <a:bodyPr wrap="square" lIns="0" tIns="0" rIns="0" bIns="0" rtlCol="0"/>
            <a:lstStyle/>
            <a:p>
              <a:endParaRPr/>
            </a:p>
          </p:txBody>
        </p:sp>
        <p:sp>
          <p:nvSpPr>
            <p:cNvPr id="751" name="object 758">
              <a:extLst>
                <a:ext uri="{FF2B5EF4-FFF2-40B4-BE49-F238E27FC236}">
                  <a16:creationId xmlns:a16="http://schemas.microsoft.com/office/drawing/2014/main" id="{4E3C46E2-1C44-A66F-2441-D7F9880648DA}"/>
                </a:ext>
              </a:extLst>
            </p:cNvPr>
            <p:cNvSpPr/>
            <p:nvPr/>
          </p:nvSpPr>
          <p:spPr>
            <a:xfrm>
              <a:off x="11760428"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752" name="object 759">
              <a:extLst>
                <a:ext uri="{FF2B5EF4-FFF2-40B4-BE49-F238E27FC236}">
                  <a16:creationId xmlns:a16="http://schemas.microsoft.com/office/drawing/2014/main" id="{7F489EA8-986C-E67F-77F2-7C3AB3EDF590}"/>
                </a:ext>
              </a:extLst>
            </p:cNvPr>
            <p:cNvSpPr/>
            <p:nvPr/>
          </p:nvSpPr>
          <p:spPr>
            <a:xfrm>
              <a:off x="11799493" y="149731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753" name="object 760">
              <a:extLst>
                <a:ext uri="{FF2B5EF4-FFF2-40B4-BE49-F238E27FC236}">
                  <a16:creationId xmlns:a16="http://schemas.microsoft.com/office/drawing/2014/main" id="{E7DB19D7-C509-EB38-C233-F316D254E975}"/>
                </a:ext>
              </a:extLst>
            </p:cNvPr>
            <p:cNvSpPr/>
            <p:nvPr/>
          </p:nvSpPr>
          <p:spPr>
            <a:xfrm>
              <a:off x="11838546"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754" name="object 761">
              <a:extLst>
                <a:ext uri="{FF2B5EF4-FFF2-40B4-BE49-F238E27FC236}">
                  <a16:creationId xmlns:a16="http://schemas.microsoft.com/office/drawing/2014/main" id="{B960646D-8957-2111-A693-07DE971824E0}"/>
                </a:ext>
              </a:extLst>
            </p:cNvPr>
            <p:cNvSpPr/>
            <p:nvPr/>
          </p:nvSpPr>
          <p:spPr>
            <a:xfrm>
              <a:off x="11877611" y="149731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C96">
                <a:alpha val="79998"/>
              </a:srgbClr>
            </a:solidFill>
          </p:spPr>
          <p:txBody>
            <a:bodyPr wrap="square" lIns="0" tIns="0" rIns="0" bIns="0" rtlCol="0"/>
            <a:lstStyle/>
            <a:p>
              <a:endParaRPr/>
            </a:p>
          </p:txBody>
        </p:sp>
        <p:sp>
          <p:nvSpPr>
            <p:cNvPr id="755" name="object 762">
              <a:extLst>
                <a:ext uri="{FF2B5EF4-FFF2-40B4-BE49-F238E27FC236}">
                  <a16:creationId xmlns:a16="http://schemas.microsoft.com/office/drawing/2014/main" id="{96681C26-BB9A-F3C6-CBEA-055D7639138A}"/>
                </a:ext>
              </a:extLst>
            </p:cNvPr>
            <p:cNvSpPr/>
            <p:nvPr/>
          </p:nvSpPr>
          <p:spPr>
            <a:xfrm>
              <a:off x="11916663" y="149731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756" name="object 763">
              <a:extLst>
                <a:ext uri="{FF2B5EF4-FFF2-40B4-BE49-F238E27FC236}">
                  <a16:creationId xmlns:a16="http://schemas.microsoft.com/office/drawing/2014/main" id="{AED2CE1D-6EBA-8907-1D10-807490451BF6}"/>
                </a:ext>
              </a:extLst>
            </p:cNvPr>
            <p:cNvSpPr/>
            <p:nvPr/>
          </p:nvSpPr>
          <p:spPr>
            <a:xfrm>
              <a:off x="11955729" y="149733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757" name="object 764">
              <a:extLst>
                <a:ext uri="{FF2B5EF4-FFF2-40B4-BE49-F238E27FC236}">
                  <a16:creationId xmlns:a16="http://schemas.microsoft.com/office/drawing/2014/main" id="{9DB6D74B-E3CF-BF35-08C3-0D2EEA7CBDFC}"/>
                </a:ext>
              </a:extLst>
            </p:cNvPr>
            <p:cNvSpPr/>
            <p:nvPr/>
          </p:nvSpPr>
          <p:spPr>
            <a:xfrm>
              <a:off x="10041851" y="153537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8553C">
                <a:alpha val="79998"/>
              </a:srgbClr>
            </a:solidFill>
          </p:spPr>
          <p:txBody>
            <a:bodyPr wrap="square" lIns="0" tIns="0" rIns="0" bIns="0" rtlCol="0"/>
            <a:lstStyle/>
            <a:p>
              <a:endParaRPr/>
            </a:p>
          </p:txBody>
        </p:sp>
        <p:sp>
          <p:nvSpPr>
            <p:cNvPr id="758" name="object 765">
              <a:extLst>
                <a:ext uri="{FF2B5EF4-FFF2-40B4-BE49-F238E27FC236}">
                  <a16:creationId xmlns:a16="http://schemas.microsoft.com/office/drawing/2014/main" id="{F803B94E-EA73-0FCD-F937-FEEC185B40B0}"/>
                </a:ext>
              </a:extLst>
            </p:cNvPr>
            <p:cNvSpPr/>
            <p:nvPr/>
          </p:nvSpPr>
          <p:spPr>
            <a:xfrm>
              <a:off x="10080904" y="153536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9583E">
                <a:alpha val="79998"/>
              </a:srgbClr>
            </a:solidFill>
          </p:spPr>
          <p:txBody>
            <a:bodyPr wrap="square" lIns="0" tIns="0" rIns="0" bIns="0" rtlCol="0"/>
            <a:lstStyle/>
            <a:p>
              <a:endParaRPr/>
            </a:p>
          </p:txBody>
        </p:sp>
        <p:sp>
          <p:nvSpPr>
            <p:cNvPr id="759" name="object 766">
              <a:extLst>
                <a:ext uri="{FF2B5EF4-FFF2-40B4-BE49-F238E27FC236}">
                  <a16:creationId xmlns:a16="http://schemas.microsoft.com/office/drawing/2014/main" id="{D6DA6844-506B-272B-61C8-5871CF2C80D6}"/>
                </a:ext>
              </a:extLst>
            </p:cNvPr>
            <p:cNvSpPr/>
            <p:nvPr/>
          </p:nvSpPr>
          <p:spPr>
            <a:xfrm>
              <a:off x="10119969"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760" name="object 767">
              <a:extLst>
                <a:ext uri="{FF2B5EF4-FFF2-40B4-BE49-F238E27FC236}">
                  <a16:creationId xmlns:a16="http://schemas.microsoft.com/office/drawing/2014/main" id="{A3935A3A-5B58-DA0F-6148-66B3B27A0B6F}"/>
                </a:ext>
              </a:extLst>
            </p:cNvPr>
            <p:cNvSpPr/>
            <p:nvPr/>
          </p:nvSpPr>
          <p:spPr>
            <a:xfrm>
              <a:off x="10159022"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761" name="object 768">
              <a:extLst>
                <a:ext uri="{FF2B5EF4-FFF2-40B4-BE49-F238E27FC236}">
                  <a16:creationId xmlns:a16="http://schemas.microsoft.com/office/drawing/2014/main" id="{4D706010-BD53-CE15-76C2-7D86314B2C9F}"/>
                </a:ext>
              </a:extLst>
            </p:cNvPr>
            <p:cNvSpPr/>
            <p:nvPr/>
          </p:nvSpPr>
          <p:spPr>
            <a:xfrm>
              <a:off x="10198087"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762" name="object 769">
              <a:extLst>
                <a:ext uri="{FF2B5EF4-FFF2-40B4-BE49-F238E27FC236}">
                  <a16:creationId xmlns:a16="http://schemas.microsoft.com/office/drawing/2014/main" id="{6D22659D-6190-38A0-0011-A3EA772ED87E}"/>
                </a:ext>
              </a:extLst>
            </p:cNvPr>
            <p:cNvSpPr/>
            <p:nvPr/>
          </p:nvSpPr>
          <p:spPr>
            <a:xfrm>
              <a:off x="10237139"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763" name="object 770">
              <a:extLst>
                <a:ext uri="{FF2B5EF4-FFF2-40B4-BE49-F238E27FC236}">
                  <a16:creationId xmlns:a16="http://schemas.microsoft.com/office/drawing/2014/main" id="{8D8CC17F-25CD-7896-5577-459C207435B4}"/>
                </a:ext>
              </a:extLst>
            </p:cNvPr>
            <p:cNvSpPr/>
            <p:nvPr/>
          </p:nvSpPr>
          <p:spPr>
            <a:xfrm>
              <a:off x="10276204"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764" name="object 771">
              <a:extLst>
                <a:ext uri="{FF2B5EF4-FFF2-40B4-BE49-F238E27FC236}">
                  <a16:creationId xmlns:a16="http://schemas.microsoft.com/office/drawing/2014/main" id="{6CE49DEF-740F-5B54-33BE-270D837D039D}"/>
                </a:ext>
              </a:extLst>
            </p:cNvPr>
            <p:cNvSpPr/>
            <p:nvPr/>
          </p:nvSpPr>
          <p:spPr>
            <a:xfrm>
              <a:off x="10315257"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765" name="object 772">
              <a:extLst>
                <a:ext uri="{FF2B5EF4-FFF2-40B4-BE49-F238E27FC236}">
                  <a16:creationId xmlns:a16="http://schemas.microsoft.com/office/drawing/2014/main" id="{C0ACB8EE-223C-C275-B930-647941802428}"/>
                </a:ext>
              </a:extLst>
            </p:cNvPr>
            <p:cNvSpPr/>
            <p:nvPr/>
          </p:nvSpPr>
          <p:spPr>
            <a:xfrm>
              <a:off x="10354322"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766" name="object 773">
              <a:extLst>
                <a:ext uri="{FF2B5EF4-FFF2-40B4-BE49-F238E27FC236}">
                  <a16:creationId xmlns:a16="http://schemas.microsoft.com/office/drawing/2014/main" id="{F3C5E149-BD21-53E1-ABA9-24041EA9EF0A}"/>
                </a:ext>
              </a:extLst>
            </p:cNvPr>
            <p:cNvSpPr/>
            <p:nvPr/>
          </p:nvSpPr>
          <p:spPr>
            <a:xfrm>
              <a:off x="10393375"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767" name="object 774">
              <a:extLst>
                <a:ext uri="{FF2B5EF4-FFF2-40B4-BE49-F238E27FC236}">
                  <a16:creationId xmlns:a16="http://schemas.microsoft.com/office/drawing/2014/main" id="{1CD2A7C4-59BA-7493-019C-B8940E381348}"/>
                </a:ext>
              </a:extLst>
            </p:cNvPr>
            <p:cNvSpPr/>
            <p:nvPr/>
          </p:nvSpPr>
          <p:spPr>
            <a:xfrm>
              <a:off x="10432440"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768" name="object 775">
              <a:extLst>
                <a:ext uri="{FF2B5EF4-FFF2-40B4-BE49-F238E27FC236}">
                  <a16:creationId xmlns:a16="http://schemas.microsoft.com/office/drawing/2014/main" id="{F6F98662-9604-B5C7-A443-C4807333DD6F}"/>
                </a:ext>
              </a:extLst>
            </p:cNvPr>
            <p:cNvSpPr/>
            <p:nvPr/>
          </p:nvSpPr>
          <p:spPr>
            <a:xfrm>
              <a:off x="10471492"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769" name="object 776">
              <a:extLst>
                <a:ext uri="{FF2B5EF4-FFF2-40B4-BE49-F238E27FC236}">
                  <a16:creationId xmlns:a16="http://schemas.microsoft.com/office/drawing/2014/main" id="{5256BA14-97C4-B8BF-EE67-CEF30A5142BE}"/>
                </a:ext>
              </a:extLst>
            </p:cNvPr>
            <p:cNvSpPr/>
            <p:nvPr/>
          </p:nvSpPr>
          <p:spPr>
            <a:xfrm>
              <a:off x="10510558"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D">
                <a:alpha val="79998"/>
              </a:srgbClr>
            </a:solidFill>
          </p:spPr>
          <p:txBody>
            <a:bodyPr wrap="square" lIns="0" tIns="0" rIns="0" bIns="0" rtlCol="0"/>
            <a:lstStyle/>
            <a:p>
              <a:endParaRPr/>
            </a:p>
          </p:txBody>
        </p:sp>
        <p:sp>
          <p:nvSpPr>
            <p:cNvPr id="770" name="object 777">
              <a:extLst>
                <a:ext uri="{FF2B5EF4-FFF2-40B4-BE49-F238E27FC236}">
                  <a16:creationId xmlns:a16="http://schemas.microsoft.com/office/drawing/2014/main" id="{E4EF7F76-9DCC-CD22-FB90-9C71B8E5DE64}"/>
                </a:ext>
              </a:extLst>
            </p:cNvPr>
            <p:cNvSpPr/>
            <p:nvPr/>
          </p:nvSpPr>
          <p:spPr>
            <a:xfrm>
              <a:off x="10549610"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7A4">
                <a:alpha val="79998"/>
              </a:srgbClr>
            </a:solidFill>
          </p:spPr>
          <p:txBody>
            <a:bodyPr wrap="square" lIns="0" tIns="0" rIns="0" bIns="0" rtlCol="0"/>
            <a:lstStyle/>
            <a:p>
              <a:endParaRPr/>
            </a:p>
          </p:txBody>
        </p:sp>
        <p:sp>
          <p:nvSpPr>
            <p:cNvPr id="771" name="object 778">
              <a:extLst>
                <a:ext uri="{FF2B5EF4-FFF2-40B4-BE49-F238E27FC236}">
                  <a16:creationId xmlns:a16="http://schemas.microsoft.com/office/drawing/2014/main" id="{0C5898A8-3411-C70F-2EB7-92FC197082AC}"/>
                </a:ext>
              </a:extLst>
            </p:cNvPr>
            <p:cNvSpPr/>
            <p:nvPr/>
          </p:nvSpPr>
          <p:spPr>
            <a:xfrm>
              <a:off x="10588675"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772" name="object 779">
              <a:extLst>
                <a:ext uri="{FF2B5EF4-FFF2-40B4-BE49-F238E27FC236}">
                  <a16:creationId xmlns:a16="http://schemas.microsoft.com/office/drawing/2014/main" id="{D53949B9-4DEF-4BC8-D60F-CBC02971F10A}"/>
                </a:ext>
              </a:extLst>
            </p:cNvPr>
            <p:cNvSpPr/>
            <p:nvPr/>
          </p:nvSpPr>
          <p:spPr>
            <a:xfrm>
              <a:off x="10627728"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773" name="object 780">
              <a:extLst>
                <a:ext uri="{FF2B5EF4-FFF2-40B4-BE49-F238E27FC236}">
                  <a16:creationId xmlns:a16="http://schemas.microsoft.com/office/drawing/2014/main" id="{8C32392E-3CDF-35E4-C63B-6DD0F81421AC}"/>
                </a:ext>
              </a:extLst>
            </p:cNvPr>
            <p:cNvSpPr/>
            <p:nvPr/>
          </p:nvSpPr>
          <p:spPr>
            <a:xfrm>
              <a:off x="10666793"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774" name="object 781">
              <a:extLst>
                <a:ext uri="{FF2B5EF4-FFF2-40B4-BE49-F238E27FC236}">
                  <a16:creationId xmlns:a16="http://schemas.microsoft.com/office/drawing/2014/main" id="{099E74B4-706C-2075-A37F-8E749F26F0D9}"/>
                </a:ext>
              </a:extLst>
            </p:cNvPr>
            <p:cNvSpPr/>
            <p:nvPr/>
          </p:nvSpPr>
          <p:spPr>
            <a:xfrm>
              <a:off x="10705845"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1B9">
                <a:alpha val="79998"/>
              </a:srgbClr>
            </a:solidFill>
          </p:spPr>
          <p:txBody>
            <a:bodyPr wrap="square" lIns="0" tIns="0" rIns="0" bIns="0" rtlCol="0"/>
            <a:lstStyle/>
            <a:p>
              <a:endParaRPr/>
            </a:p>
          </p:txBody>
        </p:sp>
        <p:sp>
          <p:nvSpPr>
            <p:cNvPr id="775" name="object 782">
              <a:extLst>
                <a:ext uri="{FF2B5EF4-FFF2-40B4-BE49-F238E27FC236}">
                  <a16:creationId xmlns:a16="http://schemas.microsoft.com/office/drawing/2014/main" id="{337E1028-606B-5268-7CC4-10C9D8CFE7AF}"/>
                </a:ext>
              </a:extLst>
            </p:cNvPr>
            <p:cNvSpPr/>
            <p:nvPr/>
          </p:nvSpPr>
          <p:spPr>
            <a:xfrm>
              <a:off x="10744911"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776" name="object 783">
              <a:extLst>
                <a:ext uri="{FF2B5EF4-FFF2-40B4-BE49-F238E27FC236}">
                  <a16:creationId xmlns:a16="http://schemas.microsoft.com/office/drawing/2014/main" id="{30405672-CE1B-4564-D2EB-474A6429F18C}"/>
                </a:ext>
              </a:extLst>
            </p:cNvPr>
            <p:cNvSpPr/>
            <p:nvPr/>
          </p:nvSpPr>
          <p:spPr>
            <a:xfrm>
              <a:off x="10783963"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777" name="object 784">
              <a:extLst>
                <a:ext uri="{FF2B5EF4-FFF2-40B4-BE49-F238E27FC236}">
                  <a16:creationId xmlns:a16="http://schemas.microsoft.com/office/drawing/2014/main" id="{D41BE057-CE8C-8B8E-51DF-CC1716DA1B46}"/>
                </a:ext>
              </a:extLst>
            </p:cNvPr>
            <p:cNvSpPr/>
            <p:nvPr/>
          </p:nvSpPr>
          <p:spPr>
            <a:xfrm>
              <a:off x="10823028" y="153536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957">
                <a:alpha val="79998"/>
              </a:srgbClr>
            </a:solidFill>
          </p:spPr>
          <p:txBody>
            <a:bodyPr wrap="square" lIns="0" tIns="0" rIns="0" bIns="0" rtlCol="0"/>
            <a:lstStyle/>
            <a:p>
              <a:endParaRPr/>
            </a:p>
          </p:txBody>
        </p:sp>
        <p:sp>
          <p:nvSpPr>
            <p:cNvPr id="778" name="object 785">
              <a:extLst>
                <a:ext uri="{FF2B5EF4-FFF2-40B4-BE49-F238E27FC236}">
                  <a16:creationId xmlns:a16="http://schemas.microsoft.com/office/drawing/2014/main" id="{A98DDC97-6188-CE83-A446-90F9C849CCCB}"/>
                </a:ext>
              </a:extLst>
            </p:cNvPr>
            <p:cNvSpPr/>
            <p:nvPr/>
          </p:nvSpPr>
          <p:spPr>
            <a:xfrm>
              <a:off x="10862081"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779" name="object 786">
              <a:extLst>
                <a:ext uri="{FF2B5EF4-FFF2-40B4-BE49-F238E27FC236}">
                  <a16:creationId xmlns:a16="http://schemas.microsoft.com/office/drawing/2014/main" id="{5B84C7BF-50B7-5EB0-B8A6-C5EE7373A735}"/>
                </a:ext>
              </a:extLst>
            </p:cNvPr>
            <p:cNvSpPr/>
            <p:nvPr/>
          </p:nvSpPr>
          <p:spPr>
            <a:xfrm>
              <a:off x="10901146" y="153536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98455">
                <a:alpha val="79998"/>
              </a:srgbClr>
            </a:solidFill>
          </p:spPr>
          <p:txBody>
            <a:bodyPr wrap="square" lIns="0" tIns="0" rIns="0" bIns="0" rtlCol="0"/>
            <a:lstStyle/>
            <a:p>
              <a:endParaRPr/>
            </a:p>
          </p:txBody>
        </p:sp>
        <p:sp>
          <p:nvSpPr>
            <p:cNvPr id="780" name="object 787">
              <a:extLst>
                <a:ext uri="{FF2B5EF4-FFF2-40B4-BE49-F238E27FC236}">
                  <a16:creationId xmlns:a16="http://schemas.microsoft.com/office/drawing/2014/main" id="{370C9540-5DBF-0589-DACB-36DA9205734A}"/>
                </a:ext>
              </a:extLst>
            </p:cNvPr>
            <p:cNvSpPr/>
            <p:nvPr/>
          </p:nvSpPr>
          <p:spPr>
            <a:xfrm>
              <a:off x="10940199"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781" name="object 788">
              <a:extLst>
                <a:ext uri="{FF2B5EF4-FFF2-40B4-BE49-F238E27FC236}">
                  <a16:creationId xmlns:a16="http://schemas.microsoft.com/office/drawing/2014/main" id="{B380812F-F140-037A-DB67-A14EE8BA698C}"/>
                </a:ext>
              </a:extLst>
            </p:cNvPr>
            <p:cNvSpPr/>
            <p:nvPr/>
          </p:nvSpPr>
          <p:spPr>
            <a:xfrm>
              <a:off x="10979251"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782" name="object 789">
              <a:extLst>
                <a:ext uri="{FF2B5EF4-FFF2-40B4-BE49-F238E27FC236}">
                  <a16:creationId xmlns:a16="http://schemas.microsoft.com/office/drawing/2014/main" id="{486F2867-2E09-4BF2-6526-7BC3C5D8EE19}"/>
                </a:ext>
              </a:extLst>
            </p:cNvPr>
            <p:cNvSpPr/>
            <p:nvPr/>
          </p:nvSpPr>
          <p:spPr>
            <a:xfrm>
              <a:off x="11018316"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783" name="object 790">
              <a:extLst>
                <a:ext uri="{FF2B5EF4-FFF2-40B4-BE49-F238E27FC236}">
                  <a16:creationId xmlns:a16="http://schemas.microsoft.com/office/drawing/2014/main" id="{16C29C27-DD0B-E4D1-6911-D9188A0E5F14}"/>
                </a:ext>
              </a:extLst>
            </p:cNvPr>
            <p:cNvSpPr/>
            <p:nvPr/>
          </p:nvSpPr>
          <p:spPr>
            <a:xfrm>
              <a:off x="11057369"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784" name="object 791">
              <a:extLst>
                <a:ext uri="{FF2B5EF4-FFF2-40B4-BE49-F238E27FC236}">
                  <a16:creationId xmlns:a16="http://schemas.microsoft.com/office/drawing/2014/main" id="{2487535D-5DCA-785E-E1C0-FBD63B6F9855}"/>
                </a:ext>
              </a:extLst>
            </p:cNvPr>
            <p:cNvSpPr/>
            <p:nvPr/>
          </p:nvSpPr>
          <p:spPr>
            <a:xfrm>
              <a:off x="11096434"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C4B">
                <a:alpha val="79998"/>
              </a:srgbClr>
            </a:solidFill>
          </p:spPr>
          <p:txBody>
            <a:bodyPr wrap="square" lIns="0" tIns="0" rIns="0" bIns="0" rtlCol="0"/>
            <a:lstStyle/>
            <a:p>
              <a:endParaRPr/>
            </a:p>
          </p:txBody>
        </p:sp>
        <p:sp>
          <p:nvSpPr>
            <p:cNvPr id="785" name="object 792">
              <a:extLst>
                <a:ext uri="{FF2B5EF4-FFF2-40B4-BE49-F238E27FC236}">
                  <a16:creationId xmlns:a16="http://schemas.microsoft.com/office/drawing/2014/main" id="{685C4884-48C1-6509-ABCC-41A37317D353}"/>
                </a:ext>
              </a:extLst>
            </p:cNvPr>
            <p:cNvSpPr/>
            <p:nvPr/>
          </p:nvSpPr>
          <p:spPr>
            <a:xfrm>
              <a:off x="11135486"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786" name="object 793">
              <a:extLst>
                <a:ext uri="{FF2B5EF4-FFF2-40B4-BE49-F238E27FC236}">
                  <a16:creationId xmlns:a16="http://schemas.microsoft.com/office/drawing/2014/main" id="{CF6A1344-E50D-1883-85EC-D7D3A4518214}"/>
                </a:ext>
              </a:extLst>
            </p:cNvPr>
            <p:cNvSpPr/>
            <p:nvPr/>
          </p:nvSpPr>
          <p:spPr>
            <a:xfrm>
              <a:off x="11174552"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787" name="object 794">
              <a:extLst>
                <a:ext uri="{FF2B5EF4-FFF2-40B4-BE49-F238E27FC236}">
                  <a16:creationId xmlns:a16="http://schemas.microsoft.com/office/drawing/2014/main" id="{B581E0C7-9DF1-8418-0F02-4E0D6E9AD05C}"/>
                </a:ext>
              </a:extLst>
            </p:cNvPr>
            <p:cNvSpPr/>
            <p:nvPr/>
          </p:nvSpPr>
          <p:spPr>
            <a:xfrm>
              <a:off x="11213604"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788" name="object 795">
              <a:extLst>
                <a:ext uri="{FF2B5EF4-FFF2-40B4-BE49-F238E27FC236}">
                  <a16:creationId xmlns:a16="http://schemas.microsoft.com/office/drawing/2014/main" id="{FDB444AF-69A4-3412-A98C-DD2605A7C07A}"/>
                </a:ext>
              </a:extLst>
            </p:cNvPr>
            <p:cNvSpPr/>
            <p:nvPr/>
          </p:nvSpPr>
          <p:spPr>
            <a:xfrm>
              <a:off x="11252669"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789" name="object 796">
              <a:extLst>
                <a:ext uri="{FF2B5EF4-FFF2-40B4-BE49-F238E27FC236}">
                  <a16:creationId xmlns:a16="http://schemas.microsoft.com/office/drawing/2014/main" id="{1150C5FB-7690-ED5E-93FD-766E54DFD21D}"/>
                </a:ext>
              </a:extLst>
            </p:cNvPr>
            <p:cNvSpPr/>
            <p:nvPr/>
          </p:nvSpPr>
          <p:spPr>
            <a:xfrm>
              <a:off x="11291722"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790" name="object 797">
              <a:extLst>
                <a:ext uri="{FF2B5EF4-FFF2-40B4-BE49-F238E27FC236}">
                  <a16:creationId xmlns:a16="http://schemas.microsoft.com/office/drawing/2014/main" id="{1FE20472-0615-9E2A-0917-13742AD4D29C}"/>
                </a:ext>
              </a:extLst>
            </p:cNvPr>
            <p:cNvSpPr/>
            <p:nvPr/>
          </p:nvSpPr>
          <p:spPr>
            <a:xfrm>
              <a:off x="11330787"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791" name="object 798">
              <a:extLst>
                <a:ext uri="{FF2B5EF4-FFF2-40B4-BE49-F238E27FC236}">
                  <a16:creationId xmlns:a16="http://schemas.microsoft.com/office/drawing/2014/main" id="{CF35C2DD-2A3E-1977-9B0F-C00CF66DA8B3}"/>
                </a:ext>
              </a:extLst>
            </p:cNvPr>
            <p:cNvSpPr/>
            <p:nvPr/>
          </p:nvSpPr>
          <p:spPr>
            <a:xfrm>
              <a:off x="11369840"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792" name="object 799">
              <a:extLst>
                <a:ext uri="{FF2B5EF4-FFF2-40B4-BE49-F238E27FC236}">
                  <a16:creationId xmlns:a16="http://schemas.microsoft.com/office/drawing/2014/main" id="{19E0332A-7331-7C8D-78BE-F2ADDE09071F}"/>
                </a:ext>
              </a:extLst>
            </p:cNvPr>
            <p:cNvSpPr/>
            <p:nvPr/>
          </p:nvSpPr>
          <p:spPr>
            <a:xfrm>
              <a:off x="11408905"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793" name="object 800">
              <a:extLst>
                <a:ext uri="{FF2B5EF4-FFF2-40B4-BE49-F238E27FC236}">
                  <a16:creationId xmlns:a16="http://schemas.microsoft.com/office/drawing/2014/main" id="{16C878C7-1C69-C2B0-5CF8-16F8EED42B39}"/>
                </a:ext>
              </a:extLst>
            </p:cNvPr>
            <p:cNvSpPr/>
            <p:nvPr/>
          </p:nvSpPr>
          <p:spPr>
            <a:xfrm>
              <a:off x="11447957"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794" name="object 801">
              <a:extLst>
                <a:ext uri="{FF2B5EF4-FFF2-40B4-BE49-F238E27FC236}">
                  <a16:creationId xmlns:a16="http://schemas.microsoft.com/office/drawing/2014/main" id="{06954C76-6049-EFDF-9943-B29B1E405E09}"/>
                </a:ext>
              </a:extLst>
            </p:cNvPr>
            <p:cNvSpPr/>
            <p:nvPr/>
          </p:nvSpPr>
          <p:spPr>
            <a:xfrm>
              <a:off x="11487022"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795" name="object 802">
              <a:extLst>
                <a:ext uri="{FF2B5EF4-FFF2-40B4-BE49-F238E27FC236}">
                  <a16:creationId xmlns:a16="http://schemas.microsoft.com/office/drawing/2014/main" id="{20F12E91-3F99-D1B6-B7A9-77762E0EF3DA}"/>
                </a:ext>
              </a:extLst>
            </p:cNvPr>
            <p:cNvSpPr/>
            <p:nvPr/>
          </p:nvSpPr>
          <p:spPr>
            <a:xfrm>
              <a:off x="11526075"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796" name="object 803">
              <a:extLst>
                <a:ext uri="{FF2B5EF4-FFF2-40B4-BE49-F238E27FC236}">
                  <a16:creationId xmlns:a16="http://schemas.microsoft.com/office/drawing/2014/main" id="{0D291C61-6163-5CE1-CDC7-D98E59DC8739}"/>
                </a:ext>
              </a:extLst>
            </p:cNvPr>
            <p:cNvSpPr/>
            <p:nvPr/>
          </p:nvSpPr>
          <p:spPr>
            <a:xfrm>
              <a:off x="11565140"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797" name="object 804">
              <a:extLst>
                <a:ext uri="{FF2B5EF4-FFF2-40B4-BE49-F238E27FC236}">
                  <a16:creationId xmlns:a16="http://schemas.microsoft.com/office/drawing/2014/main" id="{2C691E80-4E06-DEBE-8B6D-7A77AC810076}"/>
                </a:ext>
              </a:extLst>
            </p:cNvPr>
            <p:cNvSpPr/>
            <p:nvPr/>
          </p:nvSpPr>
          <p:spPr>
            <a:xfrm>
              <a:off x="11604193"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798" name="object 805">
              <a:extLst>
                <a:ext uri="{FF2B5EF4-FFF2-40B4-BE49-F238E27FC236}">
                  <a16:creationId xmlns:a16="http://schemas.microsoft.com/office/drawing/2014/main" id="{D39B555F-8591-1B79-FF91-3C1A7741881D}"/>
                </a:ext>
              </a:extLst>
            </p:cNvPr>
            <p:cNvSpPr/>
            <p:nvPr/>
          </p:nvSpPr>
          <p:spPr>
            <a:xfrm>
              <a:off x="11643258" y="153536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15C">
                <a:alpha val="79998"/>
              </a:srgbClr>
            </a:solidFill>
          </p:spPr>
          <p:txBody>
            <a:bodyPr wrap="square" lIns="0" tIns="0" rIns="0" bIns="0" rtlCol="0"/>
            <a:lstStyle/>
            <a:p>
              <a:endParaRPr/>
            </a:p>
          </p:txBody>
        </p:sp>
        <p:sp>
          <p:nvSpPr>
            <p:cNvPr id="799" name="object 806">
              <a:extLst>
                <a:ext uri="{FF2B5EF4-FFF2-40B4-BE49-F238E27FC236}">
                  <a16:creationId xmlns:a16="http://schemas.microsoft.com/office/drawing/2014/main" id="{9F72EE9E-B2A4-7B09-B8E3-6B7EC3CBC063}"/>
                </a:ext>
              </a:extLst>
            </p:cNvPr>
            <p:cNvSpPr/>
            <p:nvPr/>
          </p:nvSpPr>
          <p:spPr>
            <a:xfrm>
              <a:off x="11682310"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800" name="object 807">
              <a:extLst>
                <a:ext uri="{FF2B5EF4-FFF2-40B4-BE49-F238E27FC236}">
                  <a16:creationId xmlns:a16="http://schemas.microsoft.com/office/drawing/2014/main" id="{FFA0F484-172F-D0E8-DA8B-C440A043B588}"/>
                </a:ext>
              </a:extLst>
            </p:cNvPr>
            <p:cNvSpPr/>
            <p:nvPr/>
          </p:nvSpPr>
          <p:spPr>
            <a:xfrm>
              <a:off x="11721376" y="153536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F6749">
                <a:alpha val="79998"/>
              </a:srgbClr>
            </a:solidFill>
          </p:spPr>
          <p:txBody>
            <a:bodyPr wrap="square" lIns="0" tIns="0" rIns="0" bIns="0" rtlCol="0"/>
            <a:lstStyle/>
            <a:p>
              <a:endParaRPr/>
            </a:p>
          </p:txBody>
        </p:sp>
        <p:sp>
          <p:nvSpPr>
            <p:cNvPr id="801" name="object 808">
              <a:extLst>
                <a:ext uri="{FF2B5EF4-FFF2-40B4-BE49-F238E27FC236}">
                  <a16:creationId xmlns:a16="http://schemas.microsoft.com/office/drawing/2014/main" id="{8659E989-A162-0173-679D-5A102E00F22A}"/>
                </a:ext>
              </a:extLst>
            </p:cNvPr>
            <p:cNvSpPr/>
            <p:nvPr/>
          </p:nvSpPr>
          <p:spPr>
            <a:xfrm>
              <a:off x="11760428"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802" name="object 809">
              <a:extLst>
                <a:ext uri="{FF2B5EF4-FFF2-40B4-BE49-F238E27FC236}">
                  <a16:creationId xmlns:a16="http://schemas.microsoft.com/office/drawing/2014/main" id="{2B2AD4D7-87A4-A2FB-F046-ABF95A80C4FA}"/>
                </a:ext>
              </a:extLst>
            </p:cNvPr>
            <p:cNvSpPr/>
            <p:nvPr/>
          </p:nvSpPr>
          <p:spPr>
            <a:xfrm>
              <a:off x="11799493" y="153536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803" name="object 810">
              <a:extLst>
                <a:ext uri="{FF2B5EF4-FFF2-40B4-BE49-F238E27FC236}">
                  <a16:creationId xmlns:a16="http://schemas.microsoft.com/office/drawing/2014/main" id="{D5ED9336-6AFA-B5C7-58AB-395C175B5018}"/>
                </a:ext>
              </a:extLst>
            </p:cNvPr>
            <p:cNvSpPr/>
            <p:nvPr/>
          </p:nvSpPr>
          <p:spPr>
            <a:xfrm>
              <a:off x="11838546"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804" name="object 811">
              <a:extLst>
                <a:ext uri="{FF2B5EF4-FFF2-40B4-BE49-F238E27FC236}">
                  <a16:creationId xmlns:a16="http://schemas.microsoft.com/office/drawing/2014/main" id="{83DBCFB1-2A6E-DE5D-B0E8-5913E44E73A6}"/>
                </a:ext>
              </a:extLst>
            </p:cNvPr>
            <p:cNvSpPr/>
            <p:nvPr/>
          </p:nvSpPr>
          <p:spPr>
            <a:xfrm>
              <a:off x="11877611" y="153536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D77">
                <a:alpha val="79998"/>
              </a:srgbClr>
            </a:solidFill>
          </p:spPr>
          <p:txBody>
            <a:bodyPr wrap="square" lIns="0" tIns="0" rIns="0" bIns="0" rtlCol="0"/>
            <a:lstStyle/>
            <a:p>
              <a:endParaRPr/>
            </a:p>
          </p:txBody>
        </p:sp>
        <p:sp>
          <p:nvSpPr>
            <p:cNvPr id="805" name="object 812">
              <a:extLst>
                <a:ext uri="{FF2B5EF4-FFF2-40B4-BE49-F238E27FC236}">
                  <a16:creationId xmlns:a16="http://schemas.microsoft.com/office/drawing/2014/main" id="{F0C0E6B4-B6D6-66E6-AEB0-495F5940C6CE}"/>
                </a:ext>
              </a:extLst>
            </p:cNvPr>
            <p:cNvSpPr/>
            <p:nvPr/>
          </p:nvSpPr>
          <p:spPr>
            <a:xfrm>
              <a:off x="11916663" y="153536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806" name="object 813">
              <a:extLst>
                <a:ext uri="{FF2B5EF4-FFF2-40B4-BE49-F238E27FC236}">
                  <a16:creationId xmlns:a16="http://schemas.microsoft.com/office/drawing/2014/main" id="{320CE29B-1541-5380-065E-FEAC145D92E9}"/>
                </a:ext>
              </a:extLst>
            </p:cNvPr>
            <p:cNvSpPr/>
            <p:nvPr/>
          </p:nvSpPr>
          <p:spPr>
            <a:xfrm>
              <a:off x="11955729" y="153537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807" name="object 814">
              <a:extLst>
                <a:ext uri="{FF2B5EF4-FFF2-40B4-BE49-F238E27FC236}">
                  <a16:creationId xmlns:a16="http://schemas.microsoft.com/office/drawing/2014/main" id="{67DCE8E5-2E11-9CFA-15CC-97E1D8F69D05}"/>
                </a:ext>
              </a:extLst>
            </p:cNvPr>
            <p:cNvSpPr/>
            <p:nvPr/>
          </p:nvSpPr>
          <p:spPr>
            <a:xfrm>
              <a:off x="10041851" y="157342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E69">
                <a:alpha val="79998"/>
              </a:srgbClr>
            </a:solidFill>
          </p:spPr>
          <p:txBody>
            <a:bodyPr wrap="square" lIns="0" tIns="0" rIns="0" bIns="0" rtlCol="0"/>
            <a:lstStyle/>
            <a:p>
              <a:endParaRPr/>
            </a:p>
          </p:txBody>
        </p:sp>
        <p:sp>
          <p:nvSpPr>
            <p:cNvPr id="808" name="object 815">
              <a:extLst>
                <a:ext uri="{FF2B5EF4-FFF2-40B4-BE49-F238E27FC236}">
                  <a16:creationId xmlns:a16="http://schemas.microsoft.com/office/drawing/2014/main" id="{8E4DAD4F-6ADA-031D-E029-8CFB2E9E196F}"/>
                </a:ext>
              </a:extLst>
            </p:cNvPr>
            <p:cNvSpPr/>
            <p:nvPr/>
          </p:nvSpPr>
          <p:spPr>
            <a:xfrm>
              <a:off x="10080904" y="157342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8C9">
                <a:alpha val="79998"/>
              </a:srgbClr>
            </a:solidFill>
          </p:spPr>
          <p:txBody>
            <a:bodyPr wrap="square" lIns="0" tIns="0" rIns="0" bIns="0" rtlCol="0"/>
            <a:lstStyle/>
            <a:p>
              <a:endParaRPr/>
            </a:p>
          </p:txBody>
        </p:sp>
        <p:sp>
          <p:nvSpPr>
            <p:cNvPr id="809" name="object 816">
              <a:extLst>
                <a:ext uri="{FF2B5EF4-FFF2-40B4-BE49-F238E27FC236}">
                  <a16:creationId xmlns:a16="http://schemas.microsoft.com/office/drawing/2014/main" id="{235B0FB4-5F57-E6B0-1D95-B0AAC5FF41FD}"/>
                </a:ext>
              </a:extLst>
            </p:cNvPr>
            <p:cNvSpPr/>
            <p:nvPr/>
          </p:nvSpPr>
          <p:spPr>
            <a:xfrm>
              <a:off x="10119969"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42C1C">
                <a:alpha val="79998"/>
              </a:srgbClr>
            </a:solidFill>
          </p:spPr>
          <p:txBody>
            <a:bodyPr wrap="square" lIns="0" tIns="0" rIns="0" bIns="0" rtlCol="0"/>
            <a:lstStyle/>
            <a:p>
              <a:endParaRPr/>
            </a:p>
          </p:txBody>
        </p:sp>
        <p:sp>
          <p:nvSpPr>
            <p:cNvPr id="810" name="object 817">
              <a:extLst>
                <a:ext uri="{FF2B5EF4-FFF2-40B4-BE49-F238E27FC236}">
                  <a16:creationId xmlns:a16="http://schemas.microsoft.com/office/drawing/2014/main" id="{D8E1CF31-DB85-B0B5-2870-791A0566E7FB}"/>
                </a:ext>
              </a:extLst>
            </p:cNvPr>
            <p:cNvSpPr/>
            <p:nvPr/>
          </p:nvSpPr>
          <p:spPr>
            <a:xfrm>
              <a:off x="10159022"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E0B7">
                <a:alpha val="79998"/>
              </a:srgbClr>
            </a:solidFill>
          </p:spPr>
          <p:txBody>
            <a:bodyPr wrap="square" lIns="0" tIns="0" rIns="0" bIns="0" rtlCol="0"/>
            <a:lstStyle/>
            <a:p>
              <a:endParaRPr/>
            </a:p>
          </p:txBody>
        </p:sp>
        <p:sp>
          <p:nvSpPr>
            <p:cNvPr id="811" name="object 818">
              <a:extLst>
                <a:ext uri="{FF2B5EF4-FFF2-40B4-BE49-F238E27FC236}">
                  <a16:creationId xmlns:a16="http://schemas.microsoft.com/office/drawing/2014/main" id="{C5490F93-5423-13DA-81EB-14DBE000F16B}"/>
                </a:ext>
              </a:extLst>
            </p:cNvPr>
            <p:cNvSpPr/>
            <p:nvPr/>
          </p:nvSpPr>
          <p:spPr>
            <a:xfrm>
              <a:off x="10198087"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D3C28">
                <a:alpha val="79998"/>
              </a:srgbClr>
            </a:solidFill>
          </p:spPr>
          <p:txBody>
            <a:bodyPr wrap="square" lIns="0" tIns="0" rIns="0" bIns="0" rtlCol="0"/>
            <a:lstStyle/>
            <a:p>
              <a:endParaRPr/>
            </a:p>
          </p:txBody>
        </p:sp>
        <p:sp>
          <p:nvSpPr>
            <p:cNvPr id="812" name="object 819">
              <a:extLst>
                <a:ext uri="{FF2B5EF4-FFF2-40B4-BE49-F238E27FC236}">
                  <a16:creationId xmlns:a16="http://schemas.microsoft.com/office/drawing/2014/main" id="{390CFCF3-5A7A-0102-90F8-78402035967C}"/>
                </a:ext>
              </a:extLst>
            </p:cNvPr>
            <p:cNvSpPr/>
            <p:nvPr/>
          </p:nvSpPr>
          <p:spPr>
            <a:xfrm>
              <a:off x="10237139"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62F1E">
                <a:alpha val="79998"/>
              </a:srgbClr>
            </a:solidFill>
          </p:spPr>
          <p:txBody>
            <a:bodyPr wrap="square" lIns="0" tIns="0" rIns="0" bIns="0" rtlCol="0"/>
            <a:lstStyle/>
            <a:p>
              <a:endParaRPr/>
            </a:p>
          </p:txBody>
        </p:sp>
        <p:sp>
          <p:nvSpPr>
            <p:cNvPr id="813" name="object 820">
              <a:extLst>
                <a:ext uri="{FF2B5EF4-FFF2-40B4-BE49-F238E27FC236}">
                  <a16:creationId xmlns:a16="http://schemas.microsoft.com/office/drawing/2014/main" id="{15DC2790-5A08-6B29-748D-EE0EC2D35A69}"/>
                </a:ext>
              </a:extLst>
            </p:cNvPr>
            <p:cNvSpPr/>
            <p:nvPr/>
          </p:nvSpPr>
          <p:spPr>
            <a:xfrm>
              <a:off x="10276204"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814" name="object 821">
              <a:extLst>
                <a:ext uri="{FF2B5EF4-FFF2-40B4-BE49-F238E27FC236}">
                  <a16:creationId xmlns:a16="http://schemas.microsoft.com/office/drawing/2014/main" id="{401D7C6D-5539-A056-26C7-4E0E8C76494B}"/>
                </a:ext>
              </a:extLst>
            </p:cNvPr>
            <p:cNvSpPr/>
            <p:nvPr/>
          </p:nvSpPr>
          <p:spPr>
            <a:xfrm>
              <a:off x="10315257"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815" name="object 822">
              <a:extLst>
                <a:ext uri="{FF2B5EF4-FFF2-40B4-BE49-F238E27FC236}">
                  <a16:creationId xmlns:a16="http://schemas.microsoft.com/office/drawing/2014/main" id="{D4E69920-EAA5-7B28-3548-A6E93B9C6091}"/>
                </a:ext>
              </a:extLst>
            </p:cNvPr>
            <p:cNvSpPr/>
            <p:nvPr/>
          </p:nvSpPr>
          <p:spPr>
            <a:xfrm>
              <a:off x="10354322"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CD2316">
                <a:alpha val="79998"/>
              </a:srgbClr>
            </a:solidFill>
          </p:spPr>
          <p:txBody>
            <a:bodyPr wrap="square" lIns="0" tIns="0" rIns="0" bIns="0" rtlCol="0"/>
            <a:lstStyle/>
            <a:p>
              <a:endParaRPr/>
            </a:p>
          </p:txBody>
        </p:sp>
        <p:sp>
          <p:nvSpPr>
            <p:cNvPr id="816" name="object 823">
              <a:extLst>
                <a:ext uri="{FF2B5EF4-FFF2-40B4-BE49-F238E27FC236}">
                  <a16:creationId xmlns:a16="http://schemas.microsoft.com/office/drawing/2014/main" id="{B1428D1B-F128-6D3E-652C-9CE1BBF097EC}"/>
                </a:ext>
              </a:extLst>
            </p:cNvPr>
            <p:cNvSpPr/>
            <p:nvPr/>
          </p:nvSpPr>
          <p:spPr>
            <a:xfrm>
              <a:off x="10393375"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817" name="object 824">
              <a:extLst>
                <a:ext uri="{FF2B5EF4-FFF2-40B4-BE49-F238E27FC236}">
                  <a16:creationId xmlns:a16="http://schemas.microsoft.com/office/drawing/2014/main" id="{CC002521-5F46-84DB-2A4E-93CDF4594BB8}"/>
                </a:ext>
              </a:extLst>
            </p:cNvPr>
            <p:cNvSpPr/>
            <p:nvPr/>
          </p:nvSpPr>
          <p:spPr>
            <a:xfrm>
              <a:off x="10432440"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818" name="object 825">
              <a:extLst>
                <a:ext uri="{FF2B5EF4-FFF2-40B4-BE49-F238E27FC236}">
                  <a16:creationId xmlns:a16="http://schemas.microsoft.com/office/drawing/2014/main" id="{FA284343-1D73-6DAA-F14A-E5FC19AE92E9}"/>
                </a:ext>
              </a:extLst>
            </p:cNvPr>
            <p:cNvSpPr/>
            <p:nvPr/>
          </p:nvSpPr>
          <p:spPr>
            <a:xfrm>
              <a:off x="10471492"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819" name="object 826">
              <a:extLst>
                <a:ext uri="{FF2B5EF4-FFF2-40B4-BE49-F238E27FC236}">
                  <a16:creationId xmlns:a16="http://schemas.microsoft.com/office/drawing/2014/main" id="{9EDE04A2-7900-3A33-4452-14A987E83600}"/>
                </a:ext>
              </a:extLst>
            </p:cNvPr>
            <p:cNvSpPr/>
            <p:nvPr/>
          </p:nvSpPr>
          <p:spPr>
            <a:xfrm>
              <a:off x="10510558"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44D35">
                <a:alpha val="79998"/>
              </a:srgbClr>
            </a:solidFill>
          </p:spPr>
          <p:txBody>
            <a:bodyPr wrap="square" lIns="0" tIns="0" rIns="0" bIns="0" rtlCol="0"/>
            <a:lstStyle/>
            <a:p>
              <a:endParaRPr/>
            </a:p>
          </p:txBody>
        </p:sp>
        <p:sp>
          <p:nvSpPr>
            <p:cNvPr id="820" name="object 827">
              <a:extLst>
                <a:ext uri="{FF2B5EF4-FFF2-40B4-BE49-F238E27FC236}">
                  <a16:creationId xmlns:a16="http://schemas.microsoft.com/office/drawing/2014/main" id="{7A9918AE-1C6A-F0A1-FCA9-F6842AAEEBFE}"/>
                </a:ext>
              </a:extLst>
            </p:cNvPr>
            <p:cNvSpPr/>
            <p:nvPr/>
          </p:nvSpPr>
          <p:spPr>
            <a:xfrm>
              <a:off x="10549610"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447">
                <a:alpha val="79998"/>
              </a:srgbClr>
            </a:solidFill>
          </p:spPr>
          <p:txBody>
            <a:bodyPr wrap="square" lIns="0" tIns="0" rIns="0" bIns="0" rtlCol="0"/>
            <a:lstStyle/>
            <a:p>
              <a:endParaRPr/>
            </a:p>
          </p:txBody>
        </p:sp>
        <p:sp>
          <p:nvSpPr>
            <p:cNvPr id="821" name="object 828">
              <a:extLst>
                <a:ext uri="{FF2B5EF4-FFF2-40B4-BE49-F238E27FC236}">
                  <a16:creationId xmlns:a16="http://schemas.microsoft.com/office/drawing/2014/main" id="{3F2037AD-8EE1-FF45-87D5-85E71D8828F2}"/>
                </a:ext>
              </a:extLst>
            </p:cNvPr>
            <p:cNvSpPr/>
            <p:nvPr/>
          </p:nvSpPr>
          <p:spPr>
            <a:xfrm>
              <a:off x="10588675"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822" name="object 829">
              <a:extLst>
                <a:ext uri="{FF2B5EF4-FFF2-40B4-BE49-F238E27FC236}">
                  <a16:creationId xmlns:a16="http://schemas.microsoft.com/office/drawing/2014/main" id="{5388979F-4AA3-5C44-8230-00CA6B3B5400}"/>
                </a:ext>
              </a:extLst>
            </p:cNvPr>
            <p:cNvSpPr/>
            <p:nvPr/>
          </p:nvSpPr>
          <p:spPr>
            <a:xfrm>
              <a:off x="10627728"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823" name="object 830">
              <a:extLst>
                <a:ext uri="{FF2B5EF4-FFF2-40B4-BE49-F238E27FC236}">
                  <a16:creationId xmlns:a16="http://schemas.microsoft.com/office/drawing/2014/main" id="{7ABF8151-F0B6-E25A-6B4C-70D983247102}"/>
                </a:ext>
              </a:extLst>
            </p:cNvPr>
            <p:cNvSpPr/>
            <p:nvPr/>
          </p:nvSpPr>
          <p:spPr>
            <a:xfrm>
              <a:off x="10666793"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824" name="object 831">
              <a:extLst>
                <a:ext uri="{FF2B5EF4-FFF2-40B4-BE49-F238E27FC236}">
                  <a16:creationId xmlns:a16="http://schemas.microsoft.com/office/drawing/2014/main" id="{0387303D-38E2-C1C5-5528-7FC1065866FB}"/>
                </a:ext>
              </a:extLst>
            </p:cNvPr>
            <p:cNvSpPr/>
            <p:nvPr/>
          </p:nvSpPr>
          <p:spPr>
            <a:xfrm>
              <a:off x="10705845"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825" name="object 832">
              <a:extLst>
                <a:ext uri="{FF2B5EF4-FFF2-40B4-BE49-F238E27FC236}">
                  <a16:creationId xmlns:a16="http://schemas.microsoft.com/office/drawing/2014/main" id="{123B1782-742A-2B14-E167-C5C93F0F3A77}"/>
                </a:ext>
              </a:extLst>
            </p:cNvPr>
            <p:cNvSpPr/>
            <p:nvPr/>
          </p:nvSpPr>
          <p:spPr>
            <a:xfrm>
              <a:off x="10744911"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826" name="object 833">
              <a:extLst>
                <a:ext uri="{FF2B5EF4-FFF2-40B4-BE49-F238E27FC236}">
                  <a16:creationId xmlns:a16="http://schemas.microsoft.com/office/drawing/2014/main" id="{D02B4FE5-57CE-499A-D542-7EEAFC7C865D}"/>
                </a:ext>
              </a:extLst>
            </p:cNvPr>
            <p:cNvSpPr/>
            <p:nvPr/>
          </p:nvSpPr>
          <p:spPr>
            <a:xfrm>
              <a:off x="10783963"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827" name="object 834">
              <a:extLst>
                <a:ext uri="{FF2B5EF4-FFF2-40B4-BE49-F238E27FC236}">
                  <a16:creationId xmlns:a16="http://schemas.microsoft.com/office/drawing/2014/main" id="{A5A2DF90-8B11-37FD-5FBD-1A7940D30DF5}"/>
                </a:ext>
              </a:extLst>
            </p:cNvPr>
            <p:cNvSpPr/>
            <p:nvPr/>
          </p:nvSpPr>
          <p:spPr>
            <a:xfrm>
              <a:off x="10823028" y="157342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863">
                <a:alpha val="79998"/>
              </a:srgbClr>
            </a:solidFill>
          </p:spPr>
          <p:txBody>
            <a:bodyPr wrap="square" lIns="0" tIns="0" rIns="0" bIns="0" rtlCol="0"/>
            <a:lstStyle/>
            <a:p>
              <a:endParaRPr/>
            </a:p>
          </p:txBody>
        </p:sp>
        <p:sp>
          <p:nvSpPr>
            <p:cNvPr id="828" name="object 835">
              <a:extLst>
                <a:ext uri="{FF2B5EF4-FFF2-40B4-BE49-F238E27FC236}">
                  <a16:creationId xmlns:a16="http://schemas.microsoft.com/office/drawing/2014/main" id="{618CA4A1-B780-94B7-BB1B-4C89F63614F4}"/>
                </a:ext>
              </a:extLst>
            </p:cNvPr>
            <p:cNvSpPr/>
            <p:nvPr/>
          </p:nvSpPr>
          <p:spPr>
            <a:xfrm>
              <a:off x="10862081"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829" name="object 836">
              <a:extLst>
                <a:ext uri="{FF2B5EF4-FFF2-40B4-BE49-F238E27FC236}">
                  <a16:creationId xmlns:a16="http://schemas.microsoft.com/office/drawing/2014/main" id="{5B19C7E4-943C-3361-1E4A-1720ED011796}"/>
                </a:ext>
              </a:extLst>
            </p:cNvPr>
            <p:cNvSpPr/>
            <p:nvPr/>
          </p:nvSpPr>
          <p:spPr>
            <a:xfrm>
              <a:off x="10901146" y="157342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49E">
                <a:alpha val="79998"/>
              </a:srgbClr>
            </a:solidFill>
          </p:spPr>
          <p:txBody>
            <a:bodyPr wrap="square" lIns="0" tIns="0" rIns="0" bIns="0" rtlCol="0"/>
            <a:lstStyle/>
            <a:p>
              <a:endParaRPr/>
            </a:p>
          </p:txBody>
        </p:sp>
        <p:sp>
          <p:nvSpPr>
            <p:cNvPr id="830" name="object 837">
              <a:extLst>
                <a:ext uri="{FF2B5EF4-FFF2-40B4-BE49-F238E27FC236}">
                  <a16:creationId xmlns:a16="http://schemas.microsoft.com/office/drawing/2014/main" id="{D5E3E0CC-29EF-B342-201A-6D9B5C29F201}"/>
                </a:ext>
              </a:extLst>
            </p:cNvPr>
            <p:cNvSpPr/>
            <p:nvPr/>
          </p:nvSpPr>
          <p:spPr>
            <a:xfrm>
              <a:off x="10940199"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831" name="object 838">
              <a:extLst>
                <a:ext uri="{FF2B5EF4-FFF2-40B4-BE49-F238E27FC236}">
                  <a16:creationId xmlns:a16="http://schemas.microsoft.com/office/drawing/2014/main" id="{A31ABF09-EA32-CE79-C03A-224C29EF33DB}"/>
                </a:ext>
              </a:extLst>
            </p:cNvPr>
            <p:cNvSpPr/>
            <p:nvPr/>
          </p:nvSpPr>
          <p:spPr>
            <a:xfrm>
              <a:off x="10979251"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832" name="object 839">
              <a:extLst>
                <a:ext uri="{FF2B5EF4-FFF2-40B4-BE49-F238E27FC236}">
                  <a16:creationId xmlns:a16="http://schemas.microsoft.com/office/drawing/2014/main" id="{9A08431E-9574-D723-4B79-C7DFF5D56FB1}"/>
                </a:ext>
              </a:extLst>
            </p:cNvPr>
            <p:cNvSpPr/>
            <p:nvPr/>
          </p:nvSpPr>
          <p:spPr>
            <a:xfrm>
              <a:off x="11018316"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833" name="object 840">
              <a:extLst>
                <a:ext uri="{FF2B5EF4-FFF2-40B4-BE49-F238E27FC236}">
                  <a16:creationId xmlns:a16="http://schemas.microsoft.com/office/drawing/2014/main" id="{F8593DF4-9C83-2CFB-BD45-325A43E59250}"/>
                </a:ext>
              </a:extLst>
            </p:cNvPr>
            <p:cNvSpPr/>
            <p:nvPr/>
          </p:nvSpPr>
          <p:spPr>
            <a:xfrm>
              <a:off x="11057369"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65239">
                <a:alpha val="79998"/>
              </a:srgbClr>
            </a:solidFill>
          </p:spPr>
          <p:txBody>
            <a:bodyPr wrap="square" lIns="0" tIns="0" rIns="0" bIns="0" rtlCol="0"/>
            <a:lstStyle/>
            <a:p>
              <a:endParaRPr/>
            </a:p>
          </p:txBody>
        </p:sp>
        <p:sp>
          <p:nvSpPr>
            <p:cNvPr id="834" name="object 841">
              <a:extLst>
                <a:ext uri="{FF2B5EF4-FFF2-40B4-BE49-F238E27FC236}">
                  <a16:creationId xmlns:a16="http://schemas.microsoft.com/office/drawing/2014/main" id="{C8C7DBD8-181E-7F06-4832-33840881E93E}"/>
                </a:ext>
              </a:extLst>
            </p:cNvPr>
            <p:cNvSpPr/>
            <p:nvPr/>
          </p:nvSpPr>
          <p:spPr>
            <a:xfrm>
              <a:off x="11096434"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835" name="object 842">
              <a:extLst>
                <a:ext uri="{FF2B5EF4-FFF2-40B4-BE49-F238E27FC236}">
                  <a16:creationId xmlns:a16="http://schemas.microsoft.com/office/drawing/2014/main" id="{30B6C951-B4EA-0793-828C-FAF2B68AD1C7}"/>
                </a:ext>
              </a:extLst>
            </p:cNvPr>
            <p:cNvSpPr/>
            <p:nvPr/>
          </p:nvSpPr>
          <p:spPr>
            <a:xfrm>
              <a:off x="11135486"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836" name="object 843">
              <a:extLst>
                <a:ext uri="{FF2B5EF4-FFF2-40B4-BE49-F238E27FC236}">
                  <a16:creationId xmlns:a16="http://schemas.microsoft.com/office/drawing/2014/main" id="{9A30FA97-00DA-44D1-2280-CC8B79B835A2}"/>
                </a:ext>
              </a:extLst>
            </p:cNvPr>
            <p:cNvSpPr/>
            <p:nvPr/>
          </p:nvSpPr>
          <p:spPr>
            <a:xfrm>
              <a:off x="11174552"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837" name="object 844">
              <a:extLst>
                <a:ext uri="{FF2B5EF4-FFF2-40B4-BE49-F238E27FC236}">
                  <a16:creationId xmlns:a16="http://schemas.microsoft.com/office/drawing/2014/main" id="{989C9464-E97B-340D-92DC-61F878ED3943}"/>
                </a:ext>
              </a:extLst>
            </p:cNvPr>
            <p:cNvSpPr/>
            <p:nvPr/>
          </p:nvSpPr>
          <p:spPr>
            <a:xfrm>
              <a:off x="11213604"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838" name="object 845">
              <a:extLst>
                <a:ext uri="{FF2B5EF4-FFF2-40B4-BE49-F238E27FC236}">
                  <a16:creationId xmlns:a16="http://schemas.microsoft.com/office/drawing/2014/main" id="{CC70FFEF-D1AF-F84D-C359-D3D6416443FC}"/>
                </a:ext>
              </a:extLst>
            </p:cNvPr>
            <p:cNvSpPr/>
            <p:nvPr/>
          </p:nvSpPr>
          <p:spPr>
            <a:xfrm>
              <a:off x="11252669"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839" name="object 846">
              <a:extLst>
                <a:ext uri="{FF2B5EF4-FFF2-40B4-BE49-F238E27FC236}">
                  <a16:creationId xmlns:a16="http://schemas.microsoft.com/office/drawing/2014/main" id="{8093A7F1-0DA1-B88C-98BB-91C9A4F97E67}"/>
                </a:ext>
              </a:extLst>
            </p:cNvPr>
            <p:cNvSpPr/>
            <p:nvPr/>
          </p:nvSpPr>
          <p:spPr>
            <a:xfrm>
              <a:off x="11291722"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892">
                <a:alpha val="79998"/>
              </a:srgbClr>
            </a:solidFill>
          </p:spPr>
          <p:txBody>
            <a:bodyPr wrap="square" lIns="0" tIns="0" rIns="0" bIns="0" rtlCol="0"/>
            <a:lstStyle/>
            <a:p>
              <a:endParaRPr/>
            </a:p>
          </p:txBody>
        </p:sp>
        <p:sp>
          <p:nvSpPr>
            <p:cNvPr id="840" name="object 847">
              <a:extLst>
                <a:ext uri="{FF2B5EF4-FFF2-40B4-BE49-F238E27FC236}">
                  <a16:creationId xmlns:a16="http://schemas.microsoft.com/office/drawing/2014/main" id="{E68FAD8E-774A-6E90-DA7B-ADEE7387A339}"/>
                </a:ext>
              </a:extLst>
            </p:cNvPr>
            <p:cNvSpPr/>
            <p:nvPr/>
          </p:nvSpPr>
          <p:spPr>
            <a:xfrm>
              <a:off x="11330787"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841" name="object 848">
              <a:extLst>
                <a:ext uri="{FF2B5EF4-FFF2-40B4-BE49-F238E27FC236}">
                  <a16:creationId xmlns:a16="http://schemas.microsoft.com/office/drawing/2014/main" id="{D9755721-6CD3-C945-72CC-B153F7C4001B}"/>
                </a:ext>
              </a:extLst>
            </p:cNvPr>
            <p:cNvSpPr/>
            <p:nvPr/>
          </p:nvSpPr>
          <p:spPr>
            <a:xfrm>
              <a:off x="11369840"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842" name="object 849">
              <a:extLst>
                <a:ext uri="{FF2B5EF4-FFF2-40B4-BE49-F238E27FC236}">
                  <a16:creationId xmlns:a16="http://schemas.microsoft.com/office/drawing/2014/main" id="{07801BA9-6577-9EFA-AB47-2B46E1903F18}"/>
                </a:ext>
              </a:extLst>
            </p:cNvPr>
            <p:cNvSpPr/>
            <p:nvPr/>
          </p:nvSpPr>
          <p:spPr>
            <a:xfrm>
              <a:off x="11408905"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843" name="object 850">
              <a:extLst>
                <a:ext uri="{FF2B5EF4-FFF2-40B4-BE49-F238E27FC236}">
                  <a16:creationId xmlns:a16="http://schemas.microsoft.com/office/drawing/2014/main" id="{41024F41-D920-286F-4475-0B12AC6136CD}"/>
                </a:ext>
              </a:extLst>
            </p:cNvPr>
            <p:cNvSpPr/>
            <p:nvPr/>
          </p:nvSpPr>
          <p:spPr>
            <a:xfrm>
              <a:off x="11447957"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C5F43">
                <a:alpha val="79998"/>
              </a:srgbClr>
            </a:solidFill>
          </p:spPr>
          <p:txBody>
            <a:bodyPr wrap="square" lIns="0" tIns="0" rIns="0" bIns="0" rtlCol="0"/>
            <a:lstStyle/>
            <a:p>
              <a:endParaRPr/>
            </a:p>
          </p:txBody>
        </p:sp>
        <p:sp>
          <p:nvSpPr>
            <p:cNvPr id="844" name="object 851">
              <a:extLst>
                <a:ext uri="{FF2B5EF4-FFF2-40B4-BE49-F238E27FC236}">
                  <a16:creationId xmlns:a16="http://schemas.microsoft.com/office/drawing/2014/main" id="{97393C96-0896-CE1E-2657-DD119A4CB63C}"/>
                </a:ext>
              </a:extLst>
            </p:cNvPr>
            <p:cNvSpPr/>
            <p:nvPr/>
          </p:nvSpPr>
          <p:spPr>
            <a:xfrm>
              <a:off x="11487022"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845" name="object 852">
              <a:extLst>
                <a:ext uri="{FF2B5EF4-FFF2-40B4-BE49-F238E27FC236}">
                  <a16:creationId xmlns:a16="http://schemas.microsoft.com/office/drawing/2014/main" id="{C44252FA-ECA8-CDEA-CFCD-B799DA114346}"/>
                </a:ext>
              </a:extLst>
            </p:cNvPr>
            <p:cNvSpPr/>
            <p:nvPr/>
          </p:nvSpPr>
          <p:spPr>
            <a:xfrm>
              <a:off x="11526075"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846" name="object 853">
              <a:extLst>
                <a:ext uri="{FF2B5EF4-FFF2-40B4-BE49-F238E27FC236}">
                  <a16:creationId xmlns:a16="http://schemas.microsoft.com/office/drawing/2014/main" id="{0AC48126-ADAC-1F22-76CC-322705DD9007}"/>
                </a:ext>
              </a:extLst>
            </p:cNvPr>
            <p:cNvSpPr/>
            <p:nvPr/>
          </p:nvSpPr>
          <p:spPr>
            <a:xfrm>
              <a:off x="11565140"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847" name="object 854">
              <a:extLst>
                <a:ext uri="{FF2B5EF4-FFF2-40B4-BE49-F238E27FC236}">
                  <a16:creationId xmlns:a16="http://schemas.microsoft.com/office/drawing/2014/main" id="{A4D4EF53-93DD-186F-E3BC-7E2F37D3BAC7}"/>
                </a:ext>
              </a:extLst>
            </p:cNvPr>
            <p:cNvSpPr/>
            <p:nvPr/>
          </p:nvSpPr>
          <p:spPr>
            <a:xfrm>
              <a:off x="11604193"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848" name="object 855">
              <a:extLst>
                <a:ext uri="{FF2B5EF4-FFF2-40B4-BE49-F238E27FC236}">
                  <a16:creationId xmlns:a16="http://schemas.microsoft.com/office/drawing/2014/main" id="{40A2CEAD-20C9-F899-17D0-FDA42F345D4D}"/>
                </a:ext>
              </a:extLst>
            </p:cNvPr>
            <p:cNvSpPr/>
            <p:nvPr/>
          </p:nvSpPr>
          <p:spPr>
            <a:xfrm>
              <a:off x="11643258" y="157342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D86">
                <a:alpha val="79998"/>
              </a:srgbClr>
            </a:solidFill>
          </p:spPr>
          <p:txBody>
            <a:bodyPr wrap="square" lIns="0" tIns="0" rIns="0" bIns="0" rtlCol="0"/>
            <a:lstStyle/>
            <a:p>
              <a:endParaRPr/>
            </a:p>
          </p:txBody>
        </p:sp>
        <p:sp>
          <p:nvSpPr>
            <p:cNvPr id="849" name="object 856">
              <a:extLst>
                <a:ext uri="{FF2B5EF4-FFF2-40B4-BE49-F238E27FC236}">
                  <a16:creationId xmlns:a16="http://schemas.microsoft.com/office/drawing/2014/main" id="{EBC24C35-1102-7A19-39C2-0E13D9BC8AA1}"/>
                </a:ext>
              </a:extLst>
            </p:cNvPr>
            <p:cNvSpPr/>
            <p:nvPr/>
          </p:nvSpPr>
          <p:spPr>
            <a:xfrm>
              <a:off x="11682310"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850" name="object 857">
              <a:extLst>
                <a:ext uri="{FF2B5EF4-FFF2-40B4-BE49-F238E27FC236}">
                  <a16:creationId xmlns:a16="http://schemas.microsoft.com/office/drawing/2014/main" id="{FF6C7FBC-80B1-B7C5-04AC-780ED1D54D78}"/>
                </a:ext>
              </a:extLst>
            </p:cNvPr>
            <p:cNvSpPr/>
            <p:nvPr/>
          </p:nvSpPr>
          <p:spPr>
            <a:xfrm>
              <a:off x="11721376" y="157342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BAC">
                <a:alpha val="79998"/>
              </a:srgbClr>
            </a:solidFill>
          </p:spPr>
          <p:txBody>
            <a:bodyPr wrap="square" lIns="0" tIns="0" rIns="0" bIns="0" rtlCol="0"/>
            <a:lstStyle/>
            <a:p>
              <a:endParaRPr/>
            </a:p>
          </p:txBody>
        </p:sp>
        <p:sp>
          <p:nvSpPr>
            <p:cNvPr id="851" name="object 858">
              <a:extLst>
                <a:ext uri="{FF2B5EF4-FFF2-40B4-BE49-F238E27FC236}">
                  <a16:creationId xmlns:a16="http://schemas.microsoft.com/office/drawing/2014/main" id="{CFE19CAE-C5DB-EE67-69D7-83803FFB194B}"/>
                </a:ext>
              </a:extLst>
            </p:cNvPr>
            <p:cNvSpPr/>
            <p:nvPr/>
          </p:nvSpPr>
          <p:spPr>
            <a:xfrm>
              <a:off x="11760428"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852" name="object 859">
              <a:extLst>
                <a:ext uri="{FF2B5EF4-FFF2-40B4-BE49-F238E27FC236}">
                  <a16:creationId xmlns:a16="http://schemas.microsoft.com/office/drawing/2014/main" id="{2479BED8-C02A-0B7A-04A3-20F64D3E3C58}"/>
                </a:ext>
              </a:extLst>
            </p:cNvPr>
            <p:cNvSpPr/>
            <p:nvPr/>
          </p:nvSpPr>
          <p:spPr>
            <a:xfrm>
              <a:off x="11799493" y="157342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38C">
                <a:alpha val="79998"/>
              </a:srgbClr>
            </a:solidFill>
          </p:spPr>
          <p:txBody>
            <a:bodyPr wrap="square" lIns="0" tIns="0" rIns="0" bIns="0" rtlCol="0"/>
            <a:lstStyle/>
            <a:p>
              <a:endParaRPr/>
            </a:p>
          </p:txBody>
        </p:sp>
        <p:sp>
          <p:nvSpPr>
            <p:cNvPr id="853" name="object 860">
              <a:extLst>
                <a:ext uri="{FF2B5EF4-FFF2-40B4-BE49-F238E27FC236}">
                  <a16:creationId xmlns:a16="http://schemas.microsoft.com/office/drawing/2014/main" id="{410E4BD4-7BE6-328C-BCCB-29C1E678230D}"/>
                </a:ext>
              </a:extLst>
            </p:cNvPr>
            <p:cNvSpPr/>
            <p:nvPr/>
          </p:nvSpPr>
          <p:spPr>
            <a:xfrm>
              <a:off x="11838546"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854" name="object 861">
              <a:extLst>
                <a:ext uri="{FF2B5EF4-FFF2-40B4-BE49-F238E27FC236}">
                  <a16:creationId xmlns:a16="http://schemas.microsoft.com/office/drawing/2014/main" id="{585519CC-94C1-EF34-9106-2F5089DF6388}"/>
                </a:ext>
              </a:extLst>
            </p:cNvPr>
            <p:cNvSpPr/>
            <p:nvPr/>
          </p:nvSpPr>
          <p:spPr>
            <a:xfrm>
              <a:off x="11877611" y="157342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29C">
                <a:alpha val="79998"/>
              </a:srgbClr>
            </a:solidFill>
          </p:spPr>
          <p:txBody>
            <a:bodyPr wrap="square" lIns="0" tIns="0" rIns="0" bIns="0" rtlCol="0"/>
            <a:lstStyle/>
            <a:p>
              <a:endParaRPr/>
            </a:p>
          </p:txBody>
        </p:sp>
        <p:sp>
          <p:nvSpPr>
            <p:cNvPr id="855" name="object 862">
              <a:extLst>
                <a:ext uri="{FF2B5EF4-FFF2-40B4-BE49-F238E27FC236}">
                  <a16:creationId xmlns:a16="http://schemas.microsoft.com/office/drawing/2014/main" id="{3C87A85A-56D5-9621-7BFE-BD26FB867A81}"/>
                </a:ext>
              </a:extLst>
            </p:cNvPr>
            <p:cNvSpPr/>
            <p:nvPr/>
          </p:nvSpPr>
          <p:spPr>
            <a:xfrm>
              <a:off x="11916663"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856" name="object 863">
              <a:extLst>
                <a:ext uri="{FF2B5EF4-FFF2-40B4-BE49-F238E27FC236}">
                  <a16:creationId xmlns:a16="http://schemas.microsoft.com/office/drawing/2014/main" id="{E0E3031F-38D9-E6FE-4497-BE5775831BEB}"/>
                </a:ext>
              </a:extLst>
            </p:cNvPr>
            <p:cNvSpPr/>
            <p:nvPr/>
          </p:nvSpPr>
          <p:spPr>
            <a:xfrm>
              <a:off x="11955729" y="15734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857" name="object 864">
              <a:extLst>
                <a:ext uri="{FF2B5EF4-FFF2-40B4-BE49-F238E27FC236}">
                  <a16:creationId xmlns:a16="http://schemas.microsoft.com/office/drawing/2014/main" id="{95CA5A8F-760D-6938-CB64-B37A1C4B186E}"/>
                </a:ext>
              </a:extLst>
            </p:cNvPr>
            <p:cNvSpPr/>
            <p:nvPr/>
          </p:nvSpPr>
          <p:spPr>
            <a:xfrm>
              <a:off x="10041851" y="161147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67F">
                <a:alpha val="79998"/>
              </a:srgbClr>
            </a:solidFill>
          </p:spPr>
          <p:txBody>
            <a:bodyPr wrap="square" lIns="0" tIns="0" rIns="0" bIns="0" rtlCol="0"/>
            <a:lstStyle/>
            <a:p>
              <a:endParaRPr/>
            </a:p>
          </p:txBody>
        </p:sp>
        <p:sp>
          <p:nvSpPr>
            <p:cNvPr id="858" name="object 865">
              <a:extLst>
                <a:ext uri="{FF2B5EF4-FFF2-40B4-BE49-F238E27FC236}">
                  <a16:creationId xmlns:a16="http://schemas.microsoft.com/office/drawing/2014/main" id="{9DB85119-1688-2EE7-4F9C-8FFCC181B00A}"/>
                </a:ext>
              </a:extLst>
            </p:cNvPr>
            <p:cNvSpPr/>
            <p:nvPr/>
          </p:nvSpPr>
          <p:spPr>
            <a:xfrm>
              <a:off x="10080904" y="161147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ED5">
                <a:alpha val="79998"/>
              </a:srgbClr>
            </a:solidFill>
          </p:spPr>
          <p:txBody>
            <a:bodyPr wrap="square" lIns="0" tIns="0" rIns="0" bIns="0" rtlCol="0"/>
            <a:lstStyle/>
            <a:p>
              <a:endParaRPr/>
            </a:p>
          </p:txBody>
        </p:sp>
        <p:sp>
          <p:nvSpPr>
            <p:cNvPr id="859" name="object 866">
              <a:extLst>
                <a:ext uri="{FF2B5EF4-FFF2-40B4-BE49-F238E27FC236}">
                  <a16:creationId xmlns:a16="http://schemas.microsoft.com/office/drawing/2014/main" id="{3A90A363-08DF-21A0-29AC-FC8A9A65062D}"/>
                </a:ext>
              </a:extLst>
            </p:cNvPr>
            <p:cNvSpPr/>
            <p:nvPr/>
          </p:nvSpPr>
          <p:spPr>
            <a:xfrm>
              <a:off x="10119969"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860" name="object 867">
              <a:extLst>
                <a:ext uri="{FF2B5EF4-FFF2-40B4-BE49-F238E27FC236}">
                  <a16:creationId xmlns:a16="http://schemas.microsoft.com/office/drawing/2014/main" id="{E620F591-D177-845F-4366-ADD0E57356B0}"/>
                </a:ext>
              </a:extLst>
            </p:cNvPr>
            <p:cNvSpPr/>
            <p:nvPr/>
          </p:nvSpPr>
          <p:spPr>
            <a:xfrm>
              <a:off x="10159022"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1B9">
                <a:alpha val="79998"/>
              </a:srgbClr>
            </a:solidFill>
          </p:spPr>
          <p:txBody>
            <a:bodyPr wrap="square" lIns="0" tIns="0" rIns="0" bIns="0" rtlCol="0"/>
            <a:lstStyle/>
            <a:p>
              <a:endParaRPr/>
            </a:p>
          </p:txBody>
        </p:sp>
        <p:sp>
          <p:nvSpPr>
            <p:cNvPr id="861" name="object 868">
              <a:extLst>
                <a:ext uri="{FF2B5EF4-FFF2-40B4-BE49-F238E27FC236}">
                  <a16:creationId xmlns:a16="http://schemas.microsoft.com/office/drawing/2014/main" id="{7C89A548-48E1-C607-63B8-EE227AF9596F}"/>
                </a:ext>
              </a:extLst>
            </p:cNvPr>
            <p:cNvSpPr/>
            <p:nvPr/>
          </p:nvSpPr>
          <p:spPr>
            <a:xfrm>
              <a:off x="10198087"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862" name="object 869">
              <a:extLst>
                <a:ext uri="{FF2B5EF4-FFF2-40B4-BE49-F238E27FC236}">
                  <a16:creationId xmlns:a16="http://schemas.microsoft.com/office/drawing/2014/main" id="{53B1E86B-9046-480F-DB57-30D83C4EE3EC}"/>
                </a:ext>
              </a:extLst>
            </p:cNvPr>
            <p:cNvSpPr/>
            <p:nvPr/>
          </p:nvSpPr>
          <p:spPr>
            <a:xfrm>
              <a:off x="10237139"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863" name="object 870">
              <a:extLst>
                <a:ext uri="{FF2B5EF4-FFF2-40B4-BE49-F238E27FC236}">
                  <a16:creationId xmlns:a16="http://schemas.microsoft.com/office/drawing/2014/main" id="{4FD4FAFF-C11E-7809-D943-BAF0F5AEC433}"/>
                </a:ext>
              </a:extLst>
            </p:cNvPr>
            <p:cNvSpPr/>
            <p:nvPr/>
          </p:nvSpPr>
          <p:spPr>
            <a:xfrm>
              <a:off x="10276204"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864" name="object 871">
              <a:extLst>
                <a:ext uri="{FF2B5EF4-FFF2-40B4-BE49-F238E27FC236}">
                  <a16:creationId xmlns:a16="http://schemas.microsoft.com/office/drawing/2014/main" id="{394ADBB3-FC83-6ACE-B81B-F1E204C7EA33}"/>
                </a:ext>
              </a:extLst>
            </p:cNvPr>
            <p:cNvSpPr/>
            <p:nvPr/>
          </p:nvSpPr>
          <p:spPr>
            <a:xfrm>
              <a:off x="10315257"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865" name="object 872">
              <a:extLst>
                <a:ext uri="{FF2B5EF4-FFF2-40B4-BE49-F238E27FC236}">
                  <a16:creationId xmlns:a16="http://schemas.microsoft.com/office/drawing/2014/main" id="{3676FDF1-E872-0542-9BC8-08AC78F2402E}"/>
                </a:ext>
              </a:extLst>
            </p:cNvPr>
            <p:cNvSpPr/>
            <p:nvPr/>
          </p:nvSpPr>
          <p:spPr>
            <a:xfrm>
              <a:off x="10354322"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866" name="object 873">
              <a:extLst>
                <a:ext uri="{FF2B5EF4-FFF2-40B4-BE49-F238E27FC236}">
                  <a16:creationId xmlns:a16="http://schemas.microsoft.com/office/drawing/2014/main" id="{A378BDDA-FB17-5BCF-3F32-758E9AE8DE3B}"/>
                </a:ext>
              </a:extLst>
            </p:cNvPr>
            <p:cNvSpPr/>
            <p:nvPr/>
          </p:nvSpPr>
          <p:spPr>
            <a:xfrm>
              <a:off x="10393375"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867" name="object 874">
              <a:extLst>
                <a:ext uri="{FF2B5EF4-FFF2-40B4-BE49-F238E27FC236}">
                  <a16:creationId xmlns:a16="http://schemas.microsoft.com/office/drawing/2014/main" id="{72923E43-9C1E-A942-6881-AA114DBA0F36}"/>
                </a:ext>
              </a:extLst>
            </p:cNvPr>
            <p:cNvSpPr/>
            <p:nvPr/>
          </p:nvSpPr>
          <p:spPr>
            <a:xfrm>
              <a:off x="10432440"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868" name="object 875">
              <a:extLst>
                <a:ext uri="{FF2B5EF4-FFF2-40B4-BE49-F238E27FC236}">
                  <a16:creationId xmlns:a16="http://schemas.microsoft.com/office/drawing/2014/main" id="{AB7F590C-6458-C45B-7260-A297F2DE7B99}"/>
                </a:ext>
              </a:extLst>
            </p:cNvPr>
            <p:cNvSpPr/>
            <p:nvPr/>
          </p:nvSpPr>
          <p:spPr>
            <a:xfrm>
              <a:off x="10471492"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869" name="object 876">
              <a:extLst>
                <a:ext uri="{FF2B5EF4-FFF2-40B4-BE49-F238E27FC236}">
                  <a16:creationId xmlns:a16="http://schemas.microsoft.com/office/drawing/2014/main" id="{39992744-F40A-3A89-4D72-5A5B918C0BA8}"/>
                </a:ext>
              </a:extLst>
            </p:cNvPr>
            <p:cNvSpPr/>
            <p:nvPr/>
          </p:nvSpPr>
          <p:spPr>
            <a:xfrm>
              <a:off x="10510558"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870" name="object 877">
              <a:extLst>
                <a:ext uri="{FF2B5EF4-FFF2-40B4-BE49-F238E27FC236}">
                  <a16:creationId xmlns:a16="http://schemas.microsoft.com/office/drawing/2014/main" id="{295B657A-A5B5-A341-8D36-70D436E5413A}"/>
                </a:ext>
              </a:extLst>
            </p:cNvPr>
            <p:cNvSpPr/>
            <p:nvPr/>
          </p:nvSpPr>
          <p:spPr>
            <a:xfrm>
              <a:off x="10549610"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871" name="object 878">
              <a:extLst>
                <a:ext uri="{FF2B5EF4-FFF2-40B4-BE49-F238E27FC236}">
                  <a16:creationId xmlns:a16="http://schemas.microsoft.com/office/drawing/2014/main" id="{54F6FAAE-BB01-E9D1-9765-935F443FDD29}"/>
                </a:ext>
              </a:extLst>
            </p:cNvPr>
            <p:cNvSpPr/>
            <p:nvPr/>
          </p:nvSpPr>
          <p:spPr>
            <a:xfrm>
              <a:off x="10588675"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872" name="object 879">
              <a:extLst>
                <a:ext uri="{FF2B5EF4-FFF2-40B4-BE49-F238E27FC236}">
                  <a16:creationId xmlns:a16="http://schemas.microsoft.com/office/drawing/2014/main" id="{D6C6590F-0A38-B453-40F1-51AF2C0630B6}"/>
                </a:ext>
              </a:extLst>
            </p:cNvPr>
            <p:cNvSpPr/>
            <p:nvPr/>
          </p:nvSpPr>
          <p:spPr>
            <a:xfrm>
              <a:off x="10627728"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1B9">
                <a:alpha val="79998"/>
              </a:srgbClr>
            </a:solidFill>
          </p:spPr>
          <p:txBody>
            <a:bodyPr wrap="square" lIns="0" tIns="0" rIns="0" bIns="0" rtlCol="0"/>
            <a:lstStyle/>
            <a:p>
              <a:endParaRPr/>
            </a:p>
          </p:txBody>
        </p:sp>
        <p:sp>
          <p:nvSpPr>
            <p:cNvPr id="873" name="object 880">
              <a:extLst>
                <a:ext uri="{FF2B5EF4-FFF2-40B4-BE49-F238E27FC236}">
                  <a16:creationId xmlns:a16="http://schemas.microsoft.com/office/drawing/2014/main" id="{F9A01640-7189-794C-EB24-8EDF29F95076}"/>
                </a:ext>
              </a:extLst>
            </p:cNvPr>
            <p:cNvSpPr/>
            <p:nvPr/>
          </p:nvSpPr>
          <p:spPr>
            <a:xfrm>
              <a:off x="10666793"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874" name="object 881">
              <a:extLst>
                <a:ext uri="{FF2B5EF4-FFF2-40B4-BE49-F238E27FC236}">
                  <a16:creationId xmlns:a16="http://schemas.microsoft.com/office/drawing/2014/main" id="{2639D948-0BE3-F672-068B-F044EDBA1C8D}"/>
                </a:ext>
              </a:extLst>
            </p:cNvPr>
            <p:cNvSpPr/>
            <p:nvPr/>
          </p:nvSpPr>
          <p:spPr>
            <a:xfrm>
              <a:off x="10705845"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875" name="object 882">
              <a:extLst>
                <a:ext uri="{FF2B5EF4-FFF2-40B4-BE49-F238E27FC236}">
                  <a16:creationId xmlns:a16="http://schemas.microsoft.com/office/drawing/2014/main" id="{90FCC15B-8319-2313-0D34-5F5973C2C19F}"/>
                </a:ext>
              </a:extLst>
            </p:cNvPr>
            <p:cNvSpPr/>
            <p:nvPr/>
          </p:nvSpPr>
          <p:spPr>
            <a:xfrm>
              <a:off x="10744911"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876" name="object 883">
              <a:extLst>
                <a:ext uri="{FF2B5EF4-FFF2-40B4-BE49-F238E27FC236}">
                  <a16:creationId xmlns:a16="http://schemas.microsoft.com/office/drawing/2014/main" id="{4EF1B29D-32B7-B9F9-4127-2794306D1206}"/>
                </a:ext>
              </a:extLst>
            </p:cNvPr>
            <p:cNvSpPr/>
            <p:nvPr/>
          </p:nvSpPr>
          <p:spPr>
            <a:xfrm>
              <a:off x="10783963"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877" name="object 884">
              <a:extLst>
                <a:ext uri="{FF2B5EF4-FFF2-40B4-BE49-F238E27FC236}">
                  <a16:creationId xmlns:a16="http://schemas.microsoft.com/office/drawing/2014/main" id="{182EADF4-E207-B41D-7EFA-364F6EC92A9C}"/>
                </a:ext>
              </a:extLst>
            </p:cNvPr>
            <p:cNvSpPr/>
            <p:nvPr/>
          </p:nvSpPr>
          <p:spPr>
            <a:xfrm>
              <a:off x="10823028" y="161147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AAA">
                <a:alpha val="79998"/>
              </a:srgbClr>
            </a:solidFill>
          </p:spPr>
          <p:txBody>
            <a:bodyPr wrap="square" lIns="0" tIns="0" rIns="0" bIns="0" rtlCol="0"/>
            <a:lstStyle/>
            <a:p>
              <a:endParaRPr/>
            </a:p>
          </p:txBody>
        </p:sp>
        <p:sp>
          <p:nvSpPr>
            <p:cNvPr id="878" name="object 885">
              <a:extLst>
                <a:ext uri="{FF2B5EF4-FFF2-40B4-BE49-F238E27FC236}">
                  <a16:creationId xmlns:a16="http://schemas.microsoft.com/office/drawing/2014/main" id="{AC2B9584-1517-14EE-73E2-DF8E2C45E14C}"/>
                </a:ext>
              </a:extLst>
            </p:cNvPr>
            <p:cNvSpPr/>
            <p:nvPr/>
          </p:nvSpPr>
          <p:spPr>
            <a:xfrm>
              <a:off x="10862081"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879" name="object 886">
              <a:extLst>
                <a:ext uri="{FF2B5EF4-FFF2-40B4-BE49-F238E27FC236}">
                  <a16:creationId xmlns:a16="http://schemas.microsoft.com/office/drawing/2014/main" id="{C4389341-A96D-7AC3-3094-DA97D9B98610}"/>
                </a:ext>
              </a:extLst>
            </p:cNvPr>
            <p:cNvSpPr/>
            <p:nvPr/>
          </p:nvSpPr>
          <p:spPr>
            <a:xfrm>
              <a:off x="10901146" y="161147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BAD">
                <a:alpha val="79998"/>
              </a:srgbClr>
            </a:solidFill>
          </p:spPr>
          <p:txBody>
            <a:bodyPr wrap="square" lIns="0" tIns="0" rIns="0" bIns="0" rtlCol="0"/>
            <a:lstStyle/>
            <a:p>
              <a:endParaRPr/>
            </a:p>
          </p:txBody>
        </p:sp>
        <p:sp>
          <p:nvSpPr>
            <p:cNvPr id="880" name="object 887">
              <a:extLst>
                <a:ext uri="{FF2B5EF4-FFF2-40B4-BE49-F238E27FC236}">
                  <a16:creationId xmlns:a16="http://schemas.microsoft.com/office/drawing/2014/main" id="{428B9C28-0AF7-0A77-E35B-D36C86D7EBFF}"/>
                </a:ext>
              </a:extLst>
            </p:cNvPr>
            <p:cNvSpPr/>
            <p:nvPr/>
          </p:nvSpPr>
          <p:spPr>
            <a:xfrm>
              <a:off x="10940199"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881" name="object 888">
              <a:extLst>
                <a:ext uri="{FF2B5EF4-FFF2-40B4-BE49-F238E27FC236}">
                  <a16:creationId xmlns:a16="http://schemas.microsoft.com/office/drawing/2014/main" id="{1CC8838F-1B8A-7316-4C41-3B47E9BA7CE0}"/>
                </a:ext>
              </a:extLst>
            </p:cNvPr>
            <p:cNvSpPr/>
            <p:nvPr/>
          </p:nvSpPr>
          <p:spPr>
            <a:xfrm>
              <a:off x="10979251"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882" name="object 889">
              <a:extLst>
                <a:ext uri="{FF2B5EF4-FFF2-40B4-BE49-F238E27FC236}">
                  <a16:creationId xmlns:a16="http://schemas.microsoft.com/office/drawing/2014/main" id="{4135B71B-029F-5A1F-496B-7E92929FECAB}"/>
                </a:ext>
              </a:extLst>
            </p:cNvPr>
            <p:cNvSpPr/>
            <p:nvPr/>
          </p:nvSpPr>
          <p:spPr>
            <a:xfrm>
              <a:off x="11018316"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883" name="object 890">
              <a:extLst>
                <a:ext uri="{FF2B5EF4-FFF2-40B4-BE49-F238E27FC236}">
                  <a16:creationId xmlns:a16="http://schemas.microsoft.com/office/drawing/2014/main" id="{E46038B0-07BB-F8EA-4C62-6ACE4EE18F57}"/>
                </a:ext>
              </a:extLst>
            </p:cNvPr>
            <p:cNvSpPr/>
            <p:nvPr/>
          </p:nvSpPr>
          <p:spPr>
            <a:xfrm>
              <a:off x="11057369"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884" name="object 891">
              <a:extLst>
                <a:ext uri="{FF2B5EF4-FFF2-40B4-BE49-F238E27FC236}">
                  <a16:creationId xmlns:a16="http://schemas.microsoft.com/office/drawing/2014/main" id="{BADF6E3B-662C-10DC-C41B-A6D071432703}"/>
                </a:ext>
              </a:extLst>
            </p:cNvPr>
            <p:cNvSpPr/>
            <p:nvPr/>
          </p:nvSpPr>
          <p:spPr>
            <a:xfrm>
              <a:off x="11096434"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FB5">
                <a:alpha val="79998"/>
              </a:srgbClr>
            </a:solidFill>
          </p:spPr>
          <p:txBody>
            <a:bodyPr wrap="square" lIns="0" tIns="0" rIns="0" bIns="0" rtlCol="0"/>
            <a:lstStyle/>
            <a:p>
              <a:endParaRPr/>
            </a:p>
          </p:txBody>
        </p:sp>
        <p:sp>
          <p:nvSpPr>
            <p:cNvPr id="885" name="object 892">
              <a:extLst>
                <a:ext uri="{FF2B5EF4-FFF2-40B4-BE49-F238E27FC236}">
                  <a16:creationId xmlns:a16="http://schemas.microsoft.com/office/drawing/2014/main" id="{DA494989-D43B-1009-2C66-CDF513EFEBF8}"/>
                </a:ext>
              </a:extLst>
            </p:cNvPr>
            <p:cNvSpPr/>
            <p:nvPr/>
          </p:nvSpPr>
          <p:spPr>
            <a:xfrm>
              <a:off x="11135486"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886" name="object 893">
              <a:extLst>
                <a:ext uri="{FF2B5EF4-FFF2-40B4-BE49-F238E27FC236}">
                  <a16:creationId xmlns:a16="http://schemas.microsoft.com/office/drawing/2014/main" id="{0B1F4A32-565F-C252-A19A-3F1CF919E59F}"/>
                </a:ext>
              </a:extLst>
            </p:cNvPr>
            <p:cNvSpPr/>
            <p:nvPr/>
          </p:nvSpPr>
          <p:spPr>
            <a:xfrm>
              <a:off x="11174552"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B">
                <a:alpha val="79998"/>
              </a:srgbClr>
            </a:solidFill>
          </p:spPr>
          <p:txBody>
            <a:bodyPr wrap="square" lIns="0" tIns="0" rIns="0" bIns="0" rtlCol="0"/>
            <a:lstStyle/>
            <a:p>
              <a:endParaRPr/>
            </a:p>
          </p:txBody>
        </p:sp>
        <p:sp>
          <p:nvSpPr>
            <p:cNvPr id="887" name="object 894">
              <a:extLst>
                <a:ext uri="{FF2B5EF4-FFF2-40B4-BE49-F238E27FC236}">
                  <a16:creationId xmlns:a16="http://schemas.microsoft.com/office/drawing/2014/main" id="{FE22E36E-0B22-5984-C140-746098A03A62}"/>
                </a:ext>
              </a:extLst>
            </p:cNvPr>
            <p:cNvSpPr/>
            <p:nvPr/>
          </p:nvSpPr>
          <p:spPr>
            <a:xfrm>
              <a:off x="11213604"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888" name="object 895">
              <a:extLst>
                <a:ext uri="{FF2B5EF4-FFF2-40B4-BE49-F238E27FC236}">
                  <a16:creationId xmlns:a16="http://schemas.microsoft.com/office/drawing/2014/main" id="{C1942ABA-E1F7-2C4D-4B50-A68D93621480}"/>
                </a:ext>
              </a:extLst>
            </p:cNvPr>
            <p:cNvSpPr/>
            <p:nvPr/>
          </p:nvSpPr>
          <p:spPr>
            <a:xfrm>
              <a:off x="11252669"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889" name="object 896">
              <a:extLst>
                <a:ext uri="{FF2B5EF4-FFF2-40B4-BE49-F238E27FC236}">
                  <a16:creationId xmlns:a16="http://schemas.microsoft.com/office/drawing/2014/main" id="{0342B356-82DF-F527-60D4-D3282DA92FDE}"/>
                </a:ext>
              </a:extLst>
            </p:cNvPr>
            <p:cNvSpPr/>
            <p:nvPr/>
          </p:nvSpPr>
          <p:spPr>
            <a:xfrm>
              <a:off x="11291722"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1">
                <a:alpha val="79998"/>
              </a:srgbClr>
            </a:solidFill>
          </p:spPr>
          <p:txBody>
            <a:bodyPr wrap="square" lIns="0" tIns="0" rIns="0" bIns="0" rtlCol="0"/>
            <a:lstStyle/>
            <a:p>
              <a:endParaRPr/>
            </a:p>
          </p:txBody>
        </p:sp>
        <p:sp>
          <p:nvSpPr>
            <p:cNvPr id="890" name="object 897">
              <a:extLst>
                <a:ext uri="{FF2B5EF4-FFF2-40B4-BE49-F238E27FC236}">
                  <a16:creationId xmlns:a16="http://schemas.microsoft.com/office/drawing/2014/main" id="{58EFF847-B48E-EC43-A473-CC1DC747DD67}"/>
                </a:ext>
              </a:extLst>
            </p:cNvPr>
            <p:cNvSpPr/>
            <p:nvPr/>
          </p:nvSpPr>
          <p:spPr>
            <a:xfrm>
              <a:off x="11330787"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891" name="object 898">
              <a:extLst>
                <a:ext uri="{FF2B5EF4-FFF2-40B4-BE49-F238E27FC236}">
                  <a16:creationId xmlns:a16="http://schemas.microsoft.com/office/drawing/2014/main" id="{D666CB58-0FCC-CB62-8F93-1CC8D080EEE2}"/>
                </a:ext>
              </a:extLst>
            </p:cNvPr>
            <p:cNvSpPr/>
            <p:nvPr/>
          </p:nvSpPr>
          <p:spPr>
            <a:xfrm>
              <a:off x="11369840"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892" name="object 899">
              <a:extLst>
                <a:ext uri="{FF2B5EF4-FFF2-40B4-BE49-F238E27FC236}">
                  <a16:creationId xmlns:a16="http://schemas.microsoft.com/office/drawing/2014/main" id="{490B4AA4-8C5D-DE3A-EDE9-128A66C5AEDB}"/>
                </a:ext>
              </a:extLst>
            </p:cNvPr>
            <p:cNvSpPr/>
            <p:nvPr/>
          </p:nvSpPr>
          <p:spPr>
            <a:xfrm>
              <a:off x="11408905"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893" name="object 900">
              <a:extLst>
                <a:ext uri="{FF2B5EF4-FFF2-40B4-BE49-F238E27FC236}">
                  <a16:creationId xmlns:a16="http://schemas.microsoft.com/office/drawing/2014/main" id="{FBD0F3C3-F22C-632E-AEB9-C6BB51FE0066}"/>
                </a:ext>
              </a:extLst>
            </p:cNvPr>
            <p:cNvSpPr/>
            <p:nvPr/>
          </p:nvSpPr>
          <p:spPr>
            <a:xfrm>
              <a:off x="11447957"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894" name="object 901">
              <a:extLst>
                <a:ext uri="{FF2B5EF4-FFF2-40B4-BE49-F238E27FC236}">
                  <a16:creationId xmlns:a16="http://schemas.microsoft.com/office/drawing/2014/main" id="{06742BC2-6E84-71A7-BFED-B342A0EEBA04}"/>
                </a:ext>
              </a:extLst>
            </p:cNvPr>
            <p:cNvSpPr/>
            <p:nvPr/>
          </p:nvSpPr>
          <p:spPr>
            <a:xfrm>
              <a:off x="11487022"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895" name="object 902">
              <a:extLst>
                <a:ext uri="{FF2B5EF4-FFF2-40B4-BE49-F238E27FC236}">
                  <a16:creationId xmlns:a16="http://schemas.microsoft.com/office/drawing/2014/main" id="{33ADB9C4-608B-52D0-C234-2D024AF06DAC}"/>
                </a:ext>
              </a:extLst>
            </p:cNvPr>
            <p:cNvSpPr/>
            <p:nvPr/>
          </p:nvSpPr>
          <p:spPr>
            <a:xfrm>
              <a:off x="11526075"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896" name="object 903">
              <a:extLst>
                <a:ext uri="{FF2B5EF4-FFF2-40B4-BE49-F238E27FC236}">
                  <a16:creationId xmlns:a16="http://schemas.microsoft.com/office/drawing/2014/main" id="{FD2D3845-8696-7C08-F183-AC07800361BD}"/>
                </a:ext>
              </a:extLst>
            </p:cNvPr>
            <p:cNvSpPr/>
            <p:nvPr/>
          </p:nvSpPr>
          <p:spPr>
            <a:xfrm>
              <a:off x="11565140"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897" name="object 904">
              <a:extLst>
                <a:ext uri="{FF2B5EF4-FFF2-40B4-BE49-F238E27FC236}">
                  <a16:creationId xmlns:a16="http://schemas.microsoft.com/office/drawing/2014/main" id="{1269BD31-464B-DFC4-5146-7C28DEBAA91F}"/>
                </a:ext>
              </a:extLst>
            </p:cNvPr>
            <p:cNvSpPr/>
            <p:nvPr/>
          </p:nvSpPr>
          <p:spPr>
            <a:xfrm>
              <a:off x="11604193"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898" name="object 905">
              <a:extLst>
                <a:ext uri="{FF2B5EF4-FFF2-40B4-BE49-F238E27FC236}">
                  <a16:creationId xmlns:a16="http://schemas.microsoft.com/office/drawing/2014/main" id="{6364711E-C0D9-1A53-1EFE-3ADFD22C9C8F}"/>
                </a:ext>
              </a:extLst>
            </p:cNvPr>
            <p:cNvSpPr/>
            <p:nvPr/>
          </p:nvSpPr>
          <p:spPr>
            <a:xfrm>
              <a:off x="11643258" y="161147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29C">
                <a:alpha val="79998"/>
              </a:srgbClr>
            </a:solidFill>
          </p:spPr>
          <p:txBody>
            <a:bodyPr wrap="square" lIns="0" tIns="0" rIns="0" bIns="0" rtlCol="0"/>
            <a:lstStyle/>
            <a:p>
              <a:endParaRPr/>
            </a:p>
          </p:txBody>
        </p:sp>
        <p:sp>
          <p:nvSpPr>
            <p:cNvPr id="899" name="object 906">
              <a:extLst>
                <a:ext uri="{FF2B5EF4-FFF2-40B4-BE49-F238E27FC236}">
                  <a16:creationId xmlns:a16="http://schemas.microsoft.com/office/drawing/2014/main" id="{3914CEC4-8773-FD40-CF26-8BB5416F3AA2}"/>
                </a:ext>
              </a:extLst>
            </p:cNvPr>
            <p:cNvSpPr/>
            <p:nvPr/>
          </p:nvSpPr>
          <p:spPr>
            <a:xfrm>
              <a:off x="11682310"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0B8">
                <a:alpha val="79998"/>
              </a:srgbClr>
            </a:solidFill>
          </p:spPr>
          <p:txBody>
            <a:bodyPr wrap="square" lIns="0" tIns="0" rIns="0" bIns="0" rtlCol="0"/>
            <a:lstStyle/>
            <a:p>
              <a:endParaRPr/>
            </a:p>
          </p:txBody>
        </p:sp>
        <p:sp>
          <p:nvSpPr>
            <p:cNvPr id="900" name="object 907">
              <a:extLst>
                <a:ext uri="{FF2B5EF4-FFF2-40B4-BE49-F238E27FC236}">
                  <a16:creationId xmlns:a16="http://schemas.microsoft.com/office/drawing/2014/main" id="{5FEDBF55-4A8C-899E-0161-8ACA9A192A7D}"/>
                </a:ext>
              </a:extLst>
            </p:cNvPr>
            <p:cNvSpPr/>
            <p:nvPr/>
          </p:nvSpPr>
          <p:spPr>
            <a:xfrm>
              <a:off x="11721376" y="161147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E98">
                <a:alpha val="79998"/>
              </a:srgbClr>
            </a:solidFill>
          </p:spPr>
          <p:txBody>
            <a:bodyPr wrap="square" lIns="0" tIns="0" rIns="0" bIns="0" rtlCol="0"/>
            <a:lstStyle/>
            <a:p>
              <a:endParaRPr/>
            </a:p>
          </p:txBody>
        </p:sp>
        <p:sp>
          <p:nvSpPr>
            <p:cNvPr id="901" name="object 908">
              <a:extLst>
                <a:ext uri="{FF2B5EF4-FFF2-40B4-BE49-F238E27FC236}">
                  <a16:creationId xmlns:a16="http://schemas.microsoft.com/office/drawing/2014/main" id="{B41FD263-AB23-78CA-25D8-FD7DA7F56774}"/>
                </a:ext>
              </a:extLst>
            </p:cNvPr>
            <p:cNvSpPr/>
            <p:nvPr/>
          </p:nvSpPr>
          <p:spPr>
            <a:xfrm>
              <a:off x="11760428"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902" name="object 909">
              <a:extLst>
                <a:ext uri="{FF2B5EF4-FFF2-40B4-BE49-F238E27FC236}">
                  <a16:creationId xmlns:a16="http://schemas.microsoft.com/office/drawing/2014/main" id="{795DD8FD-B985-D413-A6D7-28A948940F13}"/>
                </a:ext>
              </a:extLst>
            </p:cNvPr>
            <p:cNvSpPr/>
            <p:nvPr/>
          </p:nvSpPr>
          <p:spPr>
            <a:xfrm>
              <a:off x="11799493" y="161147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37D">
                <a:alpha val="79998"/>
              </a:srgbClr>
            </a:solidFill>
          </p:spPr>
          <p:txBody>
            <a:bodyPr wrap="square" lIns="0" tIns="0" rIns="0" bIns="0" rtlCol="0"/>
            <a:lstStyle/>
            <a:p>
              <a:endParaRPr/>
            </a:p>
          </p:txBody>
        </p:sp>
        <p:sp>
          <p:nvSpPr>
            <p:cNvPr id="903" name="object 910">
              <a:extLst>
                <a:ext uri="{FF2B5EF4-FFF2-40B4-BE49-F238E27FC236}">
                  <a16:creationId xmlns:a16="http://schemas.microsoft.com/office/drawing/2014/main" id="{1C7AAEF7-4F8C-3114-DD65-CBD453789A6A}"/>
                </a:ext>
              </a:extLst>
            </p:cNvPr>
            <p:cNvSpPr/>
            <p:nvPr/>
          </p:nvSpPr>
          <p:spPr>
            <a:xfrm>
              <a:off x="11838546"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FB5">
                <a:alpha val="79998"/>
              </a:srgbClr>
            </a:solidFill>
          </p:spPr>
          <p:txBody>
            <a:bodyPr wrap="square" lIns="0" tIns="0" rIns="0" bIns="0" rtlCol="0"/>
            <a:lstStyle/>
            <a:p>
              <a:endParaRPr/>
            </a:p>
          </p:txBody>
        </p:sp>
        <p:sp>
          <p:nvSpPr>
            <p:cNvPr id="904" name="object 911">
              <a:extLst>
                <a:ext uri="{FF2B5EF4-FFF2-40B4-BE49-F238E27FC236}">
                  <a16:creationId xmlns:a16="http://schemas.microsoft.com/office/drawing/2014/main" id="{4138C1BB-1834-6CF3-8D1B-61C5D97FC8B2}"/>
                </a:ext>
              </a:extLst>
            </p:cNvPr>
            <p:cNvSpPr/>
            <p:nvPr/>
          </p:nvSpPr>
          <p:spPr>
            <a:xfrm>
              <a:off x="11877611" y="161147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58E">
                <a:alpha val="79998"/>
              </a:srgbClr>
            </a:solidFill>
          </p:spPr>
          <p:txBody>
            <a:bodyPr wrap="square" lIns="0" tIns="0" rIns="0" bIns="0" rtlCol="0"/>
            <a:lstStyle/>
            <a:p>
              <a:endParaRPr/>
            </a:p>
          </p:txBody>
        </p:sp>
        <p:sp>
          <p:nvSpPr>
            <p:cNvPr id="905" name="object 912">
              <a:extLst>
                <a:ext uri="{FF2B5EF4-FFF2-40B4-BE49-F238E27FC236}">
                  <a16:creationId xmlns:a16="http://schemas.microsoft.com/office/drawing/2014/main" id="{F213D9E6-7132-3C67-60C7-0E1412F34F3A}"/>
                </a:ext>
              </a:extLst>
            </p:cNvPr>
            <p:cNvSpPr/>
            <p:nvPr/>
          </p:nvSpPr>
          <p:spPr>
            <a:xfrm>
              <a:off x="11916663"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906" name="object 913">
              <a:extLst>
                <a:ext uri="{FF2B5EF4-FFF2-40B4-BE49-F238E27FC236}">
                  <a16:creationId xmlns:a16="http://schemas.microsoft.com/office/drawing/2014/main" id="{DCEF3AD1-11A6-3E5E-B919-9428DDDEC8BF}"/>
                </a:ext>
              </a:extLst>
            </p:cNvPr>
            <p:cNvSpPr/>
            <p:nvPr/>
          </p:nvSpPr>
          <p:spPr>
            <a:xfrm>
              <a:off x="11955729" y="16114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907" name="object 914">
              <a:extLst>
                <a:ext uri="{FF2B5EF4-FFF2-40B4-BE49-F238E27FC236}">
                  <a16:creationId xmlns:a16="http://schemas.microsoft.com/office/drawing/2014/main" id="{F58E9DC7-96DD-2A74-B798-E2FDE983228E}"/>
                </a:ext>
              </a:extLst>
            </p:cNvPr>
            <p:cNvSpPr/>
            <p:nvPr/>
          </p:nvSpPr>
          <p:spPr>
            <a:xfrm>
              <a:off x="10041851" y="164952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48E">
                <a:alpha val="79998"/>
              </a:srgbClr>
            </a:solidFill>
          </p:spPr>
          <p:txBody>
            <a:bodyPr wrap="square" lIns="0" tIns="0" rIns="0" bIns="0" rtlCol="0"/>
            <a:lstStyle/>
            <a:p>
              <a:endParaRPr/>
            </a:p>
          </p:txBody>
        </p:sp>
        <p:sp>
          <p:nvSpPr>
            <p:cNvPr id="908" name="object 915">
              <a:extLst>
                <a:ext uri="{FF2B5EF4-FFF2-40B4-BE49-F238E27FC236}">
                  <a16:creationId xmlns:a16="http://schemas.microsoft.com/office/drawing/2014/main" id="{62EAE3D8-E0D8-56CC-F315-C07A653452C7}"/>
                </a:ext>
              </a:extLst>
            </p:cNvPr>
            <p:cNvSpPr/>
            <p:nvPr/>
          </p:nvSpPr>
          <p:spPr>
            <a:xfrm>
              <a:off x="10080904" y="164952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1B9">
                <a:alpha val="79998"/>
              </a:srgbClr>
            </a:solidFill>
          </p:spPr>
          <p:txBody>
            <a:bodyPr wrap="square" lIns="0" tIns="0" rIns="0" bIns="0" rtlCol="0"/>
            <a:lstStyle/>
            <a:p>
              <a:endParaRPr/>
            </a:p>
          </p:txBody>
        </p:sp>
        <p:sp>
          <p:nvSpPr>
            <p:cNvPr id="909" name="object 916">
              <a:extLst>
                <a:ext uri="{FF2B5EF4-FFF2-40B4-BE49-F238E27FC236}">
                  <a16:creationId xmlns:a16="http://schemas.microsoft.com/office/drawing/2014/main" id="{904E4430-21EE-A5BE-B0F9-804D45905B99}"/>
                </a:ext>
              </a:extLst>
            </p:cNvPr>
            <p:cNvSpPr/>
            <p:nvPr/>
          </p:nvSpPr>
          <p:spPr>
            <a:xfrm>
              <a:off x="10119969"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910" name="object 917">
              <a:extLst>
                <a:ext uri="{FF2B5EF4-FFF2-40B4-BE49-F238E27FC236}">
                  <a16:creationId xmlns:a16="http://schemas.microsoft.com/office/drawing/2014/main" id="{ADB95F59-A273-1825-B148-A11E1BB085F8}"/>
                </a:ext>
              </a:extLst>
            </p:cNvPr>
            <p:cNvSpPr/>
            <p:nvPr/>
          </p:nvSpPr>
          <p:spPr>
            <a:xfrm>
              <a:off x="10159022"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CAF">
                <a:alpha val="79998"/>
              </a:srgbClr>
            </a:solidFill>
          </p:spPr>
          <p:txBody>
            <a:bodyPr wrap="square" lIns="0" tIns="0" rIns="0" bIns="0" rtlCol="0"/>
            <a:lstStyle/>
            <a:p>
              <a:endParaRPr/>
            </a:p>
          </p:txBody>
        </p:sp>
        <p:sp>
          <p:nvSpPr>
            <p:cNvPr id="911" name="object 918">
              <a:extLst>
                <a:ext uri="{FF2B5EF4-FFF2-40B4-BE49-F238E27FC236}">
                  <a16:creationId xmlns:a16="http://schemas.microsoft.com/office/drawing/2014/main" id="{DCC6B0A7-BEAC-BB60-5E62-B5CD2882FF75}"/>
                </a:ext>
              </a:extLst>
            </p:cNvPr>
            <p:cNvSpPr/>
            <p:nvPr/>
          </p:nvSpPr>
          <p:spPr>
            <a:xfrm>
              <a:off x="10198087" y="1649526"/>
              <a:ext cx="78740" cy="38100"/>
            </a:xfrm>
            <a:custGeom>
              <a:avLst/>
              <a:gdLst/>
              <a:ahLst/>
              <a:cxnLst/>
              <a:rect l="l" t="t" r="r" b="b"/>
              <a:pathLst>
                <a:path w="78740" h="38100">
                  <a:moveTo>
                    <a:pt x="78117" y="0"/>
                  </a:moveTo>
                  <a:lnTo>
                    <a:pt x="39065" y="0"/>
                  </a:lnTo>
                  <a:lnTo>
                    <a:pt x="0" y="0"/>
                  </a:lnTo>
                  <a:lnTo>
                    <a:pt x="0" y="38049"/>
                  </a:lnTo>
                  <a:lnTo>
                    <a:pt x="39052" y="38049"/>
                  </a:lnTo>
                  <a:lnTo>
                    <a:pt x="78117" y="38049"/>
                  </a:lnTo>
                  <a:lnTo>
                    <a:pt x="78117" y="0"/>
                  </a:lnTo>
                  <a:close/>
                </a:path>
              </a:pathLst>
            </a:custGeom>
            <a:solidFill>
              <a:srgbClr val="FDB67F">
                <a:alpha val="79998"/>
              </a:srgbClr>
            </a:solidFill>
          </p:spPr>
          <p:txBody>
            <a:bodyPr wrap="square" lIns="0" tIns="0" rIns="0" bIns="0" rtlCol="0"/>
            <a:lstStyle/>
            <a:p>
              <a:endParaRPr/>
            </a:p>
          </p:txBody>
        </p:sp>
        <p:sp>
          <p:nvSpPr>
            <p:cNvPr id="912" name="object 919">
              <a:extLst>
                <a:ext uri="{FF2B5EF4-FFF2-40B4-BE49-F238E27FC236}">
                  <a16:creationId xmlns:a16="http://schemas.microsoft.com/office/drawing/2014/main" id="{87C3A64E-A9CD-65C0-3248-AA3D6754BB58}"/>
                </a:ext>
              </a:extLst>
            </p:cNvPr>
            <p:cNvSpPr/>
            <p:nvPr/>
          </p:nvSpPr>
          <p:spPr>
            <a:xfrm>
              <a:off x="10276204"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913" name="object 920">
              <a:extLst>
                <a:ext uri="{FF2B5EF4-FFF2-40B4-BE49-F238E27FC236}">
                  <a16:creationId xmlns:a16="http://schemas.microsoft.com/office/drawing/2014/main" id="{46059223-E5BB-6020-CFFC-8B2469498A27}"/>
                </a:ext>
              </a:extLst>
            </p:cNvPr>
            <p:cNvSpPr/>
            <p:nvPr/>
          </p:nvSpPr>
          <p:spPr>
            <a:xfrm>
              <a:off x="10315257"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914" name="object 921">
              <a:extLst>
                <a:ext uri="{FF2B5EF4-FFF2-40B4-BE49-F238E27FC236}">
                  <a16:creationId xmlns:a16="http://schemas.microsoft.com/office/drawing/2014/main" id="{42767692-CE6E-7C28-0E30-FA1404225824}"/>
                </a:ext>
              </a:extLst>
            </p:cNvPr>
            <p:cNvSpPr/>
            <p:nvPr/>
          </p:nvSpPr>
          <p:spPr>
            <a:xfrm>
              <a:off x="10354322"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915" name="object 922">
              <a:extLst>
                <a:ext uri="{FF2B5EF4-FFF2-40B4-BE49-F238E27FC236}">
                  <a16:creationId xmlns:a16="http://schemas.microsoft.com/office/drawing/2014/main" id="{0EB51784-72C3-B0A6-E37C-7F26D226C64E}"/>
                </a:ext>
              </a:extLst>
            </p:cNvPr>
            <p:cNvSpPr/>
            <p:nvPr/>
          </p:nvSpPr>
          <p:spPr>
            <a:xfrm>
              <a:off x="10393375"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916" name="object 923">
              <a:extLst>
                <a:ext uri="{FF2B5EF4-FFF2-40B4-BE49-F238E27FC236}">
                  <a16:creationId xmlns:a16="http://schemas.microsoft.com/office/drawing/2014/main" id="{BD7BC741-17F7-A22F-8FCF-4FB119BAE7CE}"/>
                </a:ext>
              </a:extLst>
            </p:cNvPr>
            <p:cNvSpPr/>
            <p:nvPr/>
          </p:nvSpPr>
          <p:spPr>
            <a:xfrm>
              <a:off x="10432440"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917" name="object 924">
              <a:extLst>
                <a:ext uri="{FF2B5EF4-FFF2-40B4-BE49-F238E27FC236}">
                  <a16:creationId xmlns:a16="http://schemas.microsoft.com/office/drawing/2014/main" id="{082DCE0B-4427-FADD-B093-FDF819458F48}"/>
                </a:ext>
              </a:extLst>
            </p:cNvPr>
            <p:cNvSpPr/>
            <p:nvPr/>
          </p:nvSpPr>
          <p:spPr>
            <a:xfrm>
              <a:off x="10471492"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918" name="object 925">
              <a:extLst>
                <a:ext uri="{FF2B5EF4-FFF2-40B4-BE49-F238E27FC236}">
                  <a16:creationId xmlns:a16="http://schemas.microsoft.com/office/drawing/2014/main" id="{8DDE3053-B875-2231-B7B1-BD903CF8BFAA}"/>
                </a:ext>
              </a:extLst>
            </p:cNvPr>
            <p:cNvSpPr/>
            <p:nvPr/>
          </p:nvSpPr>
          <p:spPr>
            <a:xfrm>
              <a:off x="10510558"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919" name="object 926">
              <a:extLst>
                <a:ext uri="{FF2B5EF4-FFF2-40B4-BE49-F238E27FC236}">
                  <a16:creationId xmlns:a16="http://schemas.microsoft.com/office/drawing/2014/main" id="{B6C3C6B0-4D37-3931-FF9B-3ACE3736873B}"/>
                </a:ext>
              </a:extLst>
            </p:cNvPr>
            <p:cNvSpPr/>
            <p:nvPr/>
          </p:nvSpPr>
          <p:spPr>
            <a:xfrm>
              <a:off x="10549610"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920" name="object 927">
              <a:extLst>
                <a:ext uri="{FF2B5EF4-FFF2-40B4-BE49-F238E27FC236}">
                  <a16:creationId xmlns:a16="http://schemas.microsoft.com/office/drawing/2014/main" id="{17671153-72A2-B945-5C7B-125D212CE873}"/>
                </a:ext>
              </a:extLst>
            </p:cNvPr>
            <p:cNvSpPr/>
            <p:nvPr/>
          </p:nvSpPr>
          <p:spPr>
            <a:xfrm>
              <a:off x="10588675"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921" name="object 928">
              <a:extLst>
                <a:ext uri="{FF2B5EF4-FFF2-40B4-BE49-F238E27FC236}">
                  <a16:creationId xmlns:a16="http://schemas.microsoft.com/office/drawing/2014/main" id="{5E0FD027-79FD-0AE4-D559-9B85DCABF577}"/>
                </a:ext>
              </a:extLst>
            </p:cNvPr>
            <p:cNvSpPr/>
            <p:nvPr/>
          </p:nvSpPr>
          <p:spPr>
            <a:xfrm>
              <a:off x="10627728"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922" name="object 929">
              <a:extLst>
                <a:ext uri="{FF2B5EF4-FFF2-40B4-BE49-F238E27FC236}">
                  <a16:creationId xmlns:a16="http://schemas.microsoft.com/office/drawing/2014/main" id="{A25BED2D-1E9A-5A8B-11B3-67AB1BAEA10C}"/>
                </a:ext>
              </a:extLst>
            </p:cNvPr>
            <p:cNvSpPr/>
            <p:nvPr/>
          </p:nvSpPr>
          <p:spPr>
            <a:xfrm>
              <a:off x="10666793"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923" name="object 930">
              <a:extLst>
                <a:ext uri="{FF2B5EF4-FFF2-40B4-BE49-F238E27FC236}">
                  <a16:creationId xmlns:a16="http://schemas.microsoft.com/office/drawing/2014/main" id="{B017615A-4B6D-8280-89B0-CCF698DA1A58}"/>
                </a:ext>
              </a:extLst>
            </p:cNvPr>
            <p:cNvSpPr/>
            <p:nvPr/>
          </p:nvSpPr>
          <p:spPr>
            <a:xfrm>
              <a:off x="10705845"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924" name="object 931">
              <a:extLst>
                <a:ext uri="{FF2B5EF4-FFF2-40B4-BE49-F238E27FC236}">
                  <a16:creationId xmlns:a16="http://schemas.microsoft.com/office/drawing/2014/main" id="{DC53A059-C0ED-1A52-A060-2472F7C990F6}"/>
                </a:ext>
              </a:extLst>
            </p:cNvPr>
            <p:cNvSpPr/>
            <p:nvPr/>
          </p:nvSpPr>
          <p:spPr>
            <a:xfrm>
              <a:off x="10744911"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925" name="object 932">
              <a:extLst>
                <a:ext uri="{FF2B5EF4-FFF2-40B4-BE49-F238E27FC236}">
                  <a16:creationId xmlns:a16="http://schemas.microsoft.com/office/drawing/2014/main" id="{2E3DB56E-0B50-C3DC-FB2A-137F0BA0D2BF}"/>
                </a:ext>
              </a:extLst>
            </p:cNvPr>
            <p:cNvSpPr/>
            <p:nvPr/>
          </p:nvSpPr>
          <p:spPr>
            <a:xfrm>
              <a:off x="10783963"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926" name="object 933">
              <a:extLst>
                <a:ext uri="{FF2B5EF4-FFF2-40B4-BE49-F238E27FC236}">
                  <a16:creationId xmlns:a16="http://schemas.microsoft.com/office/drawing/2014/main" id="{28FC414F-EC81-EF09-30F3-F3F1ADB560C2}"/>
                </a:ext>
              </a:extLst>
            </p:cNvPr>
            <p:cNvSpPr/>
            <p:nvPr/>
          </p:nvSpPr>
          <p:spPr>
            <a:xfrm>
              <a:off x="10823028" y="164952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791">
                <a:alpha val="79998"/>
              </a:srgbClr>
            </a:solidFill>
          </p:spPr>
          <p:txBody>
            <a:bodyPr wrap="square" lIns="0" tIns="0" rIns="0" bIns="0" rtlCol="0"/>
            <a:lstStyle/>
            <a:p>
              <a:endParaRPr/>
            </a:p>
          </p:txBody>
        </p:sp>
        <p:sp>
          <p:nvSpPr>
            <p:cNvPr id="927" name="object 934">
              <a:extLst>
                <a:ext uri="{FF2B5EF4-FFF2-40B4-BE49-F238E27FC236}">
                  <a16:creationId xmlns:a16="http://schemas.microsoft.com/office/drawing/2014/main" id="{65EE645F-ABA5-983D-F3CB-B7F2BA94BA42}"/>
                </a:ext>
              </a:extLst>
            </p:cNvPr>
            <p:cNvSpPr/>
            <p:nvPr/>
          </p:nvSpPr>
          <p:spPr>
            <a:xfrm>
              <a:off x="10862081"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928" name="object 935">
              <a:extLst>
                <a:ext uri="{FF2B5EF4-FFF2-40B4-BE49-F238E27FC236}">
                  <a16:creationId xmlns:a16="http://schemas.microsoft.com/office/drawing/2014/main" id="{722B98D9-A8C5-2238-E352-E8C3D91B30CF}"/>
                </a:ext>
              </a:extLst>
            </p:cNvPr>
            <p:cNvSpPr/>
            <p:nvPr/>
          </p:nvSpPr>
          <p:spPr>
            <a:xfrm>
              <a:off x="10901146" y="164952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39D">
                <a:alpha val="79998"/>
              </a:srgbClr>
            </a:solidFill>
          </p:spPr>
          <p:txBody>
            <a:bodyPr wrap="square" lIns="0" tIns="0" rIns="0" bIns="0" rtlCol="0"/>
            <a:lstStyle/>
            <a:p>
              <a:endParaRPr/>
            </a:p>
          </p:txBody>
        </p:sp>
        <p:sp>
          <p:nvSpPr>
            <p:cNvPr id="929" name="object 936">
              <a:extLst>
                <a:ext uri="{FF2B5EF4-FFF2-40B4-BE49-F238E27FC236}">
                  <a16:creationId xmlns:a16="http://schemas.microsoft.com/office/drawing/2014/main" id="{3AD4A69D-0887-1BDA-3948-F93BC427C3C6}"/>
                </a:ext>
              </a:extLst>
            </p:cNvPr>
            <p:cNvSpPr/>
            <p:nvPr/>
          </p:nvSpPr>
          <p:spPr>
            <a:xfrm>
              <a:off x="10940199"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930" name="object 937">
              <a:extLst>
                <a:ext uri="{FF2B5EF4-FFF2-40B4-BE49-F238E27FC236}">
                  <a16:creationId xmlns:a16="http://schemas.microsoft.com/office/drawing/2014/main" id="{91B8F893-CB14-2DF8-FE9D-D7A2EA514720}"/>
                </a:ext>
              </a:extLst>
            </p:cNvPr>
            <p:cNvSpPr/>
            <p:nvPr/>
          </p:nvSpPr>
          <p:spPr>
            <a:xfrm>
              <a:off x="10979251"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931" name="object 938">
              <a:extLst>
                <a:ext uri="{FF2B5EF4-FFF2-40B4-BE49-F238E27FC236}">
                  <a16:creationId xmlns:a16="http://schemas.microsoft.com/office/drawing/2014/main" id="{0A34A358-49F6-FAE9-6234-0D04E3EE09F3}"/>
                </a:ext>
              </a:extLst>
            </p:cNvPr>
            <p:cNvSpPr/>
            <p:nvPr/>
          </p:nvSpPr>
          <p:spPr>
            <a:xfrm>
              <a:off x="11018316"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932" name="object 939">
              <a:extLst>
                <a:ext uri="{FF2B5EF4-FFF2-40B4-BE49-F238E27FC236}">
                  <a16:creationId xmlns:a16="http://schemas.microsoft.com/office/drawing/2014/main" id="{4AE88046-224E-C3FF-29E3-3B75597FD15D}"/>
                </a:ext>
              </a:extLst>
            </p:cNvPr>
            <p:cNvSpPr/>
            <p:nvPr/>
          </p:nvSpPr>
          <p:spPr>
            <a:xfrm>
              <a:off x="11057369"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933" name="object 940">
              <a:extLst>
                <a:ext uri="{FF2B5EF4-FFF2-40B4-BE49-F238E27FC236}">
                  <a16:creationId xmlns:a16="http://schemas.microsoft.com/office/drawing/2014/main" id="{36C88F5A-5654-32B1-A5C6-E37479842045}"/>
                </a:ext>
              </a:extLst>
            </p:cNvPr>
            <p:cNvSpPr/>
            <p:nvPr/>
          </p:nvSpPr>
          <p:spPr>
            <a:xfrm>
              <a:off x="11096434"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934" name="object 941">
              <a:extLst>
                <a:ext uri="{FF2B5EF4-FFF2-40B4-BE49-F238E27FC236}">
                  <a16:creationId xmlns:a16="http://schemas.microsoft.com/office/drawing/2014/main" id="{F392632E-DEA8-0ADB-1BAD-E8745D700CFB}"/>
                </a:ext>
              </a:extLst>
            </p:cNvPr>
            <p:cNvSpPr/>
            <p:nvPr/>
          </p:nvSpPr>
          <p:spPr>
            <a:xfrm>
              <a:off x="11135486"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7C7">
                <a:alpha val="79998"/>
              </a:srgbClr>
            </a:solidFill>
          </p:spPr>
          <p:txBody>
            <a:bodyPr wrap="square" lIns="0" tIns="0" rIns="0" bIns="0" rtlCol="0"/>
            <a:lstStyle/>
            <a:p>
              <a:endParaRPr/>
            </a:p>
          </p:txBody>
        </p:sp>
        <p:sp>
          <p:nvSpPr>
            <p:cNvPr id="935" name="object 942">
              <a:extLst>
                <a:ext uri="{FF2B5EF4-FFF2-40B4-BE49-F238E27FC236}">
                  <a16:creationId xmlns:a16="http://schemas.microsoft.com/office/drawing/2014/main" id="{3F91AA4C-66B4-0793-4C94-B77C1C3E4727}"/>
                </a:ext>
              </a:extLst>
            </p:cNvPr>
            <p:cNvSpPr/>
            <p:nvPr/>
          </p:nvSpPr>
          <p:spPr>
            <a:xfrm>
              <a:off x="11174552"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936" name="object 943">
              <a:extLst>
                <a:ext uri="{FF2B5EF4-FFF2-40B4-BE49-F238E27FC236}">
                  <a16:creationId xmlns:a16="http://schemas.microsoft.com/office/drawing/2014/main" id="{E98B96A6-45A7-D300-F84E-1093BA168F0E}"/>
                </a:ext>
              </a:extLst>
            </p:cNvPr>
            <p:cNvSpPr/>
            <p:nvPr/>
          </p:nvSpPr>
          <p:spPr>
            <a:xfrm>
              <a:off x="11213604"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937" name="object 944">
              <a:extLst>
                <a:ext uri="{FF2B5EF4-FFF2-40B4-BE49-F238E27FC236}">
                  <a16:creationId xmlns:a16="http://schemas.microsoft.com/office/drawing/2014/main" id="{1A3F2F70-C0A1-7AA2-53E8-36EA34D9D9BE}"/>
                </a:ext>
              </a:extLst>
            </p:cNvPr>
            <p:cNvSpPr/>
            <p:nvPr/>
          </p:nvSpPr>
          <p:spPr>
            <a:xfrm>
              <a:off x="11252669"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938" name="object 945">
              <a:extLst>
                <a:ext uri="{FF2B5EF4-FFF2-40B4-BE49-F238E27FC236}">
                  <a16:creationId xmlns:a16="http://schemas.microsoft.com/office/drawing/2014/main" id="{5AF83AD1-B448-E50A-43D1-BCF5EADC9080}"/>
                </a:ext>
              </a:extLst>
            </p:cNvPr>
            <p:cNvSpPr/>
            <p:nvPr/>
          </p:nvSpPr>
          <p:spPr>
            <a:xfrm>
              <a:off x="11291722"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939" name="object 946">
              <a:extLst>
                <a:ext uri="{FF2B5EF4-FFF2-40B4-BE49-F238E27FC236}">
                  <a16:creationId xmlns:a16="http://schemas.microsoft.com/office/drawing/2014/main" id="{B667E50A-30D0-49A0-5823-172319E2724B}"/>
                </a:ext>
              </a:extLst>
            </p:cNvPr>
            <p:cNvSpPr/>
            <p:nvPr/>
          </p:nvSpPr>
          <p:spPr>
            <a:xfrm>
              <a:off x="11330787"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940" name="object 947">
              <a:extLst>
                <a:ext uri="{FF2B5EF4-FFF2-40B4-BE49-F238E27FC236}">
                  <a16:creationId xmlns:a16="http://schemas.microsoft.com/office/drawing/2014/main" id="{674CA466-F42E-B0E2-E009-8AC0662D561A}"/>
                </a:ext>
              </a:extLst>
            </p:cNvPr>
            <p:cNvSpPr/>
            <p:nvPr/>
          </p:nvSpPr>
          <p:spPr>
            <a:xfrm>
              <a:off x="11369840"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941" name="object 948">
              <a:extLst>
                <a:ext uri="{FF2B5EF4-FFF2-40B4-BE49-F238E27FC236}">
                  <a16:creationId xmlns:a16="http://schemas.microsoft.com/office/drawing/2014/main" id="{DBB50D89-C74D-AD85-4E86-F8676D497BFD}"/>
                </a:ext>
              </a:extLst>
            </p:cNvPr>
            <p:cNvSpPr/>
            <p:nvPr/>
          </p:nvSpPr>
          <p:spPr>
            <a:xfrm>
              <a:off x="11408905"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942" name="object 949">
              <a:extLst>
                <a:ext uri="{FF2B5EF4-FFF2-40B4-BE49-F238E27FC236}">
                  <a16:creationId xmlns:a16="http://schemas.microsoft.com/office/drawing/2014/main" id="{2B1A64D7-7CF4-BE7A-21B3-A694C41BF4E6}"/>
                </a:ext>
              </a:extLst>
            </p:cNvPr>
            <p:cNvSpPr/>
            <p:nvPr/>
          </p:nvSpPr>
          <p:spPr>
            <a:xfrm>
              <a:off x="11447957"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943" name="object 950">
              <a:extLst>
                <a:ext uri="{FF2B5EF4-FFF2-40B4-BE49-F238E27FC236}">
                  <a16:creationId xmlns:a16="http://schemas.microsoft.com/office/drawing/2014/main" id="{30AE9ED7-0D6A-0CDD-7FCF-3102DA6D4DD8}"/>
                </a:ext>
              </a:extLst>
            </p:cNvPr>
            <p:cNvSpPr/>
            <p:nvPr/>
          </p:nvSpPr>
          <p:spPr>
            <a:xfrm>
              <a:off x="11487022"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944" name="object 951">
              <a:extLst>
                <a:ext uri="{FF2B5EF4-FFF2-40B4-BE49-F238E27FC236}">
                  <a16:creationId xmlns:a16="http://schemas.microsoft.com/office/drawing/2014/main" id="{D23BB276-9DA6-AE72-8FCB-EA6840F0EBC6}"/>
                </a:ext>
              </a:extLst>
            </p:cNvPr>
            <p:cNvSpPr/>
            <p:nvPr/>
          </p:nvSpPr>
          <p:spPr>
            <a:xfrm>
              <a:off x="11526075"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945" name="object 952">
              <a:extLst>
                <a:ext uri="{FF2B5EF4-FFF2-40B4-BE49-F238E27FC236}">
                  <a16:creationId xmlns:a16="http://schemas.microsoft.com/office/drawing/2014/main" id="{DA97260F-98DF-FA12-E8A5-72C58ACDB0DB}"/>
                </a:ext>
              </a:extLst>
            </p:cNvPr>
            <p:cNvSpPr/>
            <p:nvPr/>
          </p:nvSpPr>
          <p:spPr>
            <a:xfrm>
              <a:off x="11565140"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09A">
                <a:alpha val="79998"/>
              </a:srgbClr>
            </a:solidFill>
          </p:spPr>
          <p:txBody>
            <a:bodyPr wrap="square" lIns="0" tIns="0" rIns="0" bIns="0" rtlCol="0"/>
            <a:lstStyle/>
            <a:p>
              <a:endParaRPr/>
            </a:p>
          </p:txBody>
        </p:sp>
        <p:sp>
          <p:nvSpPr>
            <p:cNvPr id="946" name="object 953">
              <a:extLst>
                <a:ext uri="{FF2B5EF4-FFF2-40B4-BE49-F238E27FC236}">
                  <a16:creationId xmlns:a16="http://schemas.microsoft.com/office/drawing/2014/main" id="{6A5365AC-1CF0-51CF-3308-506654DB78C5}"/>
                </a:ext>
              </a:extLst>
            </p:cNvPr>
            <p:cNvSpPr/>
            <p:nvPr/>
          </p:nvSpPr>
          <p:spPr>
            <a:xfrm>
              <a:off x="11604193"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947" name="object 954">
              <a:extLst>
                <a:ext uri="{FF2B5EF4-FFF2-40B4-BE49-F238E27FC236}">
                  <a16:creationId xmlns:a16="http://schemas.microsoft.com/office/drawing/2014/main" id="{A5E5AE91-ADFE-3B8E-05A3-6E91AB6B385B}"/>
                </a:ext>
              </a:extLst>
            </p:cNvPr>
            <p:cNvSpPr/>
            <p:nvPr/>
          </p:nvSpPr>
          <p:spPr>
            <a:xfrm>
              <a:off x="11643258" y="164952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B58">
                <a:alpha val="79998"/>
              </a:srgbClr>
            </a:solidFill>
          </p:spPr>
          <p:txBody>
            <a:bodyPr wrap="square" lIns="0" tIns="0" rIns="0" bIns="0" rtlCol="0"/>
            <a:lstStyle/>
            <a:p>
              <a:endParaRPr/>
            </a:p>
          </p:txBody>
        </p:sp>
        <p:sp>
          <p:nvSpPr>
            <p:cNvPr id="948" name="object 955">
              <a:extLst>
                <a:ext uri="{FF2B5EF4-FFF2-40B4-BE49-F238E27FC236}">
                  <a16:creationId xmlns:a16="http://schemas.microsoft.com/office/drawing/2014/main" id="{EA866CD1-9534-7E1F-2BE2-E0C04449579A}"/>
                </a:ext>
              </a:extLst>
            </p:cNvPr>
            <p:cNvSpPr/>
            <p:nvPr/>
          </p:nvSpPr>
          <p:spPr>
            <a:xfrm>
              <a:off x="11682310"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949" name="object 956">
              <a:extLst>
                <a:ext uri="{FF2B5EF4-FFF2-40B4-BE49-F238E27FC236}">
                  <a16:creationId xmlns:a16="http://schemas.microsoft.com/office/drawing/2014/main" id="{00E45F5E-8AC6-7646-CA8E-EA4E05199307}"/>
                </a:ext>
              </a:extLst>
            </p:cNvPr>
            <p:cNvSpPr/>
            <p:nvPr/>
          </p:nvSpPr>
          <p:spPr>
            <a:xfrm>
              <a:off x="11721376" y="164952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9CA">
                <a:alpha val="79998"/>
              </a:srgbClr>
            </a:solidFill>
          </p:spPr>
          <p:txBody>
            <a:bodyPr wrap="square" lIns="0" tIns="0" rIns="0" bIns="0" rtlCol="0"/>
            <a:lstStyle/>
            <a:p>
              <a:endParaRPr/>
            </a:p>
          </p:txBody>
        </p:sp>
        <p:sp>
          <p:nvSpPr>
            <p:cNvPr id="950" name="object 957">
              <a:extLst>
                <a:ext uri="{FF2B5EF4-FFF2-40B4-BE49-F238E27FC236}">
                  <a16:creationId xmlns:a16="http://schemas.microsoft.com/office/drawing/2014/main" id="{F96C98F4-A8FD-203D-7C9C-4BF4B8876DEC}"/>
                </a:ext>
              </a:extLst>
            </p:cNvPr>
            <p:cNvSpPr/>
            <p:nvPr/>
          </p:nvSpPr>
          <p:spPr>
            <a:xfrm>
              <a:off x="11760428"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951" name="object 958">
              <a:extLst>
                <a:ext uri="{FF2B5EF4-FFF2-40B4-BE49-F238E27FC236}">
                  <a16:creationId xmlns:a16="http://schemas.microsoft.com/office/drawing/2014/main" id="{CED9FBA3-526C-EAFD-10A2-9CE1ABABCCEE}"/>
                </a:ext>
              </a:extLst>
            </p:cNvPr>
            <p:cNvSpPr/>
            <p:nvPr/>
          </p:nvSpPr>
          <p:spPr>
            <a:xfrm>
              <a:off x="11799493" y="164952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68F">
                <a:alpha val="79998"/>
              </a:srgbClr>
            </a:solidFill>
          </p:spPr>
          <p:txBody>
            <a:bodyPr wrap="square" lIns="0" tIns="0" rIns="0" bIns="0" rtlCol="0"/>
            <a:lstStyle/>
            <a:p>
              <a:endParaRPr/>
            </a:p>
          </p:txBody>
        </p:sp>
        <p:sp>
          <p:nvSpPr>
            <p:cNvPr id="952" name="object 959">
              <a:extLst>
                <a:ext uri="{FF2B5EF4-FFF2-40B4-BE49-F238E27FC236}">
                  <a16:creationId xmlns:a16="http://schemas.microsoft.com/office/drawing/2014/main" id="{0985CE95-E7C9-3CFE-0350-1C692480352F}"/>
                </a:ext>
              </a:extLst>
            </p:cNvPr>
            <p:cNvSpPr/>
            <p:nvPr/>
          </p:nvSpPr>
          <p:spPr>
            <a:xfrm>
              <a:off x="11838546"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953" name="object 960">
              <a:extLst>
                <a:ext uri="{FF2B5EF4-FFF2-40B4-BE49-F238E27FC236}">
                  <a16:creationId xmlns:a16="http://schemas.microsoft.com/office/drawing/2014/main" id="{AF6AAD68-209A-2C0A-83B3-60BD2EBDA859}"/>
                </a:ext>
              </a:extLst>
            </p:cNvPr>
            <p:cNvSpPr/>
            <p:nvPr/>
          </p:nvSpPr>
          <p:spPr>
            <a:xfrm>
              <a:off x="11877611" y="164952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BAC">
                <a:alpha val="79998"/>
              </a:srgbClr>
            </a:solidFill>
          </p:spPr>
          <p:txBody>
            <a:bodyPr wrap="square" lIns="0" tIns="0" rIns="0" bIns="0" rtlCol="0"/>
            <a:lstStyle/>
            <a:p>
              <a:endParaRPr/>
            </a:p>
          </p:txBody>
        </p:sp>
        <p:sp>
          <p:nvSpPr>
            <p:cNvPr id="954" name="object 961">
              <a:extLst>
                <a:ext uri="{FF2B5EF4-FFF2-40B4-BE49-F238E27FC236}">
                  <a16:creationId xmlns:a16="http://schemas.microsoft.com/office/drawing/2014/main" id="{59AE2B61-0866-37D9-AACE-1FFCF37139F0}"/>
                </a:ext>
              </a:extLst>
            </p:cNvPr>
            <p:cNvSpPr/>
            <p:nvPr/>
          </p:nvSpPr>
          <p:spPr>
            <a:xfrm>
              <a:off x="11916663"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5">
                <a:alpha val="79998"/>
              </a:srgbClr>
            </a:solidFill>
          </p:spPr>
          <p:txBody>
            <a:bodyPr wrap="square" lIns="0" tIns="0" rIns="0" bIns="0" rtlCol="0"/>
            <a:lstStyle/>
            <a:p>
              <a:endParaRPr/>
            </a:p>
          </p:txBody>
        </p:sp>
        <p:sp>
          <p:nvSpPr>
            <p:cNvPr id="955" name="object 962">
              <a:extLst>
                <a:ext uri="{FF2B5EF4-FFF2-40B4-BE49-F238E27FC236}">
                  <a16:creationId xmlns:a16="http://schemas.microsoft.com/office/drawing/2014/main" id="{A24AE420-B53D-689B-EA14-987971428A7F}"/>
                </a:ext>
              </a:extLst>
            </p:cNvPr>
            <p:cNvSpPr/>
            <p:nvPr/>
          </p:nvSpPr>
          <p:spPr>
            <a:xfrm>
              <a:off x="11955729" y="164952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956" name="object 963">
              <a:extLst>
                <a:ext uri="{FF2B5EF4-FFF2-40B4-BE49-F238E27FC236}">
                  <a16:creationId xmlns:a16="http://schemas.microsoft.com/office/drawing/2014/main" id="{0A74DBA2-481E-974A-917C-D99E8B1A8619}"/>
                </a:ext>
              </a:extLst>
            </p:cNvPr>
            <p:cNvSpPr/>
            <p:nvPr/>
          </p:nvSpPr>
          <p:spPr>
            <a:xfrm>
              <a:off x="10041851" y="168757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65239">
                <a:alpha val="79998"/>
              </a:srgbClr>
            </a:solidFill>
          </p:spPr>
          <p:txBody>
            <a:bodyPr wrap="square" lIns="0" tIns="0" rIns="0" bIns="0" rtlCol="0"/>
            <a:lstStyle/>
            <a:p>
              <a:endParaRPr/>
            </a:p>
          </p:txBody>
        </p:sp>
        <p:sp>
          <p:nvSpPr>
            <p:cNvPr id="957" name="object 964">
              <a:extLst>
                <a:ext uri="{FF2B5EF4-FFF2-40B4-BE49-F238E27FC236}">
                  <a16:creationId xmlns:a16="http://schemas.microsoft.com/office/drawing/2014/main" id="{5508EE5B-D65A-01E6-DBBA-9CC577634524}"/>
                </a:ext>
              </a:extLst>
            </p:cNvPr>
            <p:cNvSpPr/>
            <p:nvPr/>
          </p:nvSpPr>
          <p:spPr>
            <a:xfrm>
              <a:off x="10080904" y="168757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25E">
                <a:alpha val="79998"/>
              </a:srgbClr>
            </a:solidFill>
          </p:spPr>
          <p:txBody>
            <a:bodyPr wrap="square" lIns="0" tIns="0" rIns="0" bIns="0" rtlCol="0"/>
            <a:lstStyle/>
            <a:p>
              <a:endParaRPr/>
            </a:p>
          </p:txBody>
        </p:sp>
        <p:sp>
          <p:nvSpPr>
            <p:cNvPr id="958" name="object 965">
              <a:extLst>
                <a:ext uri="{FF2B5EF4-FFF2-40B4-BE49-F238E27FC236}">
                  <a16:creationId xmlns:a16="http://schemas.microsoft.com/office/drawing/2014/main" id="{A370D6D2-F6A0-069C-7AB1-1C17A88C2AE2}"/>
                </a:ext>
              </a:extLst>
            </p:cNvPr>
            <p:cNvSpPr/>
            <p:nvPr/>
          </p:nvSpPr>
          <p:spPr>
            <a:xfrm>
              <a:off x="10119969"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959" name="object 966">
              <a:extLst>
                <a:ext uri="{FF2B5EF4-FFF2-40B4-BE49-F238E27FC236}">
                  <a16:creationId xmlns:a16="http://schemas.microsoft.com/office/drawing/2014/main" id="{03039B57-68B5-EAD4-0F74-B46594E8D66C}"/>
                </a:ext>
              </a:extLst>
            </p:cNvPr>
            <p:cNvSpPr/>
            <p:nvPr/>
          </p:nvSpPr>
          <p:spPr>
            <a:xfrm>
              <a:off x="10159022"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B4A">
                <a:alpha val="79998"/>
              </a:srgbClr>
            </a:solidFill>
          </p:spPr>
          <p:txBody>
            <a:bodyPr wrap="square" lIns="0" tIns="0" rIns="0" bIns="0" rtlCol="0"/>
            <a:lstStyle/>
            <a:p>
              <a:endParaRPr/>
            </a:p>
          </p:txBody>
        </p:sp>
        <p:sp>
          <p:nvSpPr>
            <p:cNvPr id="960" name="object 967">
              <a:extLst>
                <a:ext uri="{FF2B5EF4-FFF2-40B4-BE49-F238E27FC236}">
                  <a16:creationId xmlns:a16="http://schemas.microsoft.com/office/drawing/2014/main" id="{26FE06F3-BF47-86EA-917A-7EC071EFDFA6}"/>
                </a:ext>
              </a:extLst>
            </p:cNvPr>
            <p:cNvSpPr/>
            <p:nvPr/>
          </p:nvSpPr>
          <p:spPr>
            <a:xfrm>
              <a:off x="10198087"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961" name="object 968">
              <a:extLst>
                <a:ext uri="{FF2B5EF4-FFF2-40B4-BE49-F238E27FC236}">
                  <a16:creationId xmlns:a16="http://schemas.microsoft.com/office/drawing/2014/main" id="{96A2BD93-442A-9CB4-7739-775C794D3BAE}"/>
                </a:ext>
              </a:extLst>
            </p:cNvPr>
            <p:cNvSpPr/>
            <p:nvPr/>
          </p:nvSpPr>
          <p:spPr>
            <a:xfrm>
              <a:off x="10237139"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962" name="object 969">
              <a:extLst>
                <a:ext uri="{FF2B5EF4-FFF2-40B4-BE49-F238E27FC236}">
                  <a16:creationId xmlns:a16="http://schemas.microsoft.com/office/drawing/2014/main" id="{74D406E8-C771-A84D-69C5-AC1246A3438A}"/>
                </a:ext>
              </a:extLst>
            </p:cNvPr>
            <p:cNvSpPr/>
            <p:nvPr/>
          </p:nvSpPr>
          <p:spPr>
            <a:xfrm>
              <a:off x="10276204"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963" name="object 970">
              <a:extLst>
                <a:ext uri="{FF2B5EF4-FFF2-40B4-BE49-F238E27FC236}">
                  <a16:creationId xmlns:a16="http://schemas.microsoft.com/office/drawing/2014/main" id="{CC979D61-5ACA-EAE0-B057-D3A2C61FE410}"/>
                </a:ext>
              </a:extLst>
            </p:cNvPr>
            <p:cNvSpPr/>
            <p:nvPr/>
          </p:nvSpPr>
          <p:spPr>
            <a:xfrm>
              <a:off x="10315257"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964" name="object 971">
              <a:extLst>
                <a:ext uri="{FF2B5EF4-FFF2-40B4-BE49-F238E27FC236}">
                  <a16:creationId xmlns:a16="http://schemas.microsoft.com/office/drawing/2014/main" id="{F7514D4E-27D8-9245-8D3E-48665436C2E1}"/>
                </a:ext>
              </a:extLst>
            </p:cNvPr>
            <p:cNvSpPr/>
            <p:nvPr/>
          </p:nvSpPr>
          <p:spPr>
            <a:xfrm>
              <a:off x="10354322"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965" name="object 972">
              <a:extLst>
                <a:ext uri="{FF2B5EF4-FFF2-40B4-BE49-F238E27FC236}">
                  <a16:creationId xmlns:a16="http://schemas.microsoft.com/office/drawing/2014/main" id="{93DBCE21-7441-1536-1786-F3973F2330DE}"/>
                </a:ext>
              </a:extLst>
            </p:cNvPr>
            <p:cNvSpPr/>
            <p:nvPr/>
          </p:nvSpPr>
          <p:spPr>
            <a:xfrm>
              <a:off x="10393375"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966" name="object 973">
              <a:extLst>
                <a:ext uri="{FF2B5EF4-FFF2-40B4-BE49-F238E27FC236}">
                  <a16:creationId xmlns:a16="http://schemas.microsoft.com/office/drawing/2014/main" id="{68F06393-53D6-1DB5-7DBE-E2DE35655C81}"/>
                </a:ext>
              </a:extLst>
            </p:cNvPr>
            <p:cNvSpPr/>
            <p:nvPr/>
          </p:nvSpPr>
          <p:spPr>
            <a:xfrm>
              <a:off x="10432440"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967" name="object 974">
              <a:extLst>
                <a:ext uri="{FF2B5EF4-FFF2-40B4-BE49-F238E27FC236}">
                  <a16:creationId xmlns:a16="http://schemas.microsoft.com/office/drawing/2014/main" id="{D3C856D1-B2B6-AB94-A5B6-8FE3D1EEC603}"/>
                </a:ext>
              </a:extLst>
            </p:cNvPr>
            <p:cNvSpPr/>
            <p:nvPr/>
          </p:nvSpPr>
          <p:spPr>
            <a:xfrm>
              <a:off x="10471492"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750">
                <a:alpha val="79998"/>
              </a:srgbClr>
            </a:solidFill>
          </p:spPr>
          <p:txBody>
            <a:bodyPr wrap="square" lIns="0" tIns="0" rIns="0" bIns="0" rtlCol="0"/>
            <a:lstStyle/>
            <a:p>
              <a:endParaRPr/>
            </a:p>
          </p:txBody>
        </p:sp>
        <p:sp>
          <p:nvSpPr>
            <p:cNvPr id="968" name="object 975">
              <a:extLst>
                <a:ext uri="{FF2B5EF4-FFF2-40B4-BE49-F238E27FC236}">
                  <a16:creationId xmlns:a16="http://schemas.microsoft.com/office/drawing/2014/main" id="{B3E406B6-21C3-E396-36BD-24AE162DD2D6}"/>
                </a:ext>
              </a:extLst>
            </p:cNvPr>
            <p:cNvSpPr/>
            <p:nvPr/>
          </p:nvSpPr>
          <p:spPr>
            <a:xfrm>
              <a:off x="10510558"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1">
                <a:alpha val="79998"/>
              </a:srgbClr>
            </a:solidFill>
          </p:spPr>
          <p:txBody>
            <a:bodyPr wrap="square" lIns="0" tIns="0" rIns="0" bIns="0" rtlCol="0"/>
            <a:lstStyle/>
            <a:p>
              <a:endParaRPr/>
            </a:p>
          </p:txBody>
        </p:sp>
        <p:sp>
          <p:nvSpPr>
            <p:cNvPr id="969" name="object 976">
              <a:extLst>
                <a:ext uri="{FF2B5EF4-FFF2-40B4-BE49-F238E27FC236}">
                  <a16:creationId xmlns:a16="http://schemas.microsoft.com/office/drawing/2014/main" id="{81F63677-84CF-4436-15D0-594FA2C8C9C8}"/>
                </a:ext>
              </a:extLst>
            </p:cNvPr>
            <p:cNvSpPr/>
            <p:nvPr/>
          </p:nvSpPr>
          <p:spPr>
            <a:xfrm>
              <a:off x="10549610"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7A4">
                <a:alpha val="79998"/>
              </a:srgbClr>
            </a:solidFill>
          </p:spPr>
          <p:txBody>
            <a:bodyPr wrap="square" lIns="0" tIns="0" rIns="0" bIns="0" rtlCol="0"/>
            <a:lstStyle/>
            <a:p>
              <a:endParaRPr/>
            </a:p>
          </p:txBody>
        </p:sp>
        <p:sp>
          <p:nvSpPr>
            <p:cNvPr id="970" name="object 977">
              <a:extLst>
                <a:ext uri="{FF2B5EF4-FFF2-40B4-BE49-F238E27FC236}">
                  <a16:creationId xmlns:a16="http://schemas.microsoft.com/office/drawing/2014/main" id="{3CAC65D9-210C-98FD-324D-596495BD5544}"/>
                </a:ext>
              </a:extLst>
            </p:cNvPr>
            <p:cNvSpPr/>
            <p:nvPr/>
          </p:nvSpPr>
          <p:spPr>
            <a:xfrm>
              <a:off x="10588675"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971" name="object 978">
              <a:extLst>
                <a:ext uri="{FF2B5EF4-FFF2-40B4-BE49-F238E27FC236}">
                  <a16:creationId xmlns:a16="http://schemas.microsoft.com/office/drawing/2014/main" id="{5D30CBDB-38D1-B285-6AE2-E4BD72DD1E4E}"/>
                </a:ext>
              </a:extLst>
            </p:cNvPr>
            <p:cNvSpPr/>
            <p:nvPr/>
          </p:nvSpPr>
          <p:spPr>
            <a:xfrm>
              <a:off x="10627728"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972" name="object 979">
              <a:extLst>
                <a:ext uri="{FF2B5EF4-FFF2-40B4-BE49-F238E27FC236}">
                  <a16:creationId xmlns:a16="http://schemas.microsoft.com/office/drawing/2014/main" id="{B32E275A-343C-A00D-5AFF-99B6A80C2707}"/>
                </a:ext>
              </a:extLst>
            </p:cNvPr>
            <p:cNvSpPr/>
            <p:nvPr/>
          </p:nvSpPr>
          <p:spPr>
            <a:xfrm>
              <a:off x="10666793" y="1687575"/>
              <a:ext cx="78740" cy="38100"/>
            </a:xfrm>
            <a:custGeom>
              <a:avLst/>
              <a:gdLst/>
              <a:ahLst/>
              <a:cxnLst/>
              <a:rect l="l" t="t" r="r" b="b"/>
              <a:pathLst>
                <a:path w="78740" h="38100">
                  <a:moveTo>
                    <a:pt x="78117" y="0"/>
                  </a:moveTo>
                  <a:lnTo>
                    <a:pt x="39065" y="0"/>
                  </a:lnTo>
                  <a:lnTo>
                    <a:pt x="0" y="0"/>
                  </a:lnTo>
                  <a:lnTo>
                    <a:pt x="0" y="38049"/>
                  </a:lnTo>
                  <a:lnTo>
                    <a:pt x="39052" y="38049"/>
                  </a:lnTo>
                  <a:lnTo>
                    <a:pt x="78117" y="38049"/>
                  </a:lnTo>
                  <a:lnTo>
                    <a:pt x="78117" y="0"/>
                  </a:lnTo>
                  <a:close/>
                </a:path>
              </a:pathLst>
            </a:custGeom>
            <a:solidFill>
              <a:srgbClr val="FDBE87">
                <a:alpha val="79998"/>
              </a:srgbClr>
            </a:solidFill>
          </p:spPr>
          <p:txBody>
            <a:bodyPr wrap="square" lIns="0" tIns="0" rIns="0" bIns="0" rtlCol="0"/>
            <a:lstStyle/>
            <a:p>
              <a:endParaRPr/>
            </a:p>
          </p:txBody>
        </p:sp>
        <p:sp>
          <p:nvSpPr>
            <p:cNvPr id="973" name="object 980">
              <a:extLst>
                <a:ext uri="{FF2B5EF4-FFF2-40B4-BE49-F238E27FC236}">
                  <a16:creationId xmlns:a16="http://schemas.microsoft.com/office/drawing/2014/main" id="{A29B9D25-0F88-79F2-8312-C1747018379B}"/>
                </a:ext>
              </a:extLst>
            </p:cNvPr>
            <p:cNvSpPr/>
            <p:nvPr/>
          </p:nvSpPr>
          <p:spPr>
            <a:xfrm>
              <a:off x="10744911"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974" name="object 981">
              <a:extLst>
                <a:ext uri="{FF2B5EF4-FFF2-40B4-BE49-F238E27FC236}">
                  <a16:creationId xmlns:a16="http://schemas.microsoft.com/office/drawing/2014/main" id="{CEC291F2-2F1B-9DCD-C65C-4FCF0536680E}"/>
                </a:ext>
              </a:extLst>
            </p:cNvPr>
            <p:cNvSpPr/>
            <p:nvPr/>
          </p:nvSpPr>
          <p:spPr>
            <a:xfrm>
              <a:off x="10783963"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975" name="object 982">
              <a:extLst>
                <a:ext uri="{FF2B5EF4-FFF2-40B4-BE49-F238E27FC236}">
                  <a16:creationId xmlns:a16="http://schemas.microsoft.com/office/drawing/2014/main" id="{DBEA6488-5300-099C-62F0-14CFC3EA642A}"/>
                </a:ext>
              </a:extLst>
            </p:cNvPr>
            <p:cNvSpPr/>
            <p:nvPr/>
          </p:nvSpPr>
          <p:spPr>
            <a:xfrm>
              <a:off x="10823028" y="168757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16D4B">
                <a:alpha val="79998"/>
              </a:srgbClr>
            </a:solidFill>
          </p:spPr>
          <p:txBody>
            <a:bodyPr wrap="square" lIns="0" tIns="0" rIns="0" bIns="0" rtlCol="0"/>
            <a:lstStyle/>
            <a:p>
              <a:endParaRPr/>
            </a:p>
          </p:txBody>
        </p:sp>
        <p:sp>
          <p:nvSpPr>
            <p:cNvPr id="976" name="object 983">
              <a:extLst>
                <a:ext uri="{FF2B5EF4-FFF2-40B4-BE49-F238E27FC236}">
                  <a16:creationId xmlns:a16="http://schemas.microsoft.com/office/drawing/2014/main" id="{36A23B12-541B-CDA1-6592-BC854F700060}"/>
                </a:ext>
              </a:extLst>
            </p:cNvPr>
            <p:cNvSpPr/>
            <p:nvPr/>
          </p:nvSpPr>
          <p:spPr>
            <a:xfrm>
              <a:off x="10862081"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977" name="object 984">
              <a:extLst>
                <a:ext uri="{FF2B5EF4-FFF2-40B4-BE49-F238E27FC236}">
                  <a16:creationId xmlns:a16="http://schemas.microsoft.com/office/drawing/2014/main" id="{D5D6D62C-64B4-1795-B796-30DD91D2D145}"/>
                </a:ext>
              </a:extLst>
            </p:cNvPr>
            <p:cNvSpPr/>
            <p:nvPr/>
          </p:nvSpPr>
          <p:spPr>
            <a:xfrm>
              <a:off x="10901146" y="168757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671">
                <a:alpha val="79998"/>
              </a:srgbClr>
            </a:solidFill>
          </p:spPr>
          <p:txBody>
            <a:bodyPr wrap="square" lIns="0" tIns="0" rIns="0" bIns="0" rtlCol="0"/>
            <a:lstStyle/>
            <a:p>
              <a:endParaRPr/>
            </a:p>
          </p:txBody>
        </p:sp>
        <p:sp>
          <p:nvSpPr>
            <p:cNvPr id="978" name="object 985">
              <a:extLst>
                <a:ext uri="{FF2B5EF4-FFF2-40B4-BE49-F238E27FC236}">
                  <a16:creationId xmlns:a16="http://schemas.microsoft.com/office/drawing/2014/main" id="{01458AA8-8C3F-99F1-74F5-8AF721C34C1C}"/>
                </a:ext>
              </a:extLst>
            </p:cNvPr>
            <p:cNvSpPr/>
            <p:nvPr/>
          </p:nvSpPr>
          <p:spPr>
            <a:xfrm>
              <a:off x="10940199"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979" name="object 986">
              <a:extLst>
                <a:ext uri="{FF2B5EF4-FFF2-40B4-BE49-F238E27FC236}">
                  <a16:creationId xmlns:a16="http://schemas.microsoft.com/office/drawing/2014/main" id="{CF8C94D4-4F8D-73DE-253B-93E9E00FF8A5}"/>
                </a:ext>
              </a:extLst>
            </p:cNvPr>
            <p:cNvSpPr/>
            <p:nvPr/>
          </p:nvSpPr>
          <p:spPr>
            <a:xfrm>
              <a:off x="10979251"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980" name="object 987">
              <a:extLst>
                <a:ext uri="{FF2B5EF4-FFF2-40B4-BE49-F238E27FC236}">
                  <a16:creationId xmlns:a16="http://schemas.microsoft.com/office/drawing/2014/main" id="{115C7A0D-8E05-456B-6928-22E2F59AD691}"/>
                </a:ext>
              </a:extLst>
            </p:cNvPr>
            <p:cNvSpPr/>
            <p:nvPr/>
          </p:nvSpPr>
          <p:spPr>
            <a:xfrm>
              <a:off x="11018316"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981" name="object 988">
              <a:extLst>
                <a:ext uri="{FF2B5EF4-FFF2-40B4-BE49-F238E27FC236}">
                  <a16:creationId xmlns:a16="http://schemas.microsoft.com/office/drawing/2014/main" id="{0A2B6D64-3BB0-AE9A-A487-B38FAA82745E}"/>
                </a:ext>
              </a:extLst>
            </p:cNvPr>
            <p:cNvSpPr/>
            <p:nvPr/>
          </p:nvSpPr>
          <p:spPr>
            <a:xfrm>
              <a:off x="11057369"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982" name="object 989">
              <a:extLst>
                <a:ext uri="{FF2B5EF4-FFF2-40B4-BE49-F238E27FC236}">
                  <a16:creationId xmlns:a16="http://schemas.microsoft.com/office/drawing/2014/main" id="{5F2B7D85-1C82-0A50-739B-9F18A6FF2586}"/>
                </a:ext>
              </a:extLst>
            </p:cNvPr>
            <p:cNvSpPr/>
            <p:nvPr/>
          </p:nvSpPr>
          <p:spPr>
            <a:xfrm>
              <a:off x="11096434"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983" name="object 990">
              <a:extLst>
                <a:ext uri="{FF2B5EF4-FFF2-40B4-BE49-F238E27FC236}">
                  <a16:creationId xmlns:a16="http://schemas.microsoft.com/office/drawing/2014/main" id="{33618650-4A1D-F1CA-1B02-AE2D2DA43992}"/>
                </a:ext>
              </a:extLst>
            </p:cNvPr>
            <p:cNvSpPr/>
            <p:nvPr/>
          </p:nvSpPr>
          <p:spPr>
            <a:xfrm>
              <a:off x="11135486"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984" name="object 991">
              <a:extLst>
                <a:ext uri="{FF2B5EF4-FFF2-40B4-BE49-F238E27FC236}">
                  <a16:creationId xmlns:a16="http://schemas.microsoft.com/office/drawing/2014/main" id="{51611D47-114D-55BC-AAB4-2A826840AF66}"/>
                </a:ext>
              </a:extLst>
            </p:cNvPr>
            <p:cNvSpPr/>
            <p:nvPr/>
          </p:nvSpPr>
          <p:spPr>
            <a:xfrm>
              <a:off x="11174552"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985" name="object 992">
              <a:extLst>
                <a:ext uri="{FF2B5EF4-FFF2-40B4-BE49-F238E27FC236}">
                  <a16:creationId xmlns:a16="http://schemas.microsoft.com/office/drawing/2014/main" id="{3106D7A1-5FB4-C9B9-60B8-D7E3130CD416}"/>
                </a:ext>
              </a:extLst>
            </p:cNvPr>
            <p:cNvSpPr/>
            <p:nvPr/>
          </p:nvSpPr>
          <p:spPr>
            <a:xfrm>
              <a:off x="11213604"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986" name="object 993">
              <a:extLst>
                <a:ext uri="{FF2B5EF4-FFF2-40B4-BE49-F238E27FC236}">
                  <a16:creationId xmlns:a16="http://schemas.microsoft.com/office/drawing/2014/main" id="{238DBF8F-A24B-7900-97CE-B6A16B950D87}"/>
                </a:ext>
              </a:extLst>
            </p:cNvPr>
            <p:cNvSpPr/>
            <p:nvPr/>
          </p:nvSpPr>
          <p:spPr>
            <a:xfrm>
              <a:off x="11252669"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987" name="object 994">
              <a:extLst>
                <a:ext uri="{FF2B5EF4-FFF2-40B4-BE49-F238E27FC236}">
                  <a16:creationId xmlns:a16="http://schemas.microsoft.com/office/drawing/2014/main" id="{011D2533-B52C-7585-DC31-2D0656493CC3}"/>
                </a:ext>
              </a:extLst>
            </p:cNvPr>
            <p:cNvSpPr/>
            <p:nvPr/>
          </p:nvSpPr>
          <p:spPr>
            <a:xfrm>
              <a:off x="11291722"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988" name="object 995">
              <a:extLst>
                <a:ext uri="{FF2B5EF4-FFF2-40B4-BE49-F238E27FC236}">
                  <a16:creationId xmlns:a16="http://schemas.microsoft.com/office/drawing/2014/main" id="{9A4E3F97-F10F-99B8-0082-BA20B002DD98}"/>
                </a:ext>
              </a:extLst>
            </p:cNvPr>
            <p:cNvSpPr/>
            <p:nvPr/>
          </p:nvSpPr>
          <p:spPr>
            <a:xfrm>
              <a:off x="11330787"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989" name="object 996">
              <a:extLst>
                <a:ext uri="{FF2B5EF4-FFF2-40B4-BE49-F238E27FC236}">
                  <a16:creationId xmlns:a16="http://schemas.microsoft.com/office/drawing/2014/main" id="{654D7B47-F6EE-E21B-6C58-AD44CF874AC2}"/>
                </a:ext>
              </a:extLst>
            </p:cNvPr>
            <p:cNvSpPr/>
            <p:nvPr/>
          </p:nvSpPr>
          <p:spPr>
            <a:xfrm>
              <a:off x="11369840"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990" name="object 997">
              <a:extLst>
                <a:ext uri="{FF2B5EF4-FFF2-40B4-BE49-F238E27FC236}">
                  <a16:creationId xmlns:a16="http://schemas.microsoft.com/office/drawing/2014/main" id="{9B0F4327-2EB3-E4CE-AF94-75748FA08ADC}"/>
                </a:ext>
              </a:extLst>
            </p:cNvPr>
            <p:cNvSpPr/>
            <p:nvPr/>
          </p:nvSpPr>
          <p:spPr>
            <a:xfrm>
              <a:off x="11408905"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6F4C">
                <a:alpha val="79998"/>
              </a:srgbClr>
            </a:solidFill>
          </p:spPr>
          <p:txBody>
            <a:bodyPr wrap="square" lIns="0" tIns="0" rIns="0" bIns="0" rtlCol="0"/>
            <a:lstStyle/>
            <a:p>
              <a:endParaRPr/>
            </a:p>
          </p:txBody>
        </p:sp>
        <p:sp>
          <p:nvSpPr>
            <p:cNvPr id="991" name="object 998">
              <a:extLst>
                <a:ext uri="{FF2B5EF4-FFF2-40B4-BE49-F238E27FC236}">
                  <a16:creationId xmlns:a16="http://schemas.microsoft.com/office/drawing/2014/main" id="{DBB02248-C8AE-819D-3DED-A2521442815F}"/>
                </a:ext>
              </a:extLst>
            </p:cNvPr>
            <p:cNvSpPr/>
            <p:nvPr/>
          </p:nvSpPr>
          <p:spPr>
            <a:xfrm>
              <a:off x="11447957"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992" name="object 999">
              <a:extLst>
                <a:ext uri="{FF2B5EF4-FFF2-40B4-BE49-F238E27FC236}">
                  <a16:creationId xmlns:a16="http://schemas.microsoft.com/office/drawing/2014/main" id="{3B2173A2-6302-6AB4-76D1-42BCCBF4991F}"/>
                </a:ext>
              </a:extLst>
            </p:cNvPr>
            <p:cNvSpPr/>
            <p:nvPr/>
          </p:nvSpPr>
          <p:spPr>
            <a:xfrm>
              <a:off x="11487022"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246">
                <a:alpha val="79998"/>
              </a:srgbClr>
            </a:solidFill>
          </p:spPr>
          <p:txBody>
            <a:bodyPr wrap="square" lIns="0" tIns="0" rIns="0" bIns="0" rtlCol="0"/>
            <a:lstStyle/>
            <a:p>
              <a:endParaRPr/>
            </a:p>
          </p:txBody>
        </p:sp>
        <p:sp>
          <p:nvSpPr>
            <p:cNvPr id="993" name="object 1000">
              <a:extLst>
                <a:ext uri="{FF2B5EF4-FFF2-40B4-BE49-F238E27FC236}">
                  <a16:creationId xmlns:a16="http://schemas.microsoft.com/office/drawing/2014/main" id="{79E87A10-3B7B-A58E-3A5C-FB1D4A36AFA7}"/>
                </a:ext>
              </a:extLst>
            </p:cNvPr>
            <p:cNvSpPr/>
            <p:nvPr/>
          </p:nvSpPr>
          <p:spPr>
            <a:xfrm>
              <a:off x="11526075"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994" name="object 1001">
              <a:extLst>
                <a:ext uri="{FF2B5EF4-FFF2-40B4-BE49-F238E27FC236}">
                  <a16:creationId xmlns:a16="http://schemas.microsoft.com/office/drawing/2014/main" id="{5FE09D7F-0C06-E4AA-5FBA-94AB87F7F46C}"/>
                </a:ext>
              </a:extLst>
            </p:cNvPr>
            <p:cNvSpPr/>
            <p:nvPr/>
          </p:nvSpPr>
          <p:spPr>
            <a:xfrm>
              <a:off x="11565140"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995" name="object 1002">
              <a:extLst>
                <a:ext uri="{FF2B5EF4-FFF2-40B4-BE49-F238E27FC236}">
                  <a16:creationId xmlns:a16="http://schemas.microsoft.com/office/drawing/2014/main" id="{2BA793FD-AF2D-829A-89B0-03B7AF78BB6E}"/>
                </a:ext>
              </a:extLst>
            </p:cNvPr>
            <p:cNvSpPr/>
            <p:nvPr/>
          </p:nvSpPr>
          <p:spPr>
            <a:xfrm>
              <a:off x="11604193"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996" name="object 1003">
              <a:extLst>
                <a:ext uri="{FF2B5EF4-FFF2-40B4-BE49-F238E27FC236}">
                  <a16:creationId xmlns:a16="http://schemas.microsoft.com/office/drawing/2014/main" id="{31C8EF30-EE3A-9D95-B093-70909F6F09A0}"/>
                </a:ext>
              </a:extLst>
            </p:cNvPr>
            <p:cNvSpPr/>
            <p:nvPr/>
          </p:nvSpPr>
          <p:spPr>
            <a:xfrm>
              <a:off x="11643258" y="168757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8C59">
                <a:alpha val="79998"/>
              </a:srgbClr>
            </a:solidFill>
          </p:spPr>
          <p:txBody>
            <a:bodyPr wrap="square" lIns="0" tIns="0" rIns="0" bIns="0" rtlCol="0"/>
            <a:lstStyle/>
            <a:p>
              <a:endParaRPr/>
            </a:p>
          </p:txBody>
        </p:sp>
        <p:sp>
          <p:nvSpPr>
            <p:cNvPr id="997" name="object 1004">
              <a:extLst>
                <a:ext uri="{FF2B5EF4-FFF2-40B4-BE49-F238E27FC236}">
                  <a16:creationId xmlns:a16="http://schemas.microsoft.com/office/drawing/2014/main" id="{E3D365FF-E054-42A1-D038-2E040F212354}"/>
                </a:ext>
              </a:extLst>
            </p:cNvPr>
            <p:cNvSpPr/>
            <p:nvPr/>
          </p:nvSpPr>
          <p:spPr>
            <a:xfrm>
              <a:off x="11682310"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998" name="object 1005">
              <a:extLst>
                <a:ext uri="{FF2B5EF4-FFF2-40B4-BE49-F238E27FC236}">
                  <a16:creationId xmlns:a16="http://schemas.microsoft.com/office/drawing/2014/main" id="{70EE9978-2FC0-0CE6-98DC-5EA10247388E}"/>
                </a:ext>
              </a:extLst>
            </p:cNvPr>
            <p:cNvSpPr/>
            <p:nvPr/>
          </p:nvSpPr>
          <p:spPr>
            <a:xfrm>
              <a:off x="11721376" y="168757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E6447">
                <a:alpha val="79998"/>
              </a:srgbClr>
            </a:solidFill>
          </p:spPr>
          <p:txBody>
            <a:bodyPr wrap="square" lIns="0" tIns="0" rIns="0" bIns="0" rtlCol="0"/>
            <a:lstStyle/>
            <a:p>
              <a:endParaRPr/>
            </a:p>
          </p:txBody>
        </p:sp>
        <p:sp>
          <p:nvSpPr>
            <p:cNvPr id="999" name="object 1006">
              <a:extLst>
                <a:ext uri="{FF2B5EF4-FFF2-40B4-BE49-F238E27FC236}">
                  <a16:creationId xmlns:a16="http://schemas.microsoft.com/office/drawing/2014/main" id="{FA0F96F6-C3BD-CD17-FE1A-CEE8EB3AEDC5}"/>
                </a:ext>
              </a:extLst>
            </p:cNvPr>
            <p:cNvSpPr/>
            <p:nvPr/>
          </p:nvSpPr>
          <p:spPr>
            <a:xfrm>
              <a:off x="11760428"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000" name="object 1007">
              <a:extLst>
                <a:ext uri="{FF2B5EF4-FFF2-40B4-BE49-F238E27FC236}">
                  <a16:creationId xmlns:a16="http://schemas.microsoft.com/office/drawing/2014/main" id="{F81AC57E-5C97-C8AA-D8B0-0261D4B2F474}"/>
                </a:ext>
              </a:extLst>
            </p:cNvPr>
            <p:cNvSpPr/>
            <p:nvPr/>
          </p:nvSpPr>
          <p:spPr>
            <a:xfrm>
              <a:off x="11799493" y="168757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1001" name="object 1008">
              <a:extLst>
                <a:ext uri="{FF2B5EF4-FFF2-40B4-BE49-F238E27FC236}">
                  <a16:creationId xmlns:a16="http://schemas.microsoft.com/office/drawing/2014/main" id="{737793B5-2E4E-F0EA-3B16-974CDC41B827}"/>
                </a:ext>
              </a:extLst>
            </p:cNvPr>
            <p:cNvSpPr/>
            <p:nvPr/>
          </p:nvSpPr>
          <p:spPr>
            <a:xfrm>
              <a:off x="11838546"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C5D42">
                <a:alpha val="79998"/>
              </a:srgbClr>
            </a:solidFill>
          </p:spPr>
          <p:txBody>
            <a:bodyPr wrap="square" lIns="0" tIns="0" rIns="0" bIns="0" rtlCol="0"/>
            <a:lstStyle/>
            <a:p>
              <a:endParaRPr/>
            </a:p>
          </p:txBody>
        </p:sp>
        <p:sp>
          <p:nvSpPr>
            <p:cNvPr id="1002" name="object 1009">
              <a:extLst>
                <a:ext uri="{FF2B5EF4-FFF2-40B4-BE49-F238E27FC236}">
                  <a16:creationId xmlns:a16="http://schemas.microsoft.com/office/drawing/2014/main" id="{5E54BD20-DEAC-D300-8E2A-3ECAF506EF4D}"/>
                </a:ext>
              </a:extLst>
            </p:cNvPr>
            <p:cNvSpPr/>
            <p:nvPr/>
          </p:nvSpPr>
          <p:spPr>
            <a:xfrm>
              <a:off x="11877611" y="168757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B66">
                <a:alpha val="79998"/>
              </a:srgbClr>
            </a:solidFill>
          </p:spPr>
          <p:txBody>
            <a:bodyPr wrap="square" lIns="0" tIns="0" rIns="0" bIns="0" rtlCol="0"/>
            <a:lstStyle/>
            <a:p>
              <a:endParaRPr/>
            </a:p>
          </p:txBody>
        </p:sp>
        <p:sp>
          <p:nvSpPr>
            <p:cNvPr id="1003" name="object 1010">
              <a:extLst>
                <a:ext uri="{FF2B5EF4-FFF2-40B4-BE49-F238E27FC236}">
                  <a16:creationId xmlns:a16="http://schemas.microsoft.com/office/drawing/2014/main" id="{D63120BF-DCD1-D926-D813-8C9B272944A2}"/>
                </a:ext>
              </a:extLst>
            </p:cNvPr>
            <p:cNvSpPr/>
            <p:nvPr/>
          </p:nvSpPr>
          <p:spPr>
            <a:xfrm>
              <a:off x="11916663"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004" name="object 1011">
              <a:extLst>
                <a:ext uri="{FF2B5EF4-FFF2-40B4-BE49-F238E27FC236}">
                  <a16:creationId xmlns:a16="http://schemas.microsoft.com/office/drawing/2014/main" id="{E08EC65D-9999-B568-49FA-24B0CA33678D}"/>
                </a:ext>
              </a:extLst>
            </p:cNvPr>
            <p:cNvSpPr/>
            <p:nvPr/>
          </p:nvSpPr>
          <p:spPr>
            <a:xfrm>
              <a:off x="11955729" y="168757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1005" name="object 1012">
              <a:extLst>
                <a:ext uri="{FF2B5EF4-FFF2-40B4-BE49-F238E27FC236}">
                  <a16:creationId xmlns:a16="http://schemas.microsoft.com/office/drawing/2014/main" id="{2FB273BC-6B05-BFF2-D750-EADDE0CF3DAF}"/>
                </a:ext>
              </a:extLst>
            </p:cNvPr>
            <p:cNvSpPr/>
            <p:nvPr/>
          </p:nvSpPr>
          <p:spPr>
            <a:xfrm>
              <a:off x="10041851" y="172562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44D35">
                <a:alpha val="79998"/>
              </a:srgbClr>
            </a:solidFill>
          </p:spPr>
          <p:txBody>
            <a:bodyPr wrap="square" lIns="0" tIns="0" rIns="0" bIns="0" rtlCol="0"/>
            <a:lstStyle/>
            <a:p>
              <a:endParaRPr/>
            </a:p>
          </p:txBody>
        </p:sp>
        <p:sp>
          <p:nvSpPr>
            <p:cNvPr id="1006" name="object 1013">
              <a:extLst>
                <a:ext uri="{FF2B5EF4-FFF2-40B4-BE49-F238E27FC236}">
                  <a16:creationId xmlns:a16="http://schemas.microsoft.com/office/drawing/2014/main" id="{1210C14C-2043-5FFD-42F0-51752FCFCA43}"/>
                </a:ext>
              </a:extLst>
            </p:cNvPr>
            <p:cNvSpPr/>
            <p:nvPr/>
          </p:nvSpPr>
          <p:spPr>
            <a:xfrm>
              <a:off x="10080904" y="172562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C5D42">
                <a:alpha val="79998"/>
              </a:srgbClr>
            </a:solidFill>
          </p:spPr>
          <p:txBody>
            <a:bodyPr wrap="square" lIns="0" tIns="0" rIns="0" bIns="0" rtlCol="0"/>
            <a:lstStyle/>
            <a:p>
              <a:endParaRPr/>
            </a:p>
          </p:txBody>
        </p:sp>
        <p:sp>
          <p:nvSpPr>
            <p:cNvPr id="1007" name="object 1014">
              <a:extLst>
                <a:ext uri="{FF2B5EF4-FFF2-40B4-BE49-F238E27FC236}">
                  <a16:creationId xmlns:a16="http://schemas.microsoft.com/office/drawing/2014/main" id="{A24D1B58-0B87-D87F-243C-686F5D6051A6}"/>
                </a:ext>
              </a:extLst>
            </p:cNvPr>
            <p:cNvSpPr/>
            <p:nvPr/>
          </p:nvSpPr>
          <p:spPr>
            <a:xfrm>
              <a:off x="10119969"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008" name="object 1015">
              <a:extLst>
                <a:ext uri="{FF2B5EF4-FFF2-40B4-BE49-F238E27FC236}">
                  <a16:creationId xmlns:a16="http://schemas.microsoft.com/office/drawing/2014/main" id="{18A9E376-CC1F-21E9-0826-17DC20F30E8F}"/>
                </a:ext>
              </a:extLst>
            </p:cNvPr>
            <p:cNvSpPr/>
            <p:nvPr/>
          </p:nvSpPr>
          <p:spPr>
            <a:xfrm>
              <a:off x="10159022"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8553C">
                <a:alpha val="79998"/>
              </a:srgbClr>
            </a:solidFill>
          </p:spPr>
          <p:txBody>
            <a:bodyPr wrap="square" lIns="0" tIns="0" rIns="0" bIns="0" rtlCol="0"/>
            <a:lstStyle/>
            <a:p>
              <a:endParaRPr/>
            </a:p>
          </p:txBody>
        </p:sp>
        <p:sp>
          <p:nvSpPr>
            <p:cNvPr id="1009" name="object 1016">
              <a:extLst>
                <a:ext uri="{FF2B5EF4-FFF2-40B4-BE49-F238E27FC236}">
                  <a16:creationId xmlns:a16="http://schemas.microsoft.com/office/drawing/2014/main" id="{E0832723-5478-83CF-1137-53BED4052716}"/>
                </a:ext>
              </a:extLst>
            </p:cNvPr>
            <p:cNvSpPr/>
            <p:nvPr/>
          </p:nvSpPr>
          <p:spPr>
            <a:xfrm>
              <a:off x="10198087"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1010" name="object 1017">
              <a:extLst>
                <a:ext uri="{FF2B5EF4-FFF2-40B4-BE49-F238E27FC236}">
                  <a16:creationId xmlns:a16="http://schemas.microsoft.com/office/drawing/2014/main" id="{9B96F962-CB60-2130-D590-0D650C8B1AE8}"/>
                </a:ext>
              </a:extLst>
            </p:cNvPr>
            <p:cNvSpPr/>
            <p:nvPr/>
          </p:nvSpPr>
          <p:spPr>
            <a:xfrm>
              <a:off x="10237139"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011" name="object 1018">
              <a:extLst>
                <a:ext uri="{FF2B5EF4-FFF2-40B4-BE49-F238E27FC236}">
                  <a16:creationId xmlns:a16="http://schemas.microsoft.com/office/drawing/2014/main" id="{A9CC208B-372F-3A20-2ED6-075402BF8A78}"/>
                </a:ext>
              </a:extLst>
            </p:cNvPr>
            <p:cNvSpPr/>
            <p:nvPr/>
          </p:nvSpPr>
          <p:spPr>
            <a:xfrm>
              <a:off x="10276204"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012" name="object 1019">
              <a:extLst>
                <a:ext uri="{FF2B5EF4-FFF2-40B4-BE49-F238E27FC236}">
                  <a16:creationId xmlns:a16="http://schemas.microsoft.com/office/drawing/2014/main" id="{BCDFC21A-8EEA-5FC9-061B-F5D421CF89AD}"/>
                </a:ext>
              </a:extLst>
            </p:cNvPr>
            <p:cNvSpPr/>
            <p:nvPr/>
          </p:nvSpPr>
          <p:spPr>
            <a:xfrm>
              <a:off x="10315257"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FB5">
                <a:alpha val="79998"/>
              </a:srgbClr>
            </a:solidFill>
          </p:spPr>
          <p:txBody>
            <a:bodyPr wrap="square" lIns="0" tIns="0" rIns="0" bIns="0" rtlCol="0"/>
            <a:lstStyle/>
            <a:p>
              <a:endParaRPr/>
            </a:p>
          </p:txBody>
        </p:sp>
        <p:sp>
          <p:nvSpPr>
            <p:cNvPr id="1013" name="object 1020">
              <a:extLst>
                <a:ext uri="{FF2B5EF4-FFF2-40B4-BE49-F238E27FC236}">
                  <a16:creationId xmlns:a16="http://schemas.microsoft.com/office/drawing/2014/main" id="{02674F9C-E918-377B-0025-CCD0EF131ED9}"/>
                </a:ext>
              </a:extLst>
            </p:cNvPr>
            <p:cNvSpPr/>
            <p:nvPr/>
          </p:nvSpPr>
          <p:spPr>
            <a:xfrm>
              <a:off x="10354322"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014" name="object 1021">
              <a:extLst>
                <a:ext uri="{FF2B5EF4-FFF2-40B4-BE49-F238E27FC236}">
                  <a16:creationId xmlns:a16="http://schemas.microsoft.com/office/drawing/2014/main" id="{7E3F35D8-7873-1722-FFA5-FB87B3E3702E}"/>
                </a:ext>
              </a:extLst>
            </p:cNvPr>
            <p:cNvSpPr/>
            <p:nvPr/>
          </p:nvSpPr>
          <p:spPr>
            <a:xfrm>
              <a:off x="10393375"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1015" name="object 1022">
              <a:extLst>
                <a:ext uri="{FF2B5EF4-FFF2-40B4-BE49-F238E27FC236}">
                  <a16:creationId xmlns:a16="http://schemas.microsoft.com/office/drawing/2014/main" id="{2264F7A6-8E58-73AE-4B57-58A8B6635F64}"/>
                </a:ext>
              </a:extLst>
            </p:cNvPr>
            <p:cNvSpPr/>
            <p:nvPr/>
          </p:nvSpPr>
          <p:spPr>
            <a:xfrm>
              <a:off x="10432440"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016" name="object 1023">
              <a:extLst>
                <a:ext uri="{FF2B5EF4-FFF2-40B4-BE49-F238E27FC236}">
                  <a16:creationId xmlns:a16="http://schemas.microsoft.com/office/drawing/2014/main" id="{2F36CDCD-3676-4772-5AD6-6A22B3641538}"/>
                </a:ext>
              </a:extLst>
            </p:cNvPr>
            <p:cNvSpPr/>
            <p:nvPr/>
          </p:nvSpPr>
          <p:spPr>
            <a:xfrm>
              <a:off x="10471492"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54F">
                <a:alpha val="79998"/>
              </a:srgbClr>
            </a:solidFill>
          </p:spPr>
          <p:txBody>
            <a:bodyPr wrap="square" lIns="0" tIns="0" rIns="0" bIns="0" rtlCol="0"/>
            <a:lstStyle/>
            <a:p>
              <a:endParaRPr/>
            </a:p>
          </p:txBody>
        </p:sp>
        <p:sp>
          <p:nvSpPr>
            <p:cNvPr id="1017" name="object 1024">
              <a:extLst>
                <a:ext uri="{FF2B5EF4-FFF2-40B4-BE49-F238E27FC236}">
                  <a16:creationId xmlns:a16="http://schemas.microsoft.com/office/drawing/2014/main" id="{474923A3-1062-1511-7A8F-3CE7B6D058E7}"/>
                </a:ext>
              </a:extLst>
            </p:cNvPr>
            <p:cNvSpPr/>
            <p:nvPr/>
          </p:nvSpPr>
          <p:spPr>
            <a:xfrm>
              <a:off x="10510558"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2BB">
                <a:alpha val="79998"/>
              </a:srgbClr>
            </a:solidFill>
          </p:spPr>
          <p:txBody>
            <a:bodyPr wrap="square" lIns="0" tIns="0" rIns="0" bIns="0" rtlCol="0"/>
            <a:lstStyle/>
            <a:p>
              <a:endParaRPr/>
            </a:p>
          </p:txBody>
        </p:sp>
        <p:sp>
          <p:nvSpPr>
            <p:cNvPr id="1018" name="object 1025">
              <a:extLst>
                <a:ext uri="{FF2B5EF4-FFF2-40B4-BE49-F238E27FC236}">
                  <a16:creationId xmlns:a16="http://schemas.microsoft.com/office/drawing/2014/main" id="{DDE0D375-9848-C702-9B30-0096517AC395}"/>
                </a:ext>
              </a:extLst>
            </p:cNvPr>
            <p:cNvSpPr/>
            <p:nvPr/>
          </p:nvSpPr>
          <p:spPr>
            <a:xfrm>
              <a:off x="10549610"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B">
                <a:alpha val="79998"/>
              </a:srgbClr>
            </a:solidFill>
          </p:spPr>
          <p:txBody>
            <a:bodyPr wrap="square" lIns="0" tIns="0" rIns="0" bIns="0" rtlCol="0"/>
            <a:lstStyle/>
            <a:p>
              <a:endParaRPr/>
            </a:p>
          </p:txBody>
        </p:sp>
        <p:sp>
          <p:nvSpPr>
            <p:cNvPr id="1019" name="object 1026">
              <a:extLst>
                <a:ext uri="{FF2B5EF4-FFF2-40B4-BE49-F238E27FC236}">
                  <a16:creationId xmlns:a16="http://schemas.microsoft.com/office/drawing/2014/main" id="{8D25B793-C0E1-E314-D2DE-1609D8A5675D}"/>
                </a:ext>
              </a:extLst>
            </p:cNvPr>
            <p:cNvSpPr/>
            <p:nvPr/>
          </p:nvSpPr>
          <p:spPr>
            <a:xfrm>
              <a:off x="10588675"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1020" name="object 1027">
              <a:extLst>
                <a:ext uri="{FF2B5EF4-FFF2-40B4-BE49-F238E27FC236}">
                  <a16:creationId xmlns:a16="http://schemas.microsoft.com/office/drawing/2014/main" id="{8D806BCD-2C29-577C-AEC4-068345EA7DDA}"/>
                </a:ext>
              </a:extLst>
            </p:cNvPr>
            <p:cNvSpPr/>
            <p:nvPr/>
          </p:nvSpPr>
          <p:spPr>
            <a:xfrm>
              <a:off x="10627728"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021" name="object 1028">
              <a:extLst>
                <a:ext uri="{FF2B5EF4-FFF2-40B4-BE49-F238E27FC236}">
                  <a16:creationId xmlns:a16="http://schemas.microsoft.com/office/drawing/2014/main" id="{E874C1ED-A6F9-1386-B7C3-19C709735BA2}"/>
                </a:ext>
              </a:extLst>
            </p:cNvPr>
            <p:cNvSpPr/>
            <p:nvPr/>
          </p:nvSpPr>
          <p:spPr>
            <a:xfrm>
              <a:off x="10666793"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1022" name="object 1029">
              <a:extLst>
                <a:ext uri="{FF2B5EF4-FFF2-40B4-BE49-F238E27FC236}">
                  <a16:creationId xmlns:a16="http://schemas.microsoft.com/office/drawing/2014/main" id="{20D8A090-FC4F-FC6F-39F8-5BB74A49A6E1}"/>
                </a:ext>
              </a:extLst>
            </p:cNvPr>
            <p:cNvSpPr/>
            <p:nvPr/>
          </p:nvSpPr>
          <p:spPr>
            <a:xfrm>
              <a:off x="10705845"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1023" name="object 1030">
              <a:extLst>
                <a:ext uri="{FF2B5EF4-FFF2-40B4-BE49-F238E27FC236}">
                  <a16:creationId xmlns:a16="http://schemas.microsoft.com/office/drawing/2014/main" id="{3727872F-8660-E427-3A73-E5B6D42CA497}"/>
                </a:ext>
              </a:extLst>
            </p:cNvPr>
            <p:cNvSpPr/>
            <p:nvPr/>
          </p:nvSpPr>
          <p:spPr>
            <a:xfrm>
              <a:off x="10744911"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1024" name="object 1031">
              <a:extLst>
                <a:ext uri="{FF2B5EF4-FFF2-40B4-BE49-F238E27FC236}">
                  <a16:creationId xmlns:a16="http://schemas.microsoft.com/office/drawing/2014/main" id="{7A588A5D-E445-3505-9A0A-B8E9F4DF8106}"/>
                </a:ext>
              </a:extLst>
            </p:cNvPr>
            <p:cNvSpPr/>
            <p:nvPr/>
          </p:nvSpPr>
          <p:spPr>
            <a:xfrm>
              <a:off x="10783963"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1025" name="object 1032">
              <a:extLst>
                <a:ext uri="{FF2B5EF4-FFF2-40B4-BE49-F238E27FC236}">
                  <a16:creationId xmlns:a16="http://schemas.microsoft.com/office/drawing/2014/main" id="{D1CA86BB-EC4C-EEF4-E0CF-20CC41B12DF3}"/>
                </a:ext>
              </a:extLst>
            </p:cNvPr>
            <p:cNvSpPr/>
            <p:nvPr/>
          </p:nvSpPr>
          <p:spPr>
            <a:xfrm>
              <a:off x="10823028" y="172562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7F0000">
                <a:alpha val="79998"/>
              </a:srgbClr>
            </a:solidFill>
          </p:spPr>
          <p:txBody>
            <a:bodyPr wrap="square" lIns="0" tIns="0" rIns="0" bIns="0" rtlCol="0"/>
            <a:lstStyle/>
            <a:p>
              <a:endParaRPr/>
            </a:p>
          </p:txBody>
        </p:sp>
        <p:sp>
          <p:nvSpPr>
            <p:cNvPr id="1026" name="object 1033">
              <a:extLst>
                <a:ext uri="{FF2B5EF4-FFF2-40B4-BE49-F238E27FC236}">
                  <a16:creationId xmlns:a16="http://schemas.microsoft.com/office/drawing/2014/main" id="{93C40AA4-9873-88BD-C928-7B7E23E7058A}"/>
                </a:ext>
              </a:extLst>
            </p:cNvPr>
            <p:cNvSpPr/>
            <p:nvPr/>
          </p:nvSpPr>
          <p:spPr>
            <a:xfrm>
              <a:off x="10862081"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1027" name="object 1034">
              <a:extLst>
                <a:ext uri="{FF2B5EF4-FFF2-40B4-BE49-F238E27FC236}">
                  <a16:creationId xmlns:a16="http://schemas.microsoft.com/office/drawing/2014/main" id="{D2C19D60-46F2-DCAE-D9D3-B50C15E7EC8F}"/>
                </a:ext>
              </a:extLst>
            </p:cNvPr>
            <p:cNvSpPr/>
            <p:nvPr/>
          </p:nvSpPr>
          <p:spPr>
            <a:xfrm>
              <a:off x="10901146" y="172562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1028" name="object 1035">
              <a:extLst>
                <a:ext uri="{FF2B5EF4-FFF2-40B4-BE49-F238E27FC236}">
                  <a16:creationId xmlns:a16="http://schemas.microsoft.com/office/drawing/2014/main" id="{94D09E39-E1F4-8F4F-BF6D-436408904C17}"/>
                </a:ext>
              </a:extLst>
            </p:cNvPr>
            <p:cNvSpPr/>
            <p:nvPr/>
          </p:nvSpPr>
          <p:spPr>
            <a:xfrm>
              <a:off x="10940199"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1029" name="object 1036">
              <a:extLst>
                <a:ext uri="{FF2B5EF4-FFF2-40B4-BE49-F238E27FC236}">
                  <a16:creationId xmlns:a16="http://schemas.microsoft.com/office/drawing/2014/main" id="{630D4275-A5A2-8064-AD4D-4E718A2EF08C}"/>
                </a:ext>
              </a:extLst>
            </p:cNvPr>
            <p:cNvSpPr/>
            <p:nvPr/>
          </p:nvSpPr>
          <p:spPr>
            <a:xfrm>
              <a:off x="10979251"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1030" name="object 1037">
              <a:extLst>
                <a:ext uri="{FF2B5EF4-FFF2-40B4-BE49-F238E27FC236}">
                  <a16:creationId xmlns:a16="http://schemas.microsoft.com/office/drawing/2014/main" id="{B8DD3840-68D7-A66E-F501-F8CC578F80FA}"/>
                </a:ext>
              </a:extLst>
            </p:cNvPr>
            <p:cNvSpPr/>
            <p:nvPr/>
          </p:nvSpPr>
          <p:spPr>
            <a:xfrm>
              <a:off x="11018316"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031" name="object 1038">
              <a:extLst>
                <a:ext uri="{FF2B5EF4-FFF2-40B4-BE49-F238E27FC236}">
                  <a16:creationId xmlns:a16="http://schemas.microsoft.com/office/drawing/2014/main" id="{77DAE808-4EEF-9D15-E1B5-8BFAD711BCF2}"/>
                </a:ext>
              </a:extLst>
            </p:cNvPr>
            <p:cNvSpPr/>
            <p:nvPr/>
          </p:nvSpPr>
          <p:spPr>
            <a:xfrm>
              <a:off x="11057369"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64F">
                <a:alpha val="79998"/>
              </a:srgbClr>
            </a:solidFill>
          </p:spPr>
          <p:txBody>
            <a:bodyPr wrap="square" lIns="0" tIns="0" rIns="0" bIns="0" rtlCol="0"/>
            <a:lstStyle/>
            <a:p>
              <a:endParaRPr/>
            </a:p>
          </p:txBody>
        </p:sp>
        <p:sp>
          <p:nvSpPr>
            <p:cNvPr id="1032" name="object 1039">
              <a:extLst>
                <a:ext uri="{FF2B5EF4-FFF2-40B4-BE49-F238E27FC236}">
                  <a16:creationId xmlns:a16="http://schemas.microsoft.com/office/drawing/2014/main" id="{611A1A50-5E92-FBB4-F50A-631961624046}"/>
                </a:ext>
              </a:extLst>
            </p:cNvPr>
            <p:cNvSpPr/>
            <p:nvPr/>
          </p:nvSpPr>
          <p:spPr>
            <a:xfrm>
              <a:off x="11096434"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24932">
                <a:alpha val="79998"/>
              </a:srgbClr>
            </a:solidFill>
          </p:spPr>
          <p:txBody>
            <a:bodyPr wrap="square" lIns="0" tIns="0" rIns="0" bIns="0" rtlCol="0"/>
            <a:lstStyle/>
            <a:p>
              <a:endParaRPr/>
            </a:p>
          </p:txBody>
        </p:sp>
        <p:sp>
          <p:nvSpPr>
            <p:cNvPr id="1033" name="object 1040">
              <a:extLst>
                <a:ext uri="{FF2B5EF4-FFF2-40B4-BE49-F238E27FC236}">
                  <a16:creationId xmlns:a16="http://schemas.microsoft.com/office/drawing/2014/main" id="{DF263DF1-A45E-07F7-9E5D-2FEFC7076980}"/>
                </a:ext>
              </a:extLst>
            </p:cNvPr>
            <p:cNvSpPr/>
            <p:nvPr/>
          </p:nvSpPr>
          <p:spPr>
            <a:xfrm>
              <a:off x="11135486"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1034" name="object 1041">
              <a:extLst>
                <a:ext uri="{FF2B5EF4-FFF2-40B4-BE49-F238E27FC236}">
                  <a16:creationId xmlns:a16="http://schemas.microsoft.com/office/drawing/2014/main" id="{44D1FB7A-A421-70A4-DF94-C14D26922730}"/>
                </a:ext>
              </a:extLst>
            </p:cNvPr>
            <p:cNvSpPr/>
            <p:nvPr/>
          </p:nvSpPr>
          <p:spPr>
            <a:xfrm>
              <a:off x="11174552"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1035" name="object 1042">
              <a:extLst>
                <a:ext uri="{FF2B5EF4-FFF2-40B4-BE49-F238E27FC236}">
                  <a16:creationId xmlns:a16="http://schemas.microsoft.com/office/drawing/2014/main" id="{E6F04CB6-10D7-6B65-B455-617C681C12A9}"/>
                </a:ext>
              </a:extLst>
            </p:cNvPr>
            <p:cNvSpPr/>
            <p:nvPr/>
          </p:nvSpPr>
          <p:spPr>
            <a:xfrm>
              <a:off x="11213604"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1036" name="object 1043">
              <a:extLst>
                <a:ext uri="{FF2B5EF4-FFF2-40B4-BE49-F238E27FC236}">
                  <a16:creationId xmlns:a16="http://schemas.microsoft.com/office/drawing/2014/main" id="{06C84A21-DB86-8FAE-146E-9DAA415CB532}"/>
                </a:ext>
              </a:extLst>
            </p:cNvPr>
            <p:cNvSpPr/>
            <p:nvPr/>
          </p:nvSpPr>
          <p:spPr>
            <a:xfrm>
              <a:off x="11252669"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037" name="object 1044">
              <a:extLst>
                <a:ext uri="{FF2B5EF4-FFF2-40B4-BE49-F238E27FC236}">
                  <a16:creationId xmlns:a16="http://schemas.microsoft.com/office/drawing/2014/main" id="{4FC96D42-07BE-F0E1-2B48-E935A62C7BEF}"/>
                </a:ext>
              </a:extLst>
            </p:cNvPr>
            <p:cNvSpPr/>
            <p:nvPr/>
          </p:nvSpPr>
          <p:spPr>
            <a:xfrm>
              <a:off x="11291722"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E53">
                <a:alpha val="79998"/>
              </a:srgbClr>
            </a:solidFill>
          </p:spPr>
          <p:txBody>
            <a:bodyPr wrap="square" lIns="0" tIns="0" rIns="0" bIns="0" rtlCol="0"/>
            <a:lstStyle/>
            <a:p>
              <a:endParaRPr/>
            </a:p>
          </p:txBody>
        </p:sp>
        <p:sp>
          <p:nvSpPr>
            <p:cNvPr id="1038" name="object 1045">
              <a:extLst>
                <a:ext uri="{FF2B5EF4-FFF2-40B4-BE49-F238E27FC236}">
                  <a16:creationId xmlns:a16="http://schemas.microsoft.com/office/drawing/2014/main" id="{03BBF87B-DCBC-C256-9F0C-21B05E9A0428}"/>
                </a:ext>
              </a:extLst>
            </p:cNvPr>
            <p:cNvSpPr/>
            <p:nvPr/>
          </p:nvSpPr>
          <p:spPr>
            <a:xfrm>
              <a:off x="11330787"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1039" name="object 1046">
              <a:extLst>
                <a:ext uri="{FF2B5EF4-FFF2-40B4-BE49-F238E27FC236}">
                  <a16:creationId xmlns:a16="http://schemas.microsoft.com/office/drawing/2014/main" id="{660307CC-3BBF-C3C1-53B3-48CCC6B3EBF4}"/>
                </a:ext>
              </a:extLst>
            </p:cNvPr>
            <p:cNvSpPr/>
            <p:nvPr/>
          </p:nvSpPr>
          <p:spPr>
            <a:xfrm>
              <a:off x="11369840"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1040" name="object 1047">
              <a:extLst>
                <a:ext uri="{FF2B5EF4-FFF2-40B4-BE49-F238E27FC236}">
                  <a16:creationId xmlns:a16="http://schemas.microsoft.com/office/drawing/2014/main" id="{9303F88D-FED7-2A4E-CCC0-1E60B146E9C4}"/>
                </a:ext>
              </a:extLst>
            </p:cNvPr>
            <p:cNvSpPr/>
            <p:nvPr/>
          </p:nvSpPr>
          <p:spPr>
            <a:xfrm>
              <a:off x="11408905"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1041" name="object 1048">
              <a:extLst>
                <a:ext uri="{FF2B5EF4-FFF2-40B4-BE49-F238E27FC236}">
                  <a16:creationId xmlns:a16="http://schemas.microsoft.com/office/drawing/2014/main" id="{A554E7EB-6CAD-84BA-49C7-421780A02EED}"/>
                </a:ext>
              </a:extLst>
            </p:cNvPr>
            <p:cNvSpPr/>
            <p:nvPr/>
          </p:nvSpPr>
          <p:spPr>
            <a:xfrm>
              <a:off x="11447957"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1042" name="object 1049">
              <a:extLst>
                <a:ext uri="{FF2B5EF4-FFF2-40B4-BE49-F238E27FC236}">
                  <a16:creationId xmlns:a16="http://schemas.microsoft.com/office/drawing/2014/main" id="{21DF94D5-0FC6-6D8F-604C-870A3A653C03}"/>
                </a:ext>
              </a:extLst>
            </p:cNvPr>
            <p:cNvSpPr/>
            <p:nvPr/>
          </p:nvSpPr>
          <p:spPr>
            <a:xfrm>
              <a:off x="11487022"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26E4C">
                <a:alpha val="79998"/>
              </a:srgbClr>
            </a:solidFill>
          </p:spPr>
          <p:txBody>
            <a:bodyPr wrap="square" lIns="0" tIns="0" rIns="0" bIns="0" rtlCol="0"/>
            <a:lstStyle/>
            <a:p>
              <a:endParaRPr/>
            </a:p>
          </p:txBody>
        </p:sp>
        <p:sp>
          <p:nvSpPr>
            <p:cNvPr id="1043" name="object 1050">
              <a:extLst>
                <a:ext uri="{FF2B5EF4-FFF2-40B4-BE49-F238E27FC236}">
                  <a16:creationId xmlns:a16="http://schemas.microsoft.com/office/drawing/2014/main" id="{E8F76060-B200-DFD1-3CFE-C133C34A07E0}"/>
                </a:ext>
              </a:extLst>
            </p:cNvPr>
            <p:cNvSpPr/>
            <p:nvPr/>
          </p:nvSpPr>
          <p:spPr>
            <a:xfrm>
              <a:off x="11526075"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044" name="object 1051">
              <a:extLst>
                <a:ext uri="{FF2B5EF4-FFF2-40B4-BE49-F238E27FC236}">
                  <a16:creationId xmlns:a16="http://schemas.microsoft.com/office/drawing/2014/main" id="{164B9379-1022-4BFD-1411-9D884E21A012}"/>
                </a:ext>
              </a:extLst>
            </p:cNvPr>
            <p:cNvSpPr/>
            <p:nvPr/>
          </p:nvSpPr>
          <p:spPr>
            <a:xfrm>
              <a:off x="11565140"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B4A">
                <a:alpha val="79998"/>
              </a:srgbClr>
            </a:solidFill>
          </p:spPr>
          <p:txBody>
            <a:bodyPr wrap="square" lIns="0" tIns="0" rIns="0" bIns="0" rtlCol="0"/>
            <a:lstStyle/>
            <a:p>
              <a:endParaRPr/>
            </a:p>
          </p:txBody>
        </p:sp>
        <p:sp>
          <p:nvSpPr>
            <p:cNvPr id="1045" name="object 1052">
              <a:extLst>
                <a:ext uri="{FF2B5EF4-FFF2-40B4-BE49-F238E27FC236}">
                  <a16:creationId xmlns:a16="http://schemas.microsoft.com/office/drawing/2014/main" id="{8746B07C-47B5-D4DC-4D16-917ECC96072B}"/>
                </a:ext>
              </a:extLst>
            </p:cNvPr>
            <p:cNvSpPr/>
            <p:nvPr/>
          </p:nvSpPr>
          <p:spPr>
            <a:xfrm>
              <a:off x="11604193"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1046" name="object 1053">
              <a:extLst>
                <a:ext uri="{FF2B5EF4-FFF2-40B4-BE49-F238E27FC236}">
                  <a16:creationId xmlns:a16="http://schemas.microsoft.com/office/drawing/2014/main" id="{6134D54A-B11A-5D42-A010-0A46EDEE95E6}"/>
                </a:ext>
              </a:extLst>
            </p:cNvPr>
            <p:cNvSpPr/>
            <p:nvPr/>
          </p:nvSpPr>
          <p:spPr>
            <a:xfrm>
              <a:off x="11643258" y="172562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C76">
                <a:alpha val="79998"/>
              </a:srgbClr>
            </a:solidFill>
          </p:spPr>
          <p:txBody>
            <a:bodyPr wrap="square" lIns="0" tIns="0" rIns="0" bIns="0" rtlCol="0"/>
            <a:lstStyle/>
            <a:p>
              <a:endParaRPr/>
            </a:p>
          </p:txBody>
        </p:sp>
        <p:sp>
          <p:nvSpPr>
            <p:cNvPr id="1047" name="object 1054">
              <a:extLst>
                <a:ext uri="{FF2B5EF4-FFF2-40B4-BE49-F238E27FC236}">
                  <a16:creationId xmlns:a16="http://schemas.microsoft.com/office/drawing/2014/main" id="{12F86DE3-A6D1-0DF9-FE35-8ADF54325C7E}"/>
                </a:ext>
              </a:extLst>
            </p:cNvPr>
            <p:cNvSpPr/>
            <p:nvPr/>
          </p:nvSpPr>
          <p:spPr>
            <a:xfrm>
              <a:off x="11682310"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1048" name="object 1055">
              <a:extLst>
                <a:ext uri="{FF2B5EF4-FFF2-40B4-BE49-F238E27FC236}">
                  <a16:creationId xmlns:a16="http://schemas.microsoft.com/office/drawing/2014/main" id="{D7EA8125-9823-8A01-7DC3-21EF97ABAD4C}"/>
                </a:ext>
              </a:extLst>
            </p:cNvPr>
            <p:cNvSpPr/>
            <p:nvPr/>
          </p:nvSpPr>
          <p:spPr>
            <a:xfrm>
              <a:off x="11721376" y="172562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06849">
                <a:alpha val="79998"/>
              </a:srgbClr>
            </a:solidFill>
          </p:spPr>
          <p:txBody>
            <a:bodyPr wrap="square" lIns="0" tIns="0" rIns="0" bIns="0" rtlCol="0"/>
            <a:lstStyle/>
            <a:p>
              <a:endParaRPr/>
            </a:p>
          </p:txBody>
        </p:sp>
        <p:sp>
          <p:nvSpPr>
            <p:cNvPr id="1049" name="object 1056">
              <a:extLst>
                <a:ext uri="{FF2B5EF4-FFF2-40B4-BE49-F238E27FC236}">
                  <a16:creationId xmlns:a16="http://schemas.microsoft.com/office/drawing/2014/main" id="{0E760DC9-C8D8-9706-153D-318543AC6F79}"/>
                </a:ext>
              </a:extLst>
            </p:cNvPr>
            <p:cNvSpPr/>
            <p:nvPr/>
          </p:nvSpPr>
          <p:spPr>
            <a:xfrm>
              <a:off x="11760428"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1050" name="object 1057">
              <a:extLst>
                <a:ext uri="{FF2B5EF4-FFF2-40B4-BE49-F238E27FC236}">
                  <a16:creationId xmlns:a16="http://schemas.microsoft.com/office/drawing/2014/main" id="{F67EFA50-97C2-3E59-DAAF-48CD2FB839A6}"/>
                </a:ext>
              </a:extLst>
            </p:cNvPr>
            <p:cNvSpPr/>
            <p:nvPr/>
          </p:nvSpPr>
          <p:spPr>
            <a:xfrm>
              <a:off x="11799493" y="172562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FB5">
                <a:alpha val="79998"/>
              </a:srgbClr>
            </a:solidFill>
          </p:spPr>
          <p:txBody>
            <a:bodyPr wrap="square" lIns="0" tIns="0" rIns="0" bIns="0" rtlCol="0"/>
            <a:lstStyle/>
            <a:p>
              <a:endParaRPr/>
            </a:p>
          </p:txBody>
        </p:sp>
        <p:sp>
          <p:nvSpPr>
            <p:cNvPr id="1051" name="object 1058">
              <a:extLst>
                <a:ext uri="{FF2B5EF4-FFF2-40B4-BE49-F238E27FC236}">
                  <a16:creationId xmlns:a16="http://schemas.microsoft.com/office/drawing/2014/main" id="{B97FA18A-87AC-166C-BD63-9C40620FE0BA}"/>
                </a:ext>
              </a:extLst>
            </p:cNvPr>
            <p:cNvSpPr/>
            <p:nvPr/>
          </p:nvSpPr>
          <p:spPr>
            <a:xfrm>
              <a:off x="11838546"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052" name="object 1059">
              <a:extLst>
                <a:ext uri="{FF2B5EF4-FFF2-40B4-BE49-F238E27FC236}">
                  <a16:creationId xmlns:a16="http://schemas.microsoft.com/office/drawing/2014/main" id="{F0AB4435-C8A8-39A4-13A9-047B07E1F3E4}"/>
                </a:ext>
              </a:extLst>
            </p:cNvPr>
            <p:cNvSpPr/>
            <p:nvPr/>
          </p:nvSpPr>
          <p:spPr>
            <a:xfrm>
              <a:off x="11877611" y="172562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881">
                <a:alpha val="79998"/>
              </a:srgbClr>
            </a:solidFill>
          </p:spPr>
          <p:txBody>
            <a:bodyPr wrap="square" lIns="0" tIns="0" rIns="0" bIns="0" rtlCol="0"/>
            <a:lstStyle/>
            <a:p>
              <a:endParaRPr/>
            </a:p>
          </p:txBody>
        </p:sp>
        <p:sp>
          <p:nvSpPr>
            <p:cNvPr id="1053" name="object 1060">
              <a:extLst>
                <a:ext uri="{FF2B5EF4-FFF2-40B4-BE49-F238E27FC236}">
                  <a16:creationId xmlns:a16="http://schemas.microsoft.com/office/drawing/2014/main" id="{AC1AF280-0B2D-5DBE-5F9C-080ED8B5F96F}"/>
                </a:ext>
              </a:extLst>
            </p:cNvPr>
            <p:cNvSpPr/>
            <p:nvPr/>
          </p:nvSpPr>
          <p:spPr>
            <a:xfrm>
              <a:off x="11916663"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1054" name="object 1061">
              <a:extLst>
                <a:ext uri="{FF2B5EF4-FFF2-40B4-BE49-F238E27FC236}">
                  <a16:creationId xmlns:a16="http://schemas.microsoft.com/office/drawing/2014/main" id="{06B2EBEE-6FC6-85A0-8E87-F77A07392D06}"/>
                </a:ext>
              </a:extLst>
            </p:cNvPr>
            <p:cNvSpPr/>
            <p:nvPr/>
          </p:nvSpPr>
          <p:spPr>
            <a:xfrm>
              <a:off x="11955729" y="172562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055" name="object 1062">
              <a:extLst>
                <a:ext uri="{FF2B5EF4-FFF2-40B4-BE49-F238E27FC236}">
                  <a16:creationId xmlns:a16="http://schemas.microsoft.com/office/drawing/2014/main" id="{38955746-B6DC-1B03-A595-021EA203B51E}"/>
                </a:ext>
              </a:extLst>
            </p:cNvPr>
            <p:cNvSpPr/>
            <p:nvPr/>
          </p:nvSpPr>
          <p:spPr>
            <a:xfrm>
              <a:off x="10041851" y="176367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F6749">
                <a:alpha val="79998"/>
              </a:srgbClr>
            </a:solidFill>
          </p:spPr>
          <p:txBody>
            <a:bodyPr wrap="square" lIns="0" tIns="0" rIns="0" bIns="0" rtlCol="0"/>
            <a:lstStyle/>
            <a:p>
              <a:endParaRPr/>
            </a:p>
          </p:txBody>
        </p:sp>
        <p:sp>
          <p:nvSpPr>
            <p:cNvPr id="1056" name="object 1063">
              <a:extLst>
                <a:ext uri="{FF2B5EF4-FFF2-40B4-BE49-F238E27FC236}">
                  <a16:creationId xmlns:a16="http://schemas.microsoft.com/office/drawing/2014/main" id="{7BAD9959-21B3-5B16-ECA4-2BC49DB22F89}"/>
                </a:ext>
              </a:extLst>
            </p:cNvPr>
            <p:cNvSpPr/>
            <p:nvPr/>
          </p:nvSpPr>
          <p:spPr>
            <a:xfrm>
              <a:off x="10080904" y="176367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C76">
                <a:alpha val="79998"/>
              </a:srgbClr>
            </a:solidFill>
          </p:spPr>
          <p:txBody>
            <a:bodyPr wrap="square" lIns="0" tIns="0" rIns="0" bIns="0" rtlCol="0"/>
            <a:lstStyle/>
            <a:p>
              <a:endParaRPr/>
            </a:p>
          </p:txBody>
        </p:sp>
        <p:sp>
          <p:nvSpPr>
            <p:cNvPr id="1057" name="object 1064">
              <a:extLst>
                <a:ext uri="{FF2B5EF4-FFF2-40B4-BE49-F238E27FC236}">
                  <a16:creationId xmlns:a16="http://schemas.microsoft.com/office/drawing/2014/main" id="{88C1785E-ADC7-715C-8A0B-2179645643CF}"/>
                </a:ext>
              </a:extLst>
            </p:cNvPr>
            <p:cNvSpPr/>
            <p:nvPr/>
          </p:nvSpPr>
          <p:spPr>
            <a:xfrm>
              <a:off x="10119969"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058" name="object 1065">
              <a:extLst>
                <a:ext uri="{FF2B5EF4-FFF2-40B4-BE49-F238E27FC236}">
                  <a16:creationId xmlns:a16="http://schemas.microsoft.com/office/drawing/2014/main" id="{5E27E32F-8679-EA8B-081C-F641089F7FE4}"/>
                </a:ext>
              </a:extLst>
            </p:cNvPr>
            <p:cNvSpPr/>
            <p:nvPr/>
          </p:nvSpPr>
          <p:spPr>
            <a:xfrm>
              <a:off x="10159022"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1059" name="object 1066">
              <a:extLst>
                <a:ext uri="{FF2B5EF4-FFF2-40B4-BE49-F238E27FC236}">
                  <a16:creationId xmlns:a16="http://schemas.microsoft.com/office/drawing/2014/main" id="{E152700C-5E63-8089-828F-A07C16499661}"/>
                </a:ext>
              </a:extLst>
            </p:cNvPr>
            <p:cNvSpPr/>
            <p:nvPr/>
          </p:nvSpPr>
          <p:spPr>
            <a:xfrm>
              <a:off x="10198087"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060" name="object 1067">
              <a:extLst>
                <a:ext uri="{FF2B5EF4-FFF2-40B4-BE49-F238E27FC236}">
                  <a16:creationId xmlns:a16="http://schemas.microsoft.com/office/drawing/2014/main" id="{684761DA-CF7C-CD65-29F2-81BA926272F4}"/>
                </a:ext>
              </a:extLst>
            </p:cNvPr>
            <p:cNvSpPr/>
            <p:nvPr/>
          </p:nvSpPr>
          <p:spPr>
            <a:xfrm>
              <a:off x="10237139"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1061" name="object 1068">
              <a:extLst>
                <a:ext uri="{FF2B5EF4-FFF2-40B4-BE49-F238E27FC236}">
                  <a16:creationId xmlns:a16="http://schemas.microsoft.com/office/drawing/2014/main" id="{1CA89D09-EC72-9883-9C72-D2C6374B9E75}"/>
                </a:ext>
              </a:extLst>
            </p:cNvPr>
            <p:cNvSpPr/>
            <p:nvPr/>
          </p:nvSpPr>
          <p:spPr>
            <a:xfrm>
              <a:off x="10276204"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1062" name="object 1069">
              <a:extLst>
                <a:ext uri="{FF2B5EF4-FFF2-40B4-BE49-F238E27FC236}">
                  <a16:creationId xmlns:a16="http://schemas.microsoft.com/office/drawing/2014/main" id="{13DCC372-E83E-7047-3C9F-E302546CA69B}"/>
                </a:ext>
              </a:extLst>
            </p:cNvPr>
            <p:cNvSpPr/>
            <p:nvPr/>
          </p:nvSpPr>
          <p:spPr>
            <a:xfrm>
              <a:off x="10315257"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1063" name="object 1070">
              <a:extLst>
                <a:ext uri="{FF2B5EF4-FFF2-40B4-BE49-F238E27FC236}">
                  <a16:creationId xmlns:a16="http://schemas.microsoft.com/office/drawing/2014/main" id="{9EEB0EDC-9BC6-324F-8E56-6E29AC26882C}"/>
                </a:ext>
              </a:extLst>
            </p:cNvPr>
            <p:cNvSpPr/>
            <p:nvPr/>
          </p:nvSpPr>
          <p:spPr>
            <a:xfrm>
              <a:off x="10354322"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1064" name="object 1071">
              <a:extLst>
                <a:ext uri="{FF2B5EF4-FFF2-40B4-BE49-F238E27FC236}">
                  <a16:creationId xmlns:a16="http://schemas.microsoft.com/office/drawing/2014/main" id="{6E25D519-0005-5C66-1B73-F7A7CBEE70F5}"/>
                </a:ext>
              </a:extLst>
            </p:cNvPr>
            <p:cNvSpPr/>
            <p:nvPr/>
          </p:nvSpPr>
          <p:spPr>
            <a:xfrm>
              <a:off x="10393375"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1065" name="object 1072">
              <a:extLst>
                <a:ext uri="{FF2B5EF4-FFF2-40B4-BE49-F238E27FC236}">
                  <a16:creationId xmlns:a16="http://schemas.microsoft.com/office/drawing/2014/main" id="{34A50E0E-F2E5-836E-BBFE-87604A6D33DC}"/>
                </a:ext>
              </a:extLst>
            </p:cNvPr>
            <p:cNvSpPr/>
            <p:nvPr/>
          </p:nvSpPr>
          <p:spPr>
            <a:xfrm>
              <a:off x="10432440"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1066" name="object 1073">
              <a:extLst>
                <a:ext uri="{FF2B5EF4-FFF2-40B4-BE49-F238E27FC236}">
                  <a16:creationId xmlns:a16="http://schemas.microsoft.com/office/drawing/2014/main" id="{FCC9AF58-A23B-9B96-4603-CD2076C934D0}"/>
                </a:ext>
              </a:extLst>
            </p:cNvPr>
            <p:cNvSpPr/>
            <p:nvPr/>
          </p:nvSpPr>
          <p:spPr>
            <a:xfrm>
              <a:off x="10471492"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1067" name="object 1074">
              <a:extLst>
                <a:ext uri="{FF2B5EF4-FFF2-40B4-BE49-F238E27FC236}">
                  <a16:creationId xmlns:a16="http://schemas.microsoft.com/office/drawing/2014/main" id="{37231185-003B-0D7E-60CC-34F9A86C41D8}"/>
                </a:ext>
              </a:extLst>
            </p:cNvPr>
            <p:cNvSpPr/>
            <p:nvPr/>
          </p:nvSpPr>
          <p:spPr>
            <a:xfrm>
              <a:off x="10510558"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892">
                <a:alpha val="79998"/>
              </a:srgbClr>
            </a:solidFill>
          </p:spPr>
          <p:txBody>
            <a:bodyPr wrap="square" lIns="0" tIns="0" rIns="0" bIns="0" rtlCol="0"/>
            <a:lstStyle/>
            <a:p>
              <a:endParaRPr/>
            </a:p>
          </p:txBody>
        </p:sp>
        <p:sp>
          <p:nvSpPr>
            <p:cNvPr id="1068" name="object 1075">
              <a:extLst>
                <a:ext uri="{FF2B5EF4-FFF2-40B4-BE49-F238E27FC236}">
                  <a16:creationId xmlns:a16="http://schemas.microsoft.com/office/drawing/2014/main" id="{910EB50B-E358-2783-E723-53C30BC67DBB}"/>
                </a:ext>
              </a:extLst>
            </p:cNvPr>
            <p:cNvSpPr/>
            <p:nvPr/>
          </p:nvSpPr>
          <p:spPr>
            <a:xfrm>
              <a:off x="10549610"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1069" name="object 1076">
              <a:extLst>
                <a:ext uri="{FF2B5EF4-FFF2-40B4-BE49-F238E27FC236}">
                  <a16:creationId xmlns:a16="http://schemas.microsoft.com/office/drawing/2014/main" id="{E1123E0C-0689-71F2-E5AC-0D664EC07E3E}"/>
                </a:ext>
              </a:extLst>
            </p:cNvPr>
            <p:cNvSpPr/>
            <p:nvPr/>
          </p:nvSpPr>
          <p:spPr>
            <a:xfrm>
              <a:off x="10588675"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070" name="object 1077">
              <a:extLst>
                <a:ext uri="{FF2B5EF4-FFF2-40B4-BE49-F238E27FC236}">
                  <a16:creationId xmlns:a16="http://schemas.microsoft.com/office/drawing/2014/main" id="{8AC7D58E-5575-F1FB-F0D2-1281D50410C0}"/>
                </a:ext>
              </a:extLst>
            </p:cNvPr>
            <p:cNvSpPr/>
            <p:nvPr/>
          </p:nvSpPr>
          <p:spPr>
            <a:xfrm>
              <a:off x="10627728"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1071" name="object 1078">
              <a:extLst>
                <a:ext uri="{FF2B5EF4-FFF2-40B4-BE49-F238E27FC236}">
                  <a16:creationId xmlns:a16="http://schemas.microsoft.com/office/drawing/2014/main" id="{A3E40299-943E-68AD-2E0A-A312C9870ECB}"/>
                </a:ext>
              </a:extLst>
            </p:cNvPr>
            <p:cNvSpPr/>
            <p:nvPr/>
          </p:nvSpPr>
          <p:spPr>
            <a:xfrm>
              <a:off x="10666793"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1072" name="object 1079">
              <a:extLst>
                <a:ext uri="{FF2B5EF4-FFF2-40B4-BE49-F238E27FC236}">
                  <a16:creationId xmlns:a16="http://schemas.microsoft.com/office/drawing/2014/main" id="{3D87B6C9-7A25-69F6-8D4F-F4493D2BFF08}"/>
                </a:ext>
              </a:extLst>
            </p:cNvPr>
            <p:cNvSpPr/>
            <p:nvPr/>
          </p:nvSpPr>
          <p:spPr>
            <a:xfrm>
              <a:off x="10705845"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1073" name="object 1080">
              <a:extLst>
                <a:ext uri="{FF2B5EF4-FFF2-40B4-BE49-F238E27FC236}">
                  <a16:creationId xmlns:a16="http://schemas.microsoft.com/office/drawing/2014/main" id="{6AA48E05-BF60-C551-1F49-46F24612DACE}"/>
                </a:ext>
              </a:extLst>
            </p:cNvPr>
            <p:cNvSpPr/>
            <p:nvPr/>
          </p:nvSpPr>
          <p:spPr>
            <a:xfrm>
              <a:off x="10744911"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1074" name="object 1081">
              <a:extLst>
                <a:ext uri="{FF2B5EF4-FFF2-40B4-BE49-F238E27FC236}">
                  <a16:creationId xmlns:a16="http://schemas.microsoft.com/office/drawing/2014/main" id="{B7B060B1-15C6-F82D-5C00-39FB191422BC}"/>
                </a:ext>
              </a:extLst>
            </p:cNvPr>
            <p:cNvSpPr/>
            <p:nvPr/>
          </p:nvSpPr>
          <p:spPr>
            <a:xfrm>
              <a:off x="10783964" y="1763674"/>
              <a:ext cx="78740" cy="38100"/>
            </a:xfrm>
            <a:custGeom>
              <a:avLst/>
              <a:gdLst/>
              <a:ahLst/>
              <a:cxnLst/>
              <a:rect l="l" t="t" r="r" b="b"/>
              <a:pathLst>
                <a:path w="78740" h="38100">
                  <a:moveTo>
                    <a:pt x="78117" y="0"/>
                  </a:moveTo>
                  <a:lnTo>
                    <a:pt x="39065" y="0"/>
                  </a:lnTo>
                  <a:lnTo>
                    <a:pt x="0" y="0"/>
                  </a:lnTo>
                  <a:lnTo>
                    <a:pt x="0" y="38049"/>
                  </a:lnTo>
                  <a:lnTo>
                    <a:pt x="39065" y="38049"/>
                  </a:lnTo>
                  <a:lnTo>
                    <a:pt x="78117" y="38049"/>
                  </a:lnTo>
                  <a:lnTo>
                    <a:pt x="78117" y="0"/>
                  </a:lnTo>
                  <a:close/>
                </a:path>
              </a:pathLst>
            </a:custGeom>
            <a:solidFill>
              <a:srgbClr val="FC9964">
                <a:alpha val="79998"/>
              </a:srgbClr>
            </a:solidFill>
          </p:spPr>
          <p:txBody>
            <a:bodyPr wrap="square" lIns="0" tIns="0" rIns="0" bIns="0" rtlCol="0"/>
            <a:lstStyle/>
            <a:p>
              <a:endParaRPr/>
            </a:p>
          </p:txBody>
        </p:sp>
        <p:sp>
          <p:nvSpPr>
            <p:cNvPr id="1075" name="object 1082">
              <a:extLst>
                <a:ext uri="{FF2B5EF4-FFF2-40B4-BE49-F238E27FC236}">
                  <a16:creationId xmlns:a16="http://schemas.microsoft.com/office/drawing/2014/main" id="{E00B4EEF-CC2D-09B4-7603-208197EB9817}"/>
                </a:ext>
              </a:extLst>
            </p:cNvPr>
            <p:cNvSpPr/>
            <p:nvPr/>
          </p:nvSpPr>
          <p:spPr>
            <a:xfrm>
              <a:off x="10862081"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076" name="object 1083">
              <a:extLst>
                <a:ext uri="{FF2B5EF4-FFF2-40B4-BE49-F238E27FC236}">
                  <a16:creationId xmlns:a16="http://schemas.microsoft.com/office/drawing/2014/main" id="{4A47CE32-1ED4-5E55-3360-DBEDF58A8F79}"/>
                </a:ext>
              </a:extLst>
            </p:cNvPr>
            <p:cNvSpPr/>
            <p:nvPr/>
          </p:nvSpPr>
          <p:spPr>
            <a:xfrm>
              <a:off x="10901146" y="176367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863">
                <a:alpha val="79998"/>
              </a:srgbClr>
            </a:solidFill>
          </p:spPr>
          <p:txBody>
            <a:bodyPr wrap="square" lIns="0" tIns="0" rIns="0" bIns="0" rtlCol="0"/>
            <a:lstStyle/>
            <a:p>
              <a:endParaRPr/>
            </a:p>
          </p:txBody>
        </p:sp>
        <p:sp>
          <p:nvSpPr>
            <p:cNvPr id="1077" name="object 1084">
              <a:extLst>
                <a:ext uri="{FF2B5EF4-FFF2-40B4-BE49-F238E27FC236}">
                  <a16:creationId xmlns:a16="http://schemas.microsoft.com/office/drawing/2014/main" id="{277B06C8-CAEB-D5B1-64FC-CF65F6A6EA95}"/>
                </a:ext>
              </a:extLst>
            </p:cNvPr>
            <p:cNvSpPr/>
            <p:nvPr/>
          </p:nvSpPr>
          <p:spPr>
            <a:xfrm>
              <a:off x="10940199"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078" name="object 1085">
              <a:extLst>
                <a:ext uri="{FF2B5EF4-FFF2-40B4-BE49-F238E27FC236}">
                  <a16:creationId xmlns:a16="http://schemas.microsoft.com/office/drawing/2014/main" id="{1BC4C9EF-8777-E328-DBC7-5B255CADEBAD}"/>
                </a:ext>
              </a:extLst>
            </p:cNvPr>
            <p:cNvSpPr/>
            <p:nvPr/>
          </p:nvSpPr>
          <p:spPr>
            <a:xfrm>
              <a:off x="10979251"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1079" name="object 1086">
              <a:extLst>
                <a:ext uri="{FF2B5EF4-FFF2-40B4-BE49-F238E27FC236}">
                  <a16:creationId xmlns:a16="http://schemas.microsoft.com/office/drawing/2014/main" id="{78BF9DDD-A252-62E4-A17B-9375FB50CDC8}"/>
                </a:ext>
              </a:extLst>
            </p:cNvPr>
            <p:cNvSpPr/>
            <p:nvPr/>
          </p:nvSpPr>
          <p:spPr>
            <a:xfrm>
              <a:off x="11018316"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1080" name="object 1087">
              <a:extLst>
                <a:ext uri="{FF2B5EF4-FFF2-40B4-BE49-F238E27FC236}">
                  <a16:creationId xmlns:a16="http://schemas.microsoft.com/office/drawing/2014/main" id="{BFA45E2C-02CC-C4A6-9669-71857C794570}"/>
                </a:ext>
              </a:extLst>
            </p:cNvPr>
            <p:cNvSpPr/>
            <p:nvPr/>
          </p:nvSpPr>
          <p:spPr>
            <a:xfrm>
              <a:off x="11057369"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1081" name="object 1088">
              <a:extLst>
                <a:ext uri="{FF2B5EF4-FFF2-40B4-BE49-F238E27FC236}">
                  <a16:creationId xmlns:a16="http://schemas.microsoft.com/office/drawing/2014/main" id="{4A5E2392-3337-C7E3-0597-77CDFB7C563D}"/>
                </a:ext>
              </a:extLst>
            </p:cNvPr>
            <p:cNvSpPr/>
            <p:nvPr/>
          </p:nvSpPr>
          <p:spPr>
            <a:xfrm>
              <a:off x="11096434"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082" name="object 1089">
              <a:extLst>
                <a:ext uri="{FF2B5EF4-FFF2-40B4-BE49-F238E27FC236}">
                  <a16:creationId xmlns:a16="http://schemas.microsoft.com/office/drawing/2014/main" id="{E99A54C3-7FD7-2044-469C-069FBA3F35CF}"/>
                </a:ext>
              </a:extLst>
            </p:cNvPr>
            <p:cNvSpPr/>
            <p:nvPr/>
          </p:nvSpPr>
          <p:spPr>
            <a:xfrm>
              <a:off x="11135486"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083" name="object 1090">
              <a:extLst>
                <a:ext uri="{FF2B5EF4-FFF2-40B4-BE49-F238E27FC236}">
                  <a16:creationId xmlns:a16="http://schemas.microsoft.com/office/drawing/2014/main" id="{B6D6D062-E749-1F47-1386-626226DB1B74}"/>
                </a:ext>
              </a:extLst>
            </p:cNvPr>
            <p:cNvSpPr/>
            <p:nvPr/>
          </p:nvSpPr>
          <p:spPr>
            <a:xfrm>
              <a:off x="11174552"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1084" name="object 1091">
              <a:extLst>
                <a:ext uri="{FF2B5EF4-FFF2-40B4-BE49-F238E27FC236}">
                  <a16:creationId xmlns:a16="http://schemas.microsoft.com/office/drawing/2014/main" id="{66934C80-D35B-FA5A-9660-0BDE1AB25A7E}"/>
                </a:ext>
              </a:extLst>
            </p:cNvPr>
            <p:cNvSpPr/>
            <p:nvPr/>
          </p:nvSpPr>
          <p:spPr>
            <a:xfrm>
              <a:off x="11213604"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085" name="object 1092">
              <a:extLst>
                <a:ext uri="{FF2B5EF4-FFF2-40B4-BE49-F238E27FC236}">
                  <a16:creationId xmlns:a16="http://schemas.microsoft.com/office/drawing/2014/main" id="{A7E8A2F7-8BC3-28C3-B231-29070294AEAC}"/>
                </a:ext>
              </a:extLst>
            </p:cNvPr>
            <p:cNvSpPr/>
            <p:nvPr/>
          </p:nvSpPr>
          <p:spPr>
            <a:xfrm>
              <a:off x="11252669"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086" name="object 1093">
              <a:extLst>
                <a:ext uri="{FF2B5EF4-FFF2-40B4-BE49-F238E27FC236}">
                  <a16:creationId xmlns:a16="http://schemas.microsoft.com/office/drawing/2014/main" id="{D74BB1CF-6201-9561-4B03-457AEB52D505}"/>
                </a:ext>
              </a:extLst>
            </p:cNvPr>
            <p:cNvSpPr/>
            <p:nvPr/>
          </p:nvSpPr>
          <p:spPr>
            <a:xfrm>
              <a:off x="11291722"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1087" name="object 1094">
              <a:extLst>
                <a:ext uri="{FF2B5EF4-FFF2-40B4-BE49-F238E27FC236}">
                  <a16:creationId xmlns:a16="http://schemas.microsoft.com/office/drawing/2014/main" id="{B00A7291-B916-CFB1-85A0-67FCED913C6F}"/>
                </a:ext>
              </a:extLst>
            </p:cNvPr>
            <p:cNvSpPr/>
            <p:nvPr/>
          </p:nvSpPr>
          <p:spPr>
            <a:xfrm>
              <a:off x="11330787"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088" name="object 1095">
              <a:extLst>
                <a:ext uri="{FF2B5EF4-FFF2-40B4-BE49-F238E27FC236}">
                  <a16:creationId xmlns:a16="http://schemas.microsoft.com/office/drawing/2014/main" id="{47EDE28D-AE5A-8526-7C67-04750237B98B}"/>
                </a:ext>
              </a:extLst>
            </p:cNvPr>
            <p:cNvSpPr/>
            <p:nvPr/>
          </p:nvSpPr>
          <p:spPr>
            <a:xfrm>
              <a:off x="11369840"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1089" name="object 1096">
              <a:extLst>
                <a:ext uri="{FF2B5EF4-FFF2-40B4-BE49-F238E27FC236}">
                  <a16:creationId xmlns:a16="http://schemas.microsoft.com/office/drawing/2014/main" id="{C2D1A036-102F-6E37-09BB-C1520077546B}"/>
                </a:ext>
              </a:extLst>
            </p:cNvPr>
            <p:cNvSpPr/>
            <p:nvPr/>
          </p:nvSpPr>
          <p:spPr>
            <a:xfrm>
              <a:off x="11408905"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1090" name="object 1097">
              <a:extLst>
                <a:ext uri="{FF2B5EF4-FFF2-40B4-BE49-F238E27FC236}">
                  <a16:creationId xmlns:a16="http://schemas.microsoft.com/office/drawing/2014/main" id="{CDCB338E-C9A9-39D0-108B-AA9DD5B659B9}"/>
                </a:ext>
              </a:extLst>
            </p:cNvPr>
            <p:cNvSpPr/>
            <p:nvPr/>
          </p:nvSpPr>
          <p:spPr>
            <a:xfrm>
              <a:off x="11447957"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1091" name="object 1098">
              <a:extLst>
                <a:ext uri="{FF2B5EF4-FFF2-40B4-BE49-F238E27FC236}">
                  <a16:creationId xmlns:a16="http://schemas.microsoft.com/office/drawing/2014/main" id="{5B3B027F-520C-347C-8B48-FBD85EBE50ED}"/>
                </a:ext>
              </a:extLst>
            </p:cNvPr>
            <p:cNvSpPr/>
            <p:nvPr/>
          </p:nvSpPr>
          <p:spPr>
            <a:xfrm>
              <a:off x="11487022"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092" name="object 1099">
              <a:extLst>
                <a:ext uri="{FF2B5EF4-FFF2-40B4-BE49-F238E27FC236}">
                  <a16:creationId xmlns:a16="http://schemas.microsoft.com/office/drawing/2014/main" id="{6C8E3F92-75AB-361C-96D1-B8A299F920E7}"/>
                </a:ext>
              </a:extLst>
            </p:cNvPr>
            <p:cNvSpPr/>
            <p:nvPr/>
          </p:nvSpPr>
          <p:spPr>
            <a:xfrm>
              <a:off x="11526075"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093" name="object 1100">
              <a:extLst>
                <a:ext uri="{FF2B5EF4-FFF2-40B4-BE49-F238E27FC236}">
                  <a16:creationId xmlns:a16="http://schemas.microsoft.com/office/drawing/2014/main" id="{A373B26B-EC45-D4B1-E121-2A16FC235D70}"/>
                </a:ext>
              </a:extLst>
            </p:cNvPr>
            <p:cNvSpPr/>
            <p:nvPr/>
          </p:nvSpPr>
          <p:spPr>
            <a:xfrm>
              <a:off x="11565140"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1094" name="object 1101">
              <a:extLst>
                <a:ext uri="{FF2B5EF4-FFF2-40B4-BE49-F238E27FC236}">
                  <a16:creationId xmlns:a16="http://schemas.microsoft.com/office/drawing/2014/main" id="{96EE482D-086D-3ADE-5DD7-74CFBD57A9F5}"/>
                </a:ext>
              </a:extLst>
            </p:cNvPr>
            <p:cNvSpPr/>
            <p:nvPr/>
          </p:nvSpPr>
          <p:spPr>
            <a:xfrm>
              <a:off x="11604193"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1095" name="object 1102">
              <a:extLst>
                <a:ext uri="{FF2B5EF4-FFF2-40B4-BE49-F238E27FC236}">
                  <a16:creationId xmlns:a16="http://schemas.microsoft.com/office/drawing/2014/main" id="{429BB793-024D-619C-251B-FB80B36F5BF7}"/>
                </a:ext>
              </a:extLst>
            </p:cNvPr>
            <p:cNvSpPr/>
            <p:nvPr/>
          </p:nvSpPr>
          <p:spPr>
            <a:xfrm>
              <a:off x="11643258" y="176367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8C59">
                <a:alpha val="79998"/>
              </a:srgbClr>
            </a:solidFill>
          </p:spPr>
          <p:txBody>
            <a:bodyPr wrap="square" lIns="0" tIns="0" rIns="0" bIns="0" rtlCol="0"/>
            <a:lstStyle/>
            <a:p>
              <a:endParaRPr/>
            </a:p>
          </p:txBody>
        </p:sp>
        <p:sp>
          <p:nvSpPr>
            <p:cNvPr id="1096" name="object 1103">
              <a:extLst>
                <a:ext uri="{FF2B5EF4-FFF2-40B4-BE49-F238E27FC236}">
                  <a16:creationId xmlns:a16="http://schemas.microsoft.com/office/drawing/2014/main" id="{20DD246B-CB69-1BC2-EDA5-F34C7D6CDC09}"/>
                </a:ext>
              </a:extLst>
            </p:cNvPr>
            <p:cNvSpPr/>
            <p:nvPr/>
          </p:nvSpPr>
          <p:spPr>
            <a:xfrm>
              <a:off x="11682310"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097" name="object 1104">
              <a:extLst>
                <a:ext uri="{FF2B5EF4-FFF2-40B4-BE49-F238E27FC236}">
                  <a16:creationId xmlns:a16="http://schemas.microsoft.com/office/drawing/2014/main" id="{A75259C9-8538-F053-D092-968B6F48E95B}"/>
                </a:ext>
              </a:extLst>
            </p:cNvPr>
            <p:cNvSpPr/>
            <p:nvPr/>
          </p:nvSpPr>
          <p:spPr>
            <a:xfrm>
              <a:off x="11721376" y="176367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15C">
                <a:alpha val="79998"/>
              </a:srgbClr>
            </a:solidFill>
          </p:spPr>
          <p:txBody>
            <a:bodyPr wrap="square" lIns="0" tIns="0" rIns="0" bIns="0" rtlCol="0"/>
            <a:lstStyle/>
            <a:p>
              <a:endParaRPr/>
            </a:p>
          </p:txBody>
        </p:sp>
        <p:sp>
          <p:nvSpPr>
            <p:cNvPr id="1098" name="object 1105">
              <a:extLst>
                <a:ext uri="{FF2B5EF4-FFF2-40B4-BE49-F238E27FC236}">
                  <a16:creationId xmlns:a16="http://schemas.microsoft.com/office/drawing/2014/main" id="{23A20CB4-1B26-B5C1-F899-14C320E9D5A3}"/>
                </a:ext>
              </a:extLst>
            </p:cNvPr>
            <p:cNvSpPr/>
            <p:nvPr/>
          </p:nvSpPr>
          <p:spPr>
            <a:xfrm>
              <a:off x="11760428"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1099" name="object 1106">
              <a:extLst>
                <a:ext uri="{FF2B5EF4-FFF2-40B4-BE49-F238E27FC236}">
                  <a16:creationId xmlns:a16="http://schemas.microsoft.com/office/drawing/2014/main" id="{05762782-B511-7697-5E3C-C07B6615B152}"/>
                </a:ext>
              </a:extLst>
            </p:cNvPr>
            <p:cNvSpPr/>
            <p:nvPr/>
          </p:nvSpPr>
          <p:spPr>
            <a:xfrm>
              <a:off x="11799493" y="176367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48E">
                <a:alpha val="79998"/>
              </a:srgbClr>
            </a:solidFill>
          </p:spPr>
          <p:txBody>
            <a:bodyPr wrap="square" lIns="0" tIns="0" rIns="0" bIns="0" rtlCol="0"/>
            <a:lstStyle/>
            <a:p>
              <a:endParaRPr/>
            </a:p>
          </p:txBody>
        </p:sp>
        <p:sp>
          <p:nvSpPr>
            <p:cNvPr id="1100" name="object 1107">
              <a:extLst>
                <a:ext uri="{FF2B5EF4-FFF2-40B4-BE49-F238E27FC236}">
                  <a16:creationId xmlns:a16="http://schemas.microsoft.com/office/drawing/2014/main" id="{F241C921-1F05-FBC9-2648-67128B032C35}"/>
                </a:ext>
              </a:extLst>
            </p:cNvPr>
            <p:cNvSpPr/>
            <p:nvPr/>
          </p:nvSpPr>
          <p:spPr>
            <a:xfrm>
              <a:off x="11838546"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1101" name="object 1108">
              <a:extLst>
                <a:ext uri="{FF2B5EF4-FFF2-40B4-BE49-F238E27FC236}">
                  <a16:creationId xmlns:a16="http://schemas.microsoft.com/office/drawing/2014/main" id="{70762655-BF5E-2851-9BAD-407480BACB26}"/>
                </a:ext>
              </a:extLst>
            </p:cNvPr>
            <p:cNvSpPr/>
            <p:nvPr/>
          </p:nvSpPr>
          <p:spPr>
            <a:xfrm>
              <a:off x="11877611" y="176367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28B">
                <a:alpha val="79998"/>
              </a:srgbClr>
            </a:solidFill>
          </p:spPr>
          <p:txBody>
            <a:bodyPr wrap="square" lIns="0" tIns="0" rIns="0" bIns="0" rtlCol="0"/>
            <a:lstStyle/>
            <a:p>
              <a:endParaRPr/>
            </a:p>
          </p:txBody>
        </p:sp>
        <p:sp>
          <p:nvSpPr>
            <p:cNvPr id="1102" name="object 1109">
              <a:extLst>
                <a:ext uri="{FF2B5EF4-FFF2-40B4-BE49-F238E27FC236}">
                  <a16:creationId xmlns:a16="http://schemas.microsoft.com/office/drawing/2014/main" id="{18E11A0C-0390-3AC5-3681-ABB85954210E}"/>
                </a:ext>
              </a:extLst>
            </p:cNvPr>
            <p:cNvSpPr/>
            <p:nvPr/>
          </p:nvSpPr>
          <p:spPr>
            <a:xfrm>
              <a:off x="11916663"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103" name="object 1110">
              <a:extLst>
                <a:ext uri="{FF2B5EF4-FFF2-40B4-BE49-F238E27FC236}">
                  <a16:creationId xmlns:a16="http://schemas.microsoft.com/office/drawing/2014/main" id="{CA4B10B6-1D44-FD2D-B9EA-28D828F972AE}"/>
                </a:ext>
              </a:extLst>
            </p:cNvPr>
            <p:cNvSpPr/>
            <p:nvPr/>
          </p:nvSpPr>
          <p:spPr>
            <a:xfrm>
              <a:off x="11955729" y="176367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104" name="object 1111">
              <a:extLst>
                <a:ext uri="{FF2B5EF4-FFF2-40B4-BE49-F238E27FC236}">
                  <a16:creationId xmlns:a16="http://schemas.microsoft.com/office/drawing/2014/main" id="{0988D533-A25A-D516-3210-1C62C495236D}"/>
                </a:ext>
              </a:extLst>
            </p:cNvPr>
            <p:cNvSpPr/>
            <p:nvPr/>
          </p:nvSpPr>
          <p:spPr>
            <a:xfrm>
              <a:off x="10041851" y="180172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8C59">
                <a:alpha val="79998"/>
              </a:srgbClr>
            </a:solidFill>
          </p:spPr>
          <p:txBody>
            <a:bodyPr wrap="square" lIns="0" tIns="0" rIns="0" bIns="0" rtlCol="0"/>
            <a:lstStyle/>
            <a:p>
              <a:endParaRPr/>
            </a:p>
          </p:txBody>
        </p:sp>
        <p:sp>
          <p:nvSpPr>
            <p:cNvPr id="1105" name="object 1112">
              <a:extLst>
                <a:ext uri="{FF2B5EF4-FFF2-40B4-BE49-F238E27FC236}">
                  <a16:creationId xmlns:a16="http://schemas.microsoft.com/office/drawing/2014/main" id="{6AFBC25D-78FF-E305-6511-D6CE57845B0A}"/>
                </a:ext>
              </a:extLst>
            </p:cNvPr>
            <p:cNvSpPr/>
            <p:nvPr/>
          </p:nvSpPr>
          <p:spPr>
            <a:xfrm>
              <a:off x="10080904" y="180172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872">
                <a:alpha val="79998"/>
              </a:srgbClr>
            </a:solidFill>
          </p:spPr>
          <p:txBody>
            <a:bodyPr wrap="square" lIns="0" tIns="0" rIns="0" bIns="0" rtlCol="0"/>
            <a:lstStyle/>
            <a:p>
              <a:endParaRPr/>
            </a:p>
          </p:txBody>
        </p:sp>
        <p:sp>
          <p:nvSpPr>
            <p:cNvPr id="1106" name="object 1113">
              <a:extLst>
                <a:ext uri="{FF2B5EF4-FFF2-40B4-BE49-F238E27FC236}">
                  <a16:creationId xmlns:a16="http://schemas.microsoft.com/office/drawing/2014/main" id="{407E390C-EEDD-4588-FE48-034550708638}"/>
                </a:ext>
              </a:extLst>
            </p:cNvPr>
            <p:cNvSpPr/>
            <p:nvPr/>
          </p:nvSpPr>
          <p:spPr>
            <a:xfrm>
              <a:off x="10119969"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1107" name="object 1114">
              <a:extLst>
                <a:ext uri="{FF2B5EF4-FFF2-40B4-BE49-F238E27FC236}">
                  <a16:creationId xmlns:a16="http://schemas.microsoft.com/office/drawing/2014/main" id="{F3B192F3-B9AE-FA00-D690-7B1D865798CC}"/>
                </a:ext>
              </a:extLst>
            </p:cNvPr>
            <p:cNvSpPr/>
            <p:nvPr/>
          </p:nvSpPr>
          <p:spPr>
            <a:xfrm>
              <a:off x="10159022"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1108" name="object 1115">
              <a:extLst>
                <a:ext uri="{FF2B5EF4-FFF2-40B4-BE49-F238E27FC236}">
                  <a16:creationId xmlns:a16="http://schemas.microsoft.com/office/drawing/2014/main" id="{AF180D82-8684-4E0B-16F3-687223B16A48}"/>
                </a:ext>
              </a:extLst>
            </p:cNvPr>
            <p:cNvSpPr/>
            <p:nvPr/>
          </p:nvSpPr>
          <p:spPr>
            <a:xfrm>
              <a:off x="10198087"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7">
                <a:alpha val="79998"/>
              </a:srgbClr>
            </a:solidFill>
          </p:spPr>
          <p:txBody>
            <a:bodyPr wrap="square" lIns="0" tIns="0" rIns="0" bIns="0" rtlCol="0"/>
            <a:lstStyle/>
            <a:p>
              <a:endParaRPr/>
            </a:p>
          </p:txBody>
        </p:sp>
        <p:sp>
          <p:nvSpPr>
            <p:cNvPr id="1109" name="object 1116">
              <a:extLst>
                <a:ext uri="{FF2B5EF4-FFF2-40B4-BE49-F238E27FC236}">
                  <a16:creationId xmlns:a16="http://schemas.microsoft.com/office/drawing/2014/main" id="{C80FFCD1-86CD-CA3D-4E35-BB83D8D96F5D}"/>
                </a:ext>
              </a:extLst>
            </p:cNvPr>
            <p:cNvSpPr/>
            <p:nvPr/>
          </p:nvSpPr>
          <p:spPr>
            <a:xfrm>
              <a:off x="10237139"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110" name="object 1117">
              <a:extLst>
                <a:ext uri="{FF2B5EF4-FFF2-40B4-BE49-F238E27FC236}">
                  <a16:creationId xmlns:a16="http://schemas.microsoft.com/office/drawing/2014/main" id="{B3ABB33D-3FC1-881E-9E41-5DE94FD3154A}"/>
                </a:ext>
              </a:extLst>
            </p:cNvPr>
            <p:cNvSpPr/>
            <p:nvPr/>
          </p:nvSpPr>
          <p:spPr>
            <a:xfrm>
              <a:off x="10276204"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111" name="object 1118">
              <a:extLst>
                <a:ext uri="{FF2B5EF4-FFF2-40B4-BE49-F238E27FC236}">
                  <a16:creationId xmlns:a16="http://schemas.microsoft.com/office/drawing/2014/main" id="{80820B6B-A663-1E37-03AB-E5A23F0C0043}"/>
                </a:ext>
              </a:extLst>
            </p:cNvPr>
            <p:cNvSpPr/>
            <p:nvPr/>
          </p:nvSpPr>
          <p:spPr>
            <a:xfrm>
              <a:off x="10315257"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1112" name="object 1119">
              <a:extLst>
                <a:ext uri="{FF2B5EF4-FFF2-40B4-BE49-F238E27FC236}">
                  <a16:creationId xmlns:a16="http://schemas.microsoft.com/office/drawing/2014/main" id="{15F87B1E-9B54-099D-42B9-8471F2038122}"/>
                </a:ext>
              </a:extLst>
            </p:cNvPr>
            <p:cNvSpPr/>
            <p:nvPr/>
          </p:nvSpPr>
          <p:spPr>
            <a:xfrm>
              <a:off x="10354322"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1113" name="object 1120">
              <a:extLst>
                <a:ext uri="{FF2B5EF4-FFF2-40B4-BE49-F238E27FC236}">
                  <a16:creationId xmlns:a16="http://schemas.microsoft.com/office/drawing/2014/main" id="{FD949357-2FEC-15FE-25A7-F1CCC6E77C2A}"/>
                </a:ext>
              </a:extLst>
            </p:cNvPr>
            <p:cNvSpPr/>
            <p:nvPr/>
          </p:nvSpPr>
          <p:spPr>
            <a:xfrm>
              <a:off x="10393375"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1114" name="object 1121">
              <a:extLst>
                <a:ext uri="{FF2B5EF4-FFF2-40B4-BE49-F238E27FC236}">
                  <a16:creationId xmlns:a16="http://schemas.microsoft.com/office/drawing/2014/main" id="{932B7E4A-E6A0-5AEE-916B-F77C2A02D60E}"/>
                </a:ext>
              </a:extLst>
            </p:cNvPr>
            <p:cNvSpPr/>
            <p:nvPr/>
          </p:nvSpPr>
          <p:spPr>
            <a:xfrm>
              <a:off x="10432440"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1115" name="object 1122">
              <a:extLst>
                <a:ext uri="{FF2B5EF4-FFF2-40B4-BE49-F238E27FC236}">
                  <a16:creationId xmlns:a16="http://schemas.microsoft.com/office/drawing/2014/main" id="{E86AEFCA-51ED-0AE8-CA08-1012FD95F90C}"/>
                </a:ext>
              </a:extLst>
            </p:cNvPr>
            <p:cNvSpPr/>
            <p:nvPr/>
          </p:nvSpPr>
          <p:spPr>
            <a:xfrm>
              <a:off x="10471492"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116" name="object 1123">
              <a:extLst>
                <a:ext uri="{FF2B5EF4-FFF2-40B4-BE49-F238E27FC236}">
                  <a16:creationId xmlns:a16="http://schemas.microsoft.com/office/drawing/2014/main" id="{AB564AAB-7BAF-079D-4E50-25C4C648C2C1}"/>
                </a:ext>
              </a:extLst>
            </p:cNvPr>
            <p:cNvSpPr/>
            <p:nvPr/>
          </p:nvSpPr>
          <p:spPr>
            <a:xfrm>
              <a:off x="10510558"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4C0">
                <a:alpha val="79998"/>
              </a:srgbClr>
            </a:solidFill>
          </p:spPr>
          <p:txBody>
            <a:bodyPr wrap="square" lIns="0" tIns="0" rIns="0" bIns="0" rtlCol="0"/>
            <a:lstStyle/>
            <a:p>
              <a:endParaRPr/>
            </a:p>
          </p:txBody>
        </p:sp>
        <p:sp>
          <p:nvSpPr>
            <p:cNvPr id="1117" name="object 1124">
              <a:extLst>
                <a:ext uri="{FF2B5EF4-FFF2-40B4-BE49-F238E27FC236}">
                  <a16:creationId xmlns:a16="http://schemas.microsoft.com/office/drawing/2014/main" id="{3BE469B8-F3C1-482A-DD65-D9186FD63193}"/>
                </a:ext>
              </a:extLst>
            </p:cNvPr>
            <p:cNvSpPr/>
            <p:nvPr/>
          </p:nvSpPr>
          <p:spPr>
            <a:xfrm>
              <a:off x="10549610"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118" name="object 1125">
              <a:extLst>
                <a:ext uri="{FF2B5EF4-FFF2-40B4-BE49-F238E27FC236}">
                  <a16:creationId xmlns:a16="http://schemas.microsoft.com/office/drawing/2014/main" id="{C6AAA44A-DBF3-32B7-5AD4-7C8941E15571}"/>
                </a:ext>
              </a:extLst>
            </p:cNvPr>
            <p:cNvSpPr/>
            <p:nvPr/>
          </p:nvSpPr>
          <p:spPr>
            <a:xfrm>
              <a:off x="10588675"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1119" name="object 1126">
              <a:extLst>
                <a:ext uri="{FF2B5EF4-FFF2-40B4-BE49-F238E27FC236}">
                  <a16:creationId xmlns:a16="http://schemas.microsoft.com/office/drawing/2014/main" id="{15AED1BF-800C-AD48-E7D7-BB3A4294F5B3}"/>
                </a:ext>
              </a:extLst>
            </p:cNvPr>
            <p:cNvSpPr/>
            <p:nvPr/>
          </p:nvSpPr>
          <p:spPr>
            <a:xfrm>
              <a:off x="10627728"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1120" name="object 1127">
              <a:extLst>
                <a:ext uri="{FF2B5EF4-FFF2-40B4-BE49-F238E27FC236}">
                  <a16:creationId xmlns:a16="http://schemas.microsoft.com/office/drawing/2014/main" id="{B8281AF3-3749-4AA5-E1FA-71598C875614}"/>
                </a:ext>
              </a:extLst>
            </p:cNvPr>
            <p:cNvSpPr/>
            <p:nvPr/>
          </p:nvSpPr>
          <p:spPr>
            <a:xfrm>
              <a:off x="10666793"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1121" name="object 1128">
              <a:extLst>
                <a:ext uri="{FF2B5EF4-FFF2-40B4-BE49-F238E27FC236}">
                  <a16:creationId xmlns:a16="http://schemas.microsoft.com/office/drawing/2014/main" id="{FD52ABFC-9721-F1D1-F5E3-97280CA35EEE}"/>
                </a:ext>
              </a:extLst>
            </p:cNvPr>
            <p:cNvSpPr/>
            <p:nvPr/>
          </p:nvSpPr>
          <p:spPr>
            <a:xfrm>
              <a:off x="10705845"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D">
                <a:alpha val="79998"/>
              </a:srgbClr>
            </a:solidFill>
          </p:spPr>
          <p:txBody>
            <a:bodyPr wrap="square" lIns="0" tIns="0" rIns="0" bIns="0" rtlCol="0"/>
            <a:lstStyle/>
            <a:p>
              <a:endParaRPr/>
            </a:p>
          </p:txBody>
        </p:sp>
        <p:sp>
          <p:nvSpPr>
            <p:cNvPr id="1122" name="object 1129">
              <a:extLst>
                <a:ext uri="{FF2B5EF4-FFF2-40B4-BE49-F238E27FC236}">
                  <a16:creationId xmlns:a16="http://schemas.microsoft.com/office/drawing/2014/main" id="{30495E6F-D32C-5F43-9FD5-3768BC389B8D}"/>
                </a:ext>
              </a:extLst>
            </p:cNvPr>
            <p:cNvSpPr/>
            <p:nvPr/>
          </p:nvSpPr>
          <p:spPr>
            <a:xfrm>
              <a:off x="10744911"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39D">
                <a:alpha val="79998"/>
              </a:srgbClr>
            </a:solidFill>
          </p:spPr>
          <p:txBody>
            <a:bodyPr wrap="square" lIns="0" tIns="0" rIns="0" bIns="0" rtlCol="0"/>
            <a:lstStyle/>
            <a:p>
              <a:endParaRPr/>
            </a:p>
          </p:txBody>
        </p:sp>
        <p:sp>
          <p:nvSpPr>
            <p:cNvPr id="1123" name="object 1130">
              <a:extLst>
                <a:ext uri="{FF2B5EF4-FFF2-40B4-BE49-F238E27FC236}">
                  <a16:creationId xmlns:a16="http://schemas.microsoft.com/office/drawing/2014/main" id="{178CC9EF-5980-57ED-6CD3-3D4DE4334371}"/>
                </a:ext>
              </a:extLst>
            </p:cNvPr>
            <p:cNvSpPr/>
            <p:nvPr/>
          </p:nvSpPr>
          <p:spPr>
            <a:xfrm>
              <a:off x="10783963"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124" name="object 1131">
              <a:extLst>
                <a:ext uri="{FF2B5EF4-FFF2-40B4-BE49-F238E27FC236}">
                  <a16:creationId xmlns:a16="http://schemas.microsoft.com/office/drawing/2014/main" id="{263175F0-7D0B-633D-F127-A414122BFE4B}"/>
                </a:ext>
              </a:extLst>
            </p:cNvPr>
            <p:cNvSpPr/>
            <p:nvPr/>
          </p:nvSpPr>
          <p:spPr>
            <a:xfrm>
              <a:off x="10823028" y="180172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1125" name="object 1132">
              <a:extLst>
                <a:ext uri="{FF2B5EF4-FFF2-40B4-BE49-F238E27FC236}">
                  <a16:creationId xmlns:a16="http://schemas.microsoft.com/office/drawing/2014/main" id="{CC42B8CA-2C7A-2EC8-082E-15E16A9836CD}"/>
                </a:ext>
              </a:extLst>
            </p:cNvPr>
            <p:cNvSpPr/>
            <p:nvPr/>
          </p:nvSpPr>
          <p:spPr>
            <a:xfrm>
              <a:off x="10862081"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1126" name="object 1133">
              <a:extLst>
                <a:ext uri="{FF2B5EF4-FFF2-40B4-BE49-F238E27FC236}">
                  <a16:creationId xmlns:a16="http://schemas.microsoft.com/office/drawing/2014/main" id="{2BF7BD4C-ABB6-35C8-8D2B-B7B84974233A}"/>
                </a:ext>
              </a:extLst>
            </p:cNvPr>
            <p:cNvSpPr/>
            <p:nvPr/>
          </p:nvSpPr>
          <p:spPr>
            <a:xfrm>
              <a:off x="10901146" y="180172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7F0000">
                <a:alpha val="79998"/>
              </a:srgbClr>
            </a:solidFill>
          </p:spPr>
          <p:txBody>
            <a:bodyPr wrap="square" lIns="0" tIns="0" rIns="0" bIns="0" rtlCol="0"/>
            <a:lstStyle/>
            <a:p>
              <a:endParaRPr/>
            </a:p>
          </p:txBody>
        </p:sp>
        <p:sp>
          <p:nvSpPr>
            <p:cNvPr id="1127" name="object 1134">
              <a:extLst>
                <a:ext uri="{FF2B5EF4-FFF2-40B4-BE49-F238E27FC236}">
                  <a16:creationId xmlns:a16="http://schemas.microsoft.com/office/drawing/2014/main" id="{4BEF256C-D56F-D2F4-3A63-D518BB25FBBA}"/>
                </a:ext>
              </a:extLst>
            </p:cNvPr>
            <p:cNvSpPr/>
            <p:nvPr/>
          </p:nvSpPr>
          <p:spPr>
            <a:xfrm>
              <a:off x="10940199"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1128" name="object 1135">
              <a:extLst>
                <a:ext uri="{FF2B5EF4-FFF2-40B4-BE49-F238E27FC236}">
                  <a16:creationId xmlns:a16="http://schemas.microsoft.com/office/drawing/2014/main" id="{4774393F-B92A-119B-EEF2-CBAAE3FB0090}"/>
                </a:ext>
              </a:extLst>
            </p:cNvPr>
            <p:cNvSpPr/>
            <p:nvPr/>
          </p:nvSpPr>
          <p:spPr>
            <a:xfrm>
              <a:off x="10979251"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129" name="object 1136">
              <a:extLst>
                <a:ext uri="{FF2B5EF4-FFF2-40B4-BE49-F238E27FC236}">
                  <a16:creationId xmlns:a16="http://schemas.microsoft.com/office/drawing/2014/main" id="{2AE8AF46-60BC-98E1-9939-C5A6404FC857}"/>
                </a:ext>
              </a:extLst>
            </p:cNvPr>
            <p:cNvSpPr/>
            <p:nvPr/>
          </p:nvSpPr>
          <p:spPr>
            <a:xfrm>
              <a:off x="11018316"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1130" name="object 1137">
              <a:extLst>
                <a:ext uri="{FF2B5EF4-FFF2-40B4-BE49-F238E27FC236}">
                  <a16:creationId xmlns:a16="http://schemas.microsoft.com/office/drawing/2014/main" id="{89743320-92F8-A219-1B16-A3A613C2316F}"/>
                </a:ext>
              </a:extLst>
            </p:cNvPr>
            <p:cNvSpPr/>
            <p:nvPr/>
          </p:nvSpPr>
          <p:spPr>
            <a:xfrm>
              <a:off x="11057369"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1131" name="object 1138">
              <a:extLst>
                <a:ext uri="{FF2B5EF4-FFF2-40B4-BE49-F238E27FC236}">
                  <a16:creationId xmlns:a16="http://schemas.microsoft.com/office/drawing/2014/main" id="{8BBA85DF-A024-1A49-4EB9-285E0619B4C4}"/>
                </a:ext>
              </a:extLst>
            </p:cNvPr>
            <p:cNvSpPr/>
            <p:nvPr/>
          </p:nvSpPr>
          <p:spPr>
            <a:xfrm>
              <a:off x="11096434"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1132" name="object 1139">
              <a:extLst>
                <a:ext uri="{FF2B5EF4-FFF2-40B4-BE49-F238E27FC236}">
                  <a16:creationId xmlns:a16="http://schemas.microsoft.com/office/drawing/2014/main" id="{BCE7B50D-D0D8-3008-45FC-435DCF0B788B}"/>
                </a:ext>
              </a:extLst>
            </p:cNvPr>
            <p:cNvSpPr/>
            <p:nvPr/>
          </p:nvSpPr>
          <p:spPr>
            <a:xfrm>
              <a:off x="11135486"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1133" name="object 1140">
              <a:extLst>
                <a:ext uri="{FF2B5EF4-FFF2-40B4-BE49-F238E27FC236}">
                  <a16:creationId xmlns:a16="http://schemas.microsoft.com/office/drawing/2014/main" id="{854202EE-729D-FCCD-BCA4-4DA3A54B541A}"/>
                </a:ext>
              </a:extLst>
            </p:cNvPr>
            <p:cNvSpPr/>
            <p:nvPr/>
          </p:nvSpPr>
          <p:spPr>
            <a:xfrm>
              <a:off x="11174552"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134" name="object 1141">
              <a:extLst>
                <a:ext uri="{FF2B5EF4-FFF2-40B4-BE49-F238E27FC236}">
                  <a16:creationId xmlns:a16="http://schemas.microsoft.com/office/drawing/2014/main" id="{CD4E35AE-6CDC-AD6F-42AB-91D4DDA3DA94}"/>
                </a:ext>
              </a:extLst>
            </p:cNvPr>
            <p:cNvSpPr/>
            <p:nvPr/>
          </p:nvSpPr>
          <p:spPr>
            <a:xfrm>
              <a:off x="11213604"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1135" name="object 1142">
              <a:extLst>
                <a:ext uri="{FF2B5EF4-FFF2-40B4-BE49-F238E27FC236}">
                  <a16:creationId xmlns:a16="http://schemas.microsoft.com/office/drawing/2014/main" id="{995BCA86-95B7-17FD-380B-05BC715A560C}"/>
                </a:ext>
              </a:extLst>
            </p:cNvPr>
            <p:cNvSpPr/>
            <p:nvPr/>
          </p:nvSpPr>
          <p:spPr>
            <a:xfrm>
              <a:off x="11252669"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1136" name="object 1143">
              <a:extLst>
                <a:ext uri="{FF2B5EF4-FFF2-40B4-BE49-F238E27FC236}">
                  <a16:creationId xmlns:a16="http://schemas.microsoft.com/office/drawing/2014/main" id="{3C13E6DE-3A8E-D66D-09DC-8AA33337FFAC}"/>
                </a:ext>
              </a:extLst>
            </p:cNvPr>
            <p:cNvSpPr/>
            <p:nvPr/>
          </p:nvSpPr>
          <p:spPr>
            <a:xfrm>
              <a:off x="11291722"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137" name="object 1144">
              <a:extLst>
                <a:ext uri="{FF2B5EF4-FFF2-40B4-BE49-F238E27FC236}">
                  <a16:creationId xmlns:a16="http://schemas.microsoft.com/office/drawing/2014/main" id="{53F45C01-4419-5A8D-C9AD-16E9EF287E29}"/>
                </a:ext>
              </a:extLst>
            </p:cNvPr>
            <p:cNvSpPr/>
            <p:nvPr/>
          </p:nvSpPr>
          <p:spPr>
            <a:xfrm>
              <a:off x="11330787"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1138" name="object 1145">
              <a:extLst>
                <a:ext uri="{FF2B5EF4-FFF2-40B4-BE49-F238E27FC236}">
                  <a16:creationId xmlns:a16="http://schemas.microsoft.com/office/drawing/2014/main" id="{8D2BAE17-26BA-674B-B727-7E62F4BCE194}"/>
                </a:ext>
              </a:extLst>
            </p:cNvPr>
            <p:cNvSpPr/>
            <p:nvPr/>
          </p:nvSpPr>
          <p:spPr>
            <a:xfrm>
              <a:off x="11369840"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139" name="object 1146">
              <a:extLst>
                <a:ext uri="{FF2B5EF4-FFF2-40B4-BE49-F238E27FC236}">
                  <a16:creationId xmlns:a16="http://schemas.microsoft.com/office/drawing/2014/main" id="{6957B6F6-C6CD-8BC4-6F4B-E9213BCEAB39}"/>
                </a:ext>
              </a:extLst>
            </p:cNvPr>
            <p:cNvSpPr/>
            <p:nvPr/>
          </p:nvSpPr>
          <p:spPr>
            <a:xfrm>
              <a:off x="11408905"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1140" name="object 1147">
              <a:extLst>
                <a:ext uri="{FF2B5EF4-FFF2-40B4-BE49-F238E27FC236}">
                  <a16:creationId xmlns:a16="http://schemas.microsoft.com/office/drawing/2014/main" id="{8DE023D6-CCA3-9581-8760-CA1DA186E699}"/>
                </a:ext>
              </a:extLst>
            </p:cNvPr>
            <p:cNvSpPr/>
            <p:nvPr/>
          </p:nvSpPr>
          <p:spPr>
            <a:xfrm>
              <a:off x="11447957"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ACE">
                <a:alpha val="79998"/>
              </a:srgbClr>
            </a:solidFill>
          </p:spPr>
          <p:txBody>
            <a:bodyPr wrap="square" lIns="0" tIns="0" rIns="0" bIns="0" rtlCol="0"/>
            <a:lstStyle/>
            <a:p>
              <a:endParaRPr/>
            </a:p>
          </p:txBody>
        </p:sp>
        <p:sp>
          <p:nvSpPr>
            <p:cNvPr id="1141" name="object 1148">
              <a:extLst>
                <a:ext uri="{FF2B5EF4-FFF2-40B4-BE49-F238E27FC236}">
                  <a16:creationId xmlns:a16="http://schemas.microsoft.com/office/drawing/2014/main" id="{ED21DA3D-A636-B29C-98F6-20C6404B55C3}"/>
                </a:ext>
              </a:extLst>
            </p:cNvPr>
            <p:cNvSpPr/>
            <p:nvPr/>
          </p:nvSpPr>
          <p:spPr>
            <a:xfrm>
              <a:off x="11487022"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142" name="object 1149">
              <a:extLst>
                <a:ext uri="{FF2B5EF4-FFF2-40B4-BE49-F238E27FC236}">
                  <a16:creationId xmlns:a16="http://schemas.microsoft.com/office/drawing/2014/main" id="{786E38D9-8696-B95F-B2C3-393E9EDB0ECD}"/>
                </a:ext>
              </a:extLst>
            </p:cNvPr>
            <p:cNvSpPr/>
            <p:nvPr/>
          </p:nvSpPr>
          <p:spPr>
            <a:xfrm>
              <a:off x="11526075"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143" name="object 1150">
              <a:extLst>
                <a:ext uri="{FF2B5EF4-FFF2-40B4-BE49-F238E27FC236}">
                  <a16:creationId xmlns:a16="http://schemas.microsoft.com/office/drawing/2014/main" id="{F52F88DC-5277-2E71-F376-0593DB904CCB}"/>
                </a:ext>
              </a:extLst>
            </p:cNvPr>
            <p:cNvSpPr/>
            <p:nvPr/>
          </p:nvSpPr>
          <p:spPr>
            <a:xfrm>
              <a:off x="11565140"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144" name="object 1151">
              <a:extLst>
                <a:ext uri="{FF2B5EF4-FFF2-40B4-BE49-F238E27FC236}">
                  <a16:creationId xmlns:a16="http://schemas.microsoft.com/office/drawing/2014/main" id="{B7FBB7FF-7759-395B-B4F3-88A33F045E88}"/>
                </a:ext>
              </a:extLst>
            </p:cNvPr>
            <p:cNvSpPr/>
            <p:nvPr/>
          </p:nvSpPr>
          <p:spPr>
            <a:xfrm>
              <a:off x="11604193"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EB3">
                <a:alpha val="79998"/>
              </a:srgbClr>
            </a:solidFill>
          </p:spPr>
          <p:txBody>
            <a:bodyPr wrap="square" lIns="0" tIns="0" rIns="0" bIns="0" rtlCol="0"/>
            <a:lstStyle/>
            <a:p>
              <a:endParaRPr/>
            </a:p>
          </p:txBody>
        </p:sp>
        <p:sp>
          <p:nvSpPr>
            <p:cNvPr id="1145" name="object 1152">
              <a:extLst>
                <a:ext uri="{FF2B5EF4-FFF2-40B4-BE49-F238E27FC236}">
                  <a16:creationId xmlns:a16="http://schemas.microsoft.com/office/drawing/2014/main" id="{508E8ED9-A31A-2639-AC37-6F5B1024B63F}"/>
                </a:ext>
              </a:extLst>
            </p:cNvPr>
            <p:cNvSpPr/>
            <p:nvPr/>
          </p:nvSpPr>
          <p:spPr>
            <a:xfrm>
              <a:off x="11643258" y="180172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662">
                <a:alpha val="79998"/>
              </a:srgbClr>
            </a:solidFill>
          </p:spPr>
          <p:txBody>
            <a:bodyPr wrap="square" lIns="0" tIns="0" rIns="0" bIns="0" rtlCol="0"/>
            <a:lstStyle/>
            <a:p>
              <a:endParaRPr/>
            </a:p>
          </p:txBody>
        </p:sp>
        <p:sp>
          <p:nvSpPr>
            <p:cNvPr id="1146" name="object 1153">
              <a:extLst>
                <a:ext uri="{FF2B5EF4-FFF2-40B4-BE49-F238E27FC236}">
                  <a16:creationId xmlns:a16="http://schemas.microsoft.com/office/drawing/2014/main" id="{0435CCB9-6A66-6DFF-C9A1-1D14D01077AE}"/>
                </a:ext>
              </a:extLst>
            </p:cNvPr>
            <p:cNvSpPr/>
            <p:nvPr/>
          </p:nvSpPr>
          <p:spPr>
            <a:xfrm>
              <a:off x="11682310"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147" name="object 1154">
              <a:extLst>
                <a:ext uri="{FF2B5EF4-FFF2-40B4-BE49-F238E27FC236}">
                  <a16:creationId xmlns:a16="http://schemas.microsoft.com/office/drawing/2014/main" id="{67B3759F-88F7-F135-E3EB-2D58AC9EDAFB}"/>
                </a:ext>
              </a:extLst>
            </p:cNvPr>
            <p:cNvSpPr/>
            <p:nvPr/>
          </p:nvSpPr>
          <p:spPr>
            <a:xfrm>
              <a:off x="11721376" y="180172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973">
                <a:alpha val="79998"/>
              </a:srgbClr>
            </a:solidFill>
          </p:spPr>
          <p:txBody>
            <a:bodyPr wrap="square" lIns="0" tIns="0" rIns="0" bIns="0" rtlCol="0"/>
            <a:lstStyle/>
            <a:p>
              <a:endParaRPr/>
            </a:p>
          </p:txBody>
        </p:sp>
        <p:sp>
          <p:nvSpPr>
            <p:cNvPr id="1148" name="object 1155">
              <a:extLst>
                <a:ext uri="{FF2B5EF4-FFF2-40B4-BE49-F238E27FC236}">
                  <a16:creationId xmlns:a16="http://schemas.microsoft.com/office/drawing/2014/main" id="{0D44DF68-7D5D-21F8-6036-47B14A459CED}"/>
                </a:ext>
              </a:extLst>
            </p:cNvPr>
            <p:cNvSpPr/>
            <p:nvPr/>
          </p:nvSpPr>
          <p:spPr>
            <a:xfrm>
              <a:off x="11760428"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149" name="object 1156">
              <a:extLst>
                <a:ext uri="{FF2B5EF4-FFF2-40B4-BE49-F238E27FC236}">
                  <a16:creationId xmlns:a16="http://schemas.microsoft.com/office/drawing/2014/main" id="{B8EB1027-EBD0-1D8E-BC01-FB80CF4F8F85}"/>
                </a:ext>
              </a:extLst>
            </p:cNvPr>
            <p:cNvSpPr/>
            <p:nvPr/>
          </p:nvSpPr>
          <p:spPr>
            <a:xfrm>
              <a:off x="11799493" y="180172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CAF">
                <a:alpha val="79998"/>
              </a:srgbClr>
            </a:solidFill>
          </p:spPr>
          <p:txBody>
            <a:bodyPr wrap="square" lIns="0" tIns="0" rIns="0" bIns="0" rtlCol="0"/>
            <a:lstStyle/>
            <a:p>
              <a:endParaRPr/>
            </a:p>
          </p:txBody>
        </p:sp>
        <p:sp>
          <p:nvSpPr>
            <p:cNvPr id="1150" name="object 1157">
              <a:extLst>
                <a:ext uri="{FF2B5EF4-FFF2-40B4-BE49-F238E27FC236}">
                  <a16:creationId xmlns:a16="http://schemas.microsoft.com/office/drawing/2014/main" id="{1D4FCCC8-4976-8D15-4E70-A6F6EDD57AC8}"/>
                </a:ext>
              </a:extLst>
            </p:cNvPr>
            <p:cNvSpPr/>
            <p:nvPr/>
          </p:nvSpPr>
          <p:spPr>
            <a:xfrm>
              <a:off x="11838546"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151" name="object 1158">
              <a:extLst>
                <a:ext uri="{FF2B5EF4-FFF2-40B4-BE49-F238E27FC236}">
                  <a16:creationId xmlns:a16="http://schemas.microsoft.com/office/drawing/2014/main" id="{AEC54187-3FF7-11B9-CF3C-9AEB9644CD5C}"/>
                </a:ext>
              </a:extLst>
            </p:cNvPr>
            <p:cNvSpPr/>
            <p:nvPr/>
          </p:nvSpPr>
          <p:spPr>
            <a:xfrm>
              <a:off x="11877611" y="180172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18A">
                <a:alpha val="79998"/>
              </a:srgbClr>
            </a:solidFill>
          </p:spPr>
          <p:txBody>
            <a:bodyPr wrap="square" lIns="0" tIns="0" rIns="0" bIns="0" rtlCol="0"/>
            <a:lstStyle/>
            <a:p>
              <a:endParaRPr/>
            </a:p>
          </p:txBody>
        </p:sp>
        <p:sp>
          <p:nvSpPr>
            <p:cNvPr id="1152" name="object 1159">
              <a:extLst>
                <a:ext uri="{FF2B5EF4-FFF2-40B4-BE49-F238E27FC236}">
                  <a16:creationId xmlns:a16="http://schemas.microsoft.com/office/drawing/2014/main" id="{EE0A3676-860C-0A8A-353D-5F2EB513960B}"/>
                </a:ext>
              </a:extLst>
            </p:cNvPr>
            <p:cNvSpPr/>
            <p:nvPr/>
          </p:nvSpPr>
          <p:spPr>
            <a:xfrm>
              <a:off x="11916663"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153" name="object 1160">
              <a:extLst>
                <a:ext uri="{FF2B5EF4-FFF2-40B4-BE49-F238E27FC236}">
                  <a16:creationId xmlns:a16="http://schemas.microsoft.com/office/drawing/2014/main" id="{EA72C76E-942D-3278-A90A-8A166B82401B}"/>
                </a:ext>
              </a:extLst>
            </p:cNvPr>
            <p:cNvSpPr/>
            <p:nvPr/>
          </p:nvSpPr>
          <p:spPr>
            <a:xfrm>
              <a:off x="11955729" y="180172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154" name="object 1161">
              <a:extLst>
                <a:ext uri="{FF2B5EF4-FFF2-40B4-BE49-F238E27FC236}">
                  <a16:creationId xmlns:a16="http://schemas.microsoft.com/office/drawing/2014/main" id="{CDB2BC6F-38EE-984A-A194-02F3F8B2D922}"/>
                </a:ext>
              </a:extLst>
            </p:cNvPr>
            <p:cNvSpPr/>
            <p:nvPr/>
          </p:nvSpPr>
          <p:spPr>
            <a:xfrm>
              <a:off x="10041851" y="183977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8C59">
                <a:alpha val="79998"/>
              </a:srgbClr>
            </a:solidFill>
          </p:spPr>
          <p:txBody>
            <a:bodyPr wrap="square" lIns="0" tIns="0" rIns="0" bIns="0" rtlCol="0"/>
            <a:lstStyle/>
            <a:p>
              <a:endParaRPr/>
            </a:p>
          </p:txBody>
        </p:sp>
        <p:sp>
          <p:nvSpPr>
            <p:cNvPr id="1155" name="object 1162">
              <a:extLst>
                <a:ext uri="{FF2B5EF4-FFF2-40B4-BE49-F238E27FC236}">
                  <a16:creationId xmlns:a16="http://schemas.microsoft.com/office/drawing/2014/main" id="{9B4D0F34-DCD0-C360-B289-4F85B75ED5FF}"/>
                </a:ext>
              </a:extLst>
            </p:cNvPr>
            <p:cNvSpPr/>
            <p:nvPr/>
          </p:nvSpPr>
          <p:spPr>
            <a:xfrm>
              <a:off x="10080904" y="183977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68F">
                <a:alpha val="79998"/>
              </a:srgbClr>
            </a:solidFill>
          </p:spPr>
          <p:txBody>
            <a:bodyPr wrap="square" lIns="0" tIns="0" rIns="0" bIns="0" rtlCol="0"/>
            <a:lstStyle/>
            <a:p>
              <a:endParaRPr/>
            </a:p>
          </p:txBody>
        </p:sp>
        <p:sp>
          <p:nvSpPr>
            <p:cNvPr id="1156" name="object 1163">
              <a:extLst>
                <a:ext uri="{FF2B5EF4-FFF2-40B4-BE49-F238E27FC236}">
                  <a16:creationId xmlns:a16="http://schemas.microsoft.com/office/drawing/2014/main" id="{56ABBA5F-9922-6D07-B33A-A930AD82780D}"/>
                </a:ext>
              </a:extLst>
            </p:cNvPr>
            <p:cNvSpPr/>
            <p:nvPr/>
          </p:nvSpPr>
          <p:spPr>
            <a:xfrm>
              <a:off x="10119969"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1157" name="object 1164">
              <a:extLst>
                <a:ext uri="{FF2B5EF4-FFF2-40B4-BE49-F238E27FC236}">
                  <a16:creationId xmlns:a16="http://schemas.microsoft.com/office/drawing/2014/main" id="{632784D7-598D-8251-483D-F35E77A729BA}"/>
                </a:ext>
              </a:extLst>
            </p:cNvPr>
            <p:cNvSpPr/>
            <p:nvPr/>
          </p:nvSpPr>
          <p:spPr>
            <a:xfrm>
              <a:off x="10159022"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1158" name="object 1165">
              <a:extLst>
                <a:ext uri="{FF2B5EF4-FFF2-40B4-BE49-F238E27FC236}">
                  <a16:creationId xmlns:a16="http://schemas.microsoft.com/office/drawing/2014/main" id="{11F845C3-8E41-7956-E979-498F5593CE7A}"/>
                </a:ext>
              </a:extLst>
            </p:cNvPr>
            <p:cNvSpPr/>
            <p:nvPr/>
          </p:nvSpPr>
          <p:spPr>
            <a:xfrm>
              <a:off x="10198087"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1159" name="object 1166">
              <a:extLst>
                <a:ext uri="{FF2B5EF4-FFF2-40B4-BE49-F238E27FC236}">
                  <a16:creationId xmlns:a16="http://schemas.microsoft.com/office/drawing/2014/main" id="{D78E5E33-C8E0-BB1F-8EBA-6DC2A34B2AC7}"/>
                </a:ext>
              </a:extLst>
            </p:cNvPr>
            <p:cNvSpPr/>
            <p:nvPr/>
          </p:nvSpPr>
          <p:spPr>
            <a:xfrm>
              <a:off x="10237139"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160" name="object 1167">
              <a:extLst>
                <a:ext uri="{FF2B5EF4-FFF2-40B4-BE49-F238E27FC236}">
                  <a16:creationId xmlns:a16="http://schemas.microsoft.com/office/drawing/2014/main" id="{C6FC4237-2FAA-56BB-34A0-508BCBB482CE}"/>
                </a:ext>
              </a:extLst>
            </p:cNvPr>
            <p:cNvSpPr/>
            <p:nvPr/>
          </p:nvSpPr>
          <p:spPr>
            <a:xfrm>
              <a:off x="10276204"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1161" name="object 1168">
              <a:extLst>
                <a:ext uri="{FF2B5EF4-FFF2-40B4-BE49-F238E27FC236}">
                  <a16:creationId xmlns:a16="http://schemas.microsoft.com/office/drawing/2014/main" id="{305EFF10-3EF7-336C-8A63-3B652C6BAA09}"/>
                </a:ext>
              </a:extLst>
            </p:cNvPr>
            <p:cNvSpPr/>
            <p:nvPr/>
          </p:nvSpPr>
          <p:spPr>
            <a:xfrm>
              <a:off x="10315257"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1162" name="object 1169">
              <a:extLst>
                <a:ext uri="{FF2B5EF4-FFF2-40B4-BE49-F238E27FC236}">
                  <a16:creationId xmlns:a16="http://schemas.microsoft.com/office/drawing/2014/main" id="{14278174-94B2-F40A-B18E-34F99FFEA37D}"/>
                </a:ext>
              </a:extLst>
            </p:cNvPr>
            <p:cNvSpPr/>
            <p:nvPr/>
          </p:nvSpPr>
          <p:spPr>
            <a:xfrm>
              <a:off x="10354322"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1163" name="object 1170">
              <a:extLst>
                <a:ext uri="{FF2B5EF4-FFF2-40B4-BE49-F238E27FC236}">
                  <a16:creationId xmlns:a16="http://schemas.microsoft.com/office/drawing/2014/main" id="{EFFD4C63-78F5-7E05-F98F-F00B6F10210D}"/>
                </a:ext>
              </a:extLst>
            </p:cNvPr>
            <p:cNvSpPr/>
            <p:nvPr/>
          </p:nvSpPr>
          <p:spPr>
            <a:xfrm>
              <a:off x="10393375"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1164" name="object 1171">
              <a:extLst>
                <a:ext uri="{FF2B5EF4-FFF2-40B4-BE49-F238E27FC236}">
                  <a16:creationId xmlns:a16="http://schemas.microsoft.com/office/drawing/2014/main" id="{A71FEA6F-1162-6D51-3F10-63435D52B71D}"/>
                </a:ext>
              </a:extLst>
            </p:cNvPr>
            <p:cNvSpPr/>
            <p:nvPr/>
          </p:nvSpPr>
          <p:spPr>
            <a:xfrm>
              <a:off x="10432440"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1165" name="object 1172">
              <a:extLst>
                <a:ext uri="{FF2B5EF4-FFF2-40B4-BE49-F238E27FC236}">
                  <a16:creationId xmlns:a16="http://schemas.microsoft.com/office/drawing/2014/main" id="{71DD5789-E123-564B-3D67-286445630664}"/>
                </a:ext>
              </a:extLst>
            </p:cNvPr>
            <p:cNvSpPr/>
            <p:nvPr/>
          </p:nvSpPr>
          <p:spPr>
            <a:xfrm>
              <a:off x="10471492"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166" name="object 1173">
              <a:extLst>
                <a:ext uri="{FF2B5EF4-FFF2-40B4-BE49-F238E27FC236}">
                  <a16:creationId xmlns:a16="http://schemas.microsoft.com/office/drawing/2014/main" id="{3491C126-ADA7-D3E2-5515-579CE9FB9802}"/>
                </a:ext>
              </a:extLst>
            </p:cNvPr>
            <p:cNvSpPr/>
            <p:nvPr/>
          </p:nvSpPr>
          <p:spPr>
            <a:xfrm>
              <a:off x="10510558"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1167" name="object 1174">
              <a:extLst>
                <a:ext uri="{FF2B5EF4-FFF2-40B4-BE49-F238E27FC236}">
                  <a16:creationId xmlns:a16="http://schemas.microsoft.com/office/drawing/2014/main" id="{93EE4935-F877-0421-1045-03637816AE76}"/>
                </a:ext>
              </a:extLst>
            </p:cNvPr>
            <p:cNvSpPr/>
            <p:nvPr/>
          </p:nvSpPr>
          <p:spPr>
            <a:xfrm>
              <a:off x="10549610"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1168" name="object 1175">
              <a:extLst>
                <a:ext uri="{FF2B5EF4-FFF2-40B4-BE49-F238E27FC236}">
                  <a16:creationId xmlns:a16="http://schemas.microsoft.com/office/drawing/2014/main" id="{262A38DC-F4D3-8674-BA0B-7C885053E1F4}"/>
                </a:ext>
              </a:extLst>
            </p:cNvPr>
            <p:cNvSpPr/>
            <p:nvPr/>
          </p:nvSpPr>
          <p:spPr>
            <a:xfrm>
              <a:off x="10588675"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1169" name="object 1176">
              <a:extLst>
                <a:ext uri="{FF2B5EF4-FFF2-40B4-BE49-F238E27FC236}">
                  <a16:creationId xmlns:a16="http://schemas.microsoft.com/office/drawing/2014/main" id="{74D32CDD-3A28-9D2A-33BA-1CF48D918C24}"/>
                </a:ext>
              </a:extLst>
            </p:cNvPr>
            <p:cNvSpPr/>
            <p:nvPr/>
          </p:nvSpPr>
          <p:spPr>
            <a:xfrm>
              <a:off x="10627728"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170" name="object 1177">
              <a:extLst>
                <a:ext uri="{FF2B5EF4-FFF2-40B4-BE49-F238E27FC236}">
                  <a16:creationId xmlns:a16="http://schemas.microsoft.com/office/drawing/2014/main" id="{840DA497-84F5-6128-E1CE-D34D993694FC}"/>
                </a:ext>
              </a:extLst>
            </p:cNvPr>
            <p:cNvSpPr/>
            <p:nvPr/>
          </p:nvSpPr>
          <p:spPr>
            <a:xfrm>
              <a:off x="10666793"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1171" name="object 1178">
              <a:extLst>
                <a:ext uri="{FF2B5EF4-FFF2-40B4-BE49-F238E27FC236}">
                  <a16:creationId xmlns:a16="http://schemas.microsoft.com/office/drawing/2014/main" id="{213E6461-E96F-9597-3596-AAC8E08A63BB}"/>
                </a:ext>
              </a:extLst>
            </p:cNvPr>
            <p:cNvSpPr/>
            <p:nvPr/>
          </p:nvSpPr>
          <p:spPr>
            <a:xfrm>
              <a:off x="10705845"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172" name="object 1179">
              <a:extLst>
                <a:ext uri="{FF2B5EF4-FFF2-40B4-BE49-F238E27FC236}">
                  <a16:creationId xmlns:a16="http://schemas.microsoft.com/office/drawing/2014/main" id="{CA0B4904-0600-45A2-3DFC-16ED3C6D56B8}"/>
                </a:ext>
              </a:extLst>
            </p:cNvPr>
            <p:cNvSpPr/>
            <p:nvPr/>
          </p:nvSpPr>
          <p:spPr>
            <a:xfrm>
              <a:off x="10744911"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1173" name="object 1180">
              <a:extLst>
                <a:ext uri="{FF2B5EF4-FFF2-40B4-BE49-F238E27FC236}">
                  <a16:creationId xmlns:a16="http://schemas.microsoft.com/office/drawing/2014/main" id="{C84CCC2C-861E-77AE-0B8C-A6E9F2A8A5E6}"/>
                </a:ext>
              </a:extLst>
            </p:cNvPr>
            <p:cNvSpPr/>
            <p:nvPr/>
          </p:nvSpPr>
          <p:spPr>
            <a:xfrm>
              <a:off x="10783963"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1174" name="object 1181">
              <a:extLst>
                <a:ext uri="{FF2B5EF4-FFF2-40B4-BE49-F238E27FC236}">
                  <a16:creationId xmlns:a16="http://schemas.microsoft.com/office/drawing/2014/main" id="{D775C06C-7962-9759-F6A6-FF1EBDD4A7E4}"/>
                </a:ext>
              </a:extLst>
            </p:cNvPr>
            <p:cNvSpPr/>
            <p:nvPr/>
          </p:nvSpPr>
          <p:spPr>
            <a:xfrm>
              <a:off x="10823028" y="183977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973">
                <a:alpha val="79998"/>
              </a:srgbClr>
            </a:solidFill>
          </p:spPr>
          <p:txBody>
            <a:bodyPr wrap="square" lIns="0" tIns="0" rIns="0" bIns="0" rtlCol="0"/>
            <a:lstStyle/>
            <a:p>
              <a:endParaRPr/>
            </a:p>
          </p:txBody>
        </p:sp>
        <p:sp>
          <p:nvSpPr>
            <p:cNvPr id="1175" name="object 1182">
              <a:extLst>
                <a:ext uri="{FF2B5EF4-FFF2-40B4-BE49-F238E27FC236}">
                  <a16:creationId xmlns:a16="http://schemas.microsoft.com/office/drawing/2014/main" id="{09D955AE-076A-B68D-474C-533B640B9277}"/>
                </a:ext>
              </a:extLst>
            </p:cNvPr>
            <p:cNvSpPr/>
            <p:nvPr/>
          </p:nvSpPr>
          <p:spPr>
            <a:xfrm>
              <a:off x="10862081"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176" name="object 1183">
              <a:extLst>
                <a:ext uri="{FF2B5EF4-FFF2-40B4-BE49-F238E27FC236}">
                  <a16:creationId xmlns:a16="http://schemas.microsoft.com/office/drawing/2014/main" id="{CBD22D9B-F5A3-E203-3694-E028A20BD275}"/>
                </a:ext>
              </a:extLst>
            </p:cNvPr>
            <p:cNvSpPr/>
            <p:nvPr/>
          </p:nvSpPr>
          <p:spPr>
            <a:xfrm>
              <a:off x="10901146" y="183977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791">
                <a:alpha val="79998"/>
              </a:srgbClr>
            </a:solidFill>
          </p:spPr>
          <p:txBody>
            <a:bodyPr wrap="square" lIns="0" tIns="0" rIns="0" bIns="0" rtlCol="0"/>
            <a:lstStyle/>
            <a:p>
              <a:endParaRPr/>
            </a:p>
          </p:txBody>
        </p:sp>
        <p:sp>
          <p:nvSpPr>
            <p:cNvPr id="1177" name="object 1184">
              <a:extLst>
                <a:ext uri="{FF2B5EF4-FFF2-40B4-BE49-F238E27FC236}">
                  <a16:creationId xmlns:a16="http://schemas.microsoft.com/office/drawing/2014/main" id="{64679BB7-3C5C-C896-2BA6-7BF4E5B24ECA}"/>
                </a:ext>
              </a:extLst>
            </p:cNvPr>
            <p:cNvSpPr/>
            <p:nvPr/>
          </p:nvSpPr>
          <p:spPr>
            <a:xfrm>
              <a:off x="10940199"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178" name="object 1185">
              <a:extLst>
                <a:ext uri="{FF2B5EF4-FFF2-40B4-BE49-F238E27FC236}">
                  <a16:creationId xmlns:a16="http://schemas.microsoft.com/office/drawing/2014/main" id="{C22A5971-962F-44C7-1872-E5C6A3209BA7}"/>
                </a:ext>
              </a:extLst>
            </p:cNvPr>
            <p:cNvSpPr/>
            <p:nvPr/>
          </p:nvSpPr>
          <p:spPr>
            <a:xfrm>
              <a:off x="10979251"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179" name="object 1186">
              <a:extLst>
                <a:ext uri="{FF2B5EF4-FFF2-40B4-BE49-F238E27FC236}">
                  <a16:creationId xmlns:a16="http://schemas.microsoft.com/office/drawing/2014/main" id="{4ACD3C44-CA95-A549-802A-D5BEE6435442}"/>
                </a:ext>
              </a:extLst>
            </p:cNvPr>
            <p:cNvSpPr/>
            <p:nvPr/>
          </p:nvSpPr>
          <p:spPr>
            <a:xfrm>
              <a:off x="11018316"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1180" name="object 1187">
              <a:extLst>
                <a:ext uri="{FF2B5EF4-FFF2-40B4-BE49-F238E27FC236}">
                  <a16:creationId xmlns:a16="http://schemas.microsoft.com/office/drawing/2014/main" id="{662C5FCC-9AC9-F1D2-1FF0-47A2B7CB0989}"/>
                </a:ext>
              </a:extLst>
            </p:cNvPr>
            <p:cNvSpPr/>
            <p:nvPr/>
          </p:nvSpPr>
          <p:spPr>
            <a:xfrm>
              <a:off x="11057369"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181" name="object 1188">
              <a:extLst>
                <a:ext uri="{FF2B5EF4-FFF2-40B4-BE49-F238E27FC236}">
                  <a16:creationId xmlns:a16="http://schemas.microsoft.com/office/drawing/2014/main" id="{26A07628-BCA4-ED38-538B-8810281F7A55}"/>
                </a:ext>
              </a:extLst>
            </p:cNvPr>
            <p:cNvSpPr/>
            <p:nvPr/>
          </p:nvSpPr>
          <p:spPr>
            <a:xfrm>
              <a:off x="11096434"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1182" name="object 1189">
              <a:extLst>
                <a:ext uri="{FF2B5EF4-FFF2-40B4-BE49-F238E27FC236}">
                  <a16:creationId xmlns:a16="http://schemas.microsoft.com/office/drawing/2014/main" id="{945CEDF5-0F8C-D905-1D1B-9D3054AC2CDD}"/>
                </a:ext>
              </a:extLst>
            </p:cNvPr>
            <p:cNvSpPr/>
            <p:nvPr/>
          </p:nvSpPr>
          <p:spPr>
            <a:xfrm>
              <a:off x="11135486"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1183" name="object 1190">
              <a:extLst>
                <a:ext uri="{FF2B5EF4-FFF2-40B4-BE49-F238E27FC236}">
                  <a16:creationId xmlns:a16="http://schemas.microsoft.com/office/drawing/2014/main" id="{193788E7-0AB2-A129-933B-B8FFD2FBAA9C}"/>
                </a:ext>
              </a:extLst>
            </p:cNvPr>
            <p:cNvSpPr/>
            <p:nvPr/>
          </p:nvSpPr>
          <p:spPr>
            <a:xfrm>
              <a:off x="11174552"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1184" name="object 1191">
              <a:extLst>
                <a:ext uri="{FF2B5EF4-FFF2-40B4-BE49-F238E27FC236}">
                  <a16:creationId xmlns:a16="http://schemas.microsoft.com/office/drawing/2014/main" id="{3431CE9E-EE85-A24F-4174-3365A53B9A70}"/>
                </a:ext>
              </a:extLst>
            </p:cNvPr>
            <p:cNvSpPr/>
            <p:nvPr/>
          </p:nvSpPr>
          <p:spPr>
            <a:xfrm>
              <a:off x="11213604"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1185" name="object 1192">
              <a:extLst>
                <a:ext uri="{FF2B5EF4-FFF2-40B4-BE49-F238E27FC236}">
                  <a16:creationId xmlns:a16="http://schemas.microsoft.com/office/drawing/2014/main" id="{EC1BC902-9CCD-1A95-D6E8-44CFDD826B66}"/>
                </a:ext>
              </a:extLst>
            </p:cNvPr>
            <p:cNvSpPr/>
            <p:nvPr/>
          </p:nvSpPr>
          <p:spPr>
            <a:xfrm>
              <a:off x="11252669"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1186" name="object 1193">
              <a:extLst>
                <a:ext uri="{FF2B5EF4-FFF2-40B4-BE49-F238E27FC236}">
                  <a16:creationId xmlns:a16="http://schemas.microsoft.com/office/drawing/2014/main" id="{6F863882-7E40-DBC6-4B62-0B24F20838F2}"/>
                </a:ext>
              </a:extLst>
            </p:cNvPr>
            <p:cNvSpPr/>
            <p:nvPr/>
          </p:nvSpPr>
          <p:spPr>
            <a:xfrm>
              <a:off x="11291722"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187" name="object 1194">
              <a:extLst>
                <a:ext uri="{FF2B5EF4-FFF2-40B4-BE49-F238E27FC236}">
                  <a16:creationId xmlns:a16="http://schemas.microsoft.com/office/drawing/2014/main" id="{CCF5C2D4-9178-676B-4CD3-602D66C1DE8B}"/>
                </a:ext>
              </a:extLst>
            </p:cNvPr>
            <p:cNvSpPr/>
            <p:nvPr/>
          </p:nvSpPr>
          <p:spPr>
            <a:xfrm>
              <a:off x="11330787"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188" name="object 1195">
              <a:extLst>
                <a:ext uri="{FF2B5EF4-FFF2-40B4-BE49-F238E27FC236}">
                  <a16:creationId xmlns:a16="http://schemas.microsoft.com/office/drawing/2014/main" id="{F985E8E6-A790-F4A8-FEF8-09DD14AC3DFD}"/>
                </a:ext>
              </a:extLst>
            </p:cNvPr>
            <p:cNvSpPr/>
            <p:nvPr/>
          </p:nvSpPr>
          <p:spPr>
            <a:xfrm>
              <a:off x="11369840"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189" name="object 1196">
              <a:extLst>
                <a:ext uri="{FF2B5EF4-FFF2-40B4-BE49-F238E27FC236}">
                  <a16:creationId xmlns:a16="http://schemas.microsoft.com/office/drawing/2014/main" id="{3E055A5E-AC17-8A8A-7166-1B70114EC8F1}"/>
                </a:ext>
              </a:extLst>
            </p:cNvPr>
            <p:cNvSpPr/>
            <p:nvPr/>
          </p:nvSpPr>
          <p:spPr>
            <a:xfrm>
              <a:off x="11408905"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190" name="object 1197">
              <a:extLst>
                <a:ext uri="{FF2B5EF4-FFF2-40B4-BE49-F238E27FC236}">
                  <a16:creationId xmlns:a16="http://schemas.microsoft.com/office/drawing/2014/main" id="{AA3CDEF5-1F21-B3AF-897F-805812D01959}"/>
                </a:ext>
              </a:extLst>
            </p:cNvPr>
            <p:cNvSpPr/>
            <p:nvPr/>
          </p:nvSpPr>
          <p:spPr>
            <a:xfrm>
              <a:off x="11447957"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191" name="object 1198">
              <a:extLst>
                <a:ext uri="{FF2B5EF4-FFF2-40B4-BE49-F238E27FC236}">
                  <a16:creationId xmlns:a16="http://schemas.microsoft.com/office/drawing/2014/main" id="{E901217A-727A-1192-5929-6DA023024B35}"/>
                </a:ext>
              </a:extLst>
            </p:cNvPr>
            <p:cNvSpPr/>
            <p:nvPr/>
          </p:nvSpPr>
          <p:spPr>
            <a:xfrm>
              <a:off x="11487022"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1192" name="object 1199">
              <a:extLst>
                <a:ext uri="{FF2B5EF4-FFF2-40B4-BE49-F238E27FC236}">
                  <a16:creationId xmlns:a16="http://schemas.microsoft.com/office/drawing/2014/main" id="{E5E74A44-D360-5CEB-BAF5-7FDF4B46899F}"/>
                </a:ext>
              </a:extLst>
            </p:cNvPr>
            <p:cNvSpPr/>
            <p:nvPr/>
          </p:nvSpPr>
          <p:spPr>
            <a:xfrm>
              <a:off x="11526075"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1193" name="object 1200">
              <a:extLst>
                <a:ext uri="{FF2B5EF4-FFF2-40B4-BE49-F238E27FC236}">
                  <a16:creationId xmlns:a16="http://schemas.microsoft.com/office/drawing/2014/main" id="{E8D77721-DE9F-D606-915A-F0833DBF4A0F}"/>
                </a:ext>
              </a:extLst>
            </p:cNvPr>
            <p:cNvSpPr/>
            <p:nvPr/>
          </p:nvSpPr>
          <p:spPr>
            <a:xfrm>
              <a:off x="11565140"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1194" name="object 1201">
              <a:extLst>
                <a:ext uri="{FF2B5EF4-FFF2-40B4-BE49-F238E27FC236}">
                  <a16:creationId xmlns:a16="http://schemas.microsoft.com/office/drawing/2014/main" id="{608B452B-DFE0-D581-F0CE-54650A5C64BC}"/>
                </a:ext>
              </a:extLst>
            </p:cNvPr>
            <p:cNvSpPr/>
            <p:nvPr/>
          </p:nvSpPr>
          <p:spPr>
            <a:xfrm>
              <a:off x="11604193"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1195" name="object 1202">
              <a:extLst>
                <a:ext uri="{FF2B5EF4-FFF2-40B4-BE49-F238E27FC236}">
                  <a16:creationId xmlns:a16="http://schemas.microsoft.com/office/drawing/2014/main" id="{3485A0C3-C148-8A7F-299D-ACB070609467}"/>
                </a:ext>
              </a:extLst>
            </p:cNvPr>
            <p:cNvSpPr/>
            <p:nvPr/>
          </p:nvSpPr>
          <p:spPr>
            <a:xfrm>
              <a:off x="11643258" y="183977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68F">
                <a:alpha val="79998"/>
              </a:srgbClr>
            </a:solidFill>
          </p:spPr>
          <p:txBody>
            <a:bodyPr wrap="square" lIns="0" tIns="0" rIns="0" bIns="0" rtlCol="0"/>
            <a:lstStyle/>
            <a:p>
              <a:endParaRPr/>
            </a:p>
          </p:txBody>
        </p:sp>
        <p:sp>
          <p:nvSpPr>
            <p:cNvPr id="1196" name="object 1203">
              <a:extLst>
                <a:ext uri="{FF2B5EF4-FFF2-40B4-BE49-F238E27FC236}">
                  <a16:creationId xmlns:a16="http://schemas.microsoft.com/office/drawing/2014/main" id="{CD26EB03-93D3-92D3-FED1-1E3685C012AD}"/>
                </a:ext>
              </a:extLst>
            </p:cNvPr>
            <p:cNvSpPr/>
            <p:nvPr/>
          </p:nvSpPr>
          <p:spPr>
            <a:xfrm>
              <a:off x="11682310"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197" name="object 1204">
              <a:extLst>
                <a:ext uri="{FF2B5EF4-FFF2-40B4-BE49-F238E27FC236}">
                  <a16:creationId xmlns:a16="http://schemas.microsoft.com/office/drawing/2014/main" id="{B91B7F0C-DE8C-27E5-F091-79BDEB6BBC74}"/>
                </a:ext>
              </a:extLst>
            </p:cNvPr>
            <p:cNvSpPr/>
            <p:nvPr/>
          </p:nvSpPr>
          <p:spPr>
            <a:xfrm>
              <a:off x="11721376" y="183977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F6A">
                <a:alpha val="79998"/>
              </a:srgbClr>
            </a:solidFill>
          </p:spPr>
          <p:txBody>
            <a:bodyPr wrap="square" lIns="0" tIns="0" rIns="0" bIns="0" rtlCol="0"/>
            <a:lstStyle/>
            <a:p>
              <a:endParaRPr/>
            </a:p>
          </p:txBody>
        </p:sp>
        <p:sp>
          <p:nvSpPr>
            <p:cNvPr id="1198" name="object 1205">
              <a:extLst>
                <a:ext uri="{FF2B5EF4-FFF2-40B4-BE49-F238E27FC236}">
                  <a16:creationId xmlns:a16="http://schemas.microsoft.com/office/drawing/2014/main" id="{9AF059A0-DB4D-89A5-EFE8-15FC8A84B82E}"/>
                </a:ext>
              </a:extLst>
            </p:cNvPr>
            <p:cNvSpPr/>
            <p:nvPr/>
          </p:nvSpPr>
          <p:spPr>
            <a:xfrm>
              <a:off x="11760428"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199" name="object 1206">
              <a:extLst>
                <a:ext uri="{FF2B5EF4-FFF2-40B4-BE49-F238E27FC236}">
                  <a16:creationId xmlns:a16="http://schemas.microsoft.com/office/drawing/2014/main" id="{CF518D9E-3E81-92DF-6D02-734ECEECC2EE}"/>
                </a:ext>
              </a:extLst>
            </p:cNvPr>
            <p:cNvSpPr/>
            <p:nvPr/>
          </p:nvSpPr>
          <p:spPr>
            <a:xfrm>
              <a:off x="11799493" y="183977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690">
                <a:alpha val="79998"/>
              </a:srgbClr>
            </a:solidFill>
          </p:spPr>
          <p:txBody>
            <a:bodyPr wrap="square" lIns="0" tIns="0" rIns="0" bIns="0" rtlCol="0"/>
            <a:lstStyle/>
            <a:p>
              <a:endParaRPr/>
            </a:p>
          </p:txBody>
        </p:sp>
        <p:sp>
          <p:nvSpPr>
            <p:cNvPr id="1200" name="object 1207">
              <a:extLst>
                <a:ext uri="{FF2B5EF4-FFF2-40B4-BE49-F238E27FC236}">
                  <a16:creationId xmlns:a16="http://schemas.microsoft.com/office/drawing/2014/main" id="{AF361D50-822E-3A0A-80D1-47771E4761EA}"/>
                </a:ext>
              </a:extLst>
            </p:cNvPr>
            <p:cNvSpPr/>
            <p:nvPr/>
          </p:nvSpPr>
          <p:spPr>
            <a:xfrm>
              <a:off x="11838546"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E53">
                <a:alpha val="79998"/>
              </a:srgbClr>
            </a:solidFill>
          </p:spPr>
          <p:txBody>
            <a:bodyPr wrap="square" lIns="0" tIns="0" rIns="0" bIns="0" rtlCol="0"/>
            <a:lstStyle/>
            <a:p>
              <a:endParaRPr/>
            </a:p>
          </p:txBody>
        </p:sp>
        <p:sp>
          <p:nvSpPr>
            <p:cNvPr id="1201" name="object 1208">
              <a:extLst>
                <a:ext uri="{FF2B5EF4-FFF2-40B4-BE49-F238E27FC236}">
                  <a16:creationId xmlns:a16="http://schemas.microsoft.com/office/drawing/2014/main" id="{7AAEF93F-26A9-CC2E-0C3D-FE55E838E1E5}"/>
                </a:ext>
              </a:extLst>
            </p:cNvPr>
            <p:cNvSpPr/>
            <p:nvPr/>
          </p:nvSpPr>
          <p:spPr>
            <a:xfrm>
              <a:off x="11877611" y="183977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07A">
                <a:alpha val="79998"/>
              </a:srgbClr>
            </a:solidFill>
          </p:spPr>
          <p:txBody>
            <a:bodyPr wrap="square" lIns="0" tIns="0" rIns="0" bIns="0" rtlCol="0"/>
            <a:lstStyle/>
            <a:p>
              <a:endParaRPr/>
            </a:p>
          </p:txBody>
        </p:sp>
        <p:sp>
          <p:nvSpPr>
            <p:cNvPr id="1202" name="object 1209">
              <a:extLst>
                <a:ext uri="{FF2B5EF4-FFF2-40B4-BE49-F238E27FC236}">
                  <a16:creationId xmlns:a16="http://schemas.microsoft.com/office/drawing/2014/main" id="{03A70D4D-0E7B-8510-10BA-3414667BADD8}"/>
                </a:ext>
              </a:extLst>
            </p:cNvPr>
            <p:cNvSpPr/>
            <p:nvPr/>
          </p:nvSpPr>
          <p:spPr>
            <a:xfrm>
              <a:off x="11916663"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1203" name="object 1210">
              <a:extLst>
                <a:ext uri="{FF2B5EF4-FFF2-40B4-BE49-F238E27FC236}">
                  <a16:creationId xmlns:a16="http://schemas.microsoft.com/office/drawing/2014/main" id="{6B4D434A-514F-F60E-DE41-065868655F2A}"/>
                </a:ext>
              </a:extLst>
            </p:cNvPr>
            <p:cNvSpPr/>
            <p:nvPr/>
          </p:nvSpPr>
          <p:spPr>
            <a:xfrm>
              <a:off x="11955729" y="183977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204" name="object 1211">
              <a:extLst>
                <a:ext uri="{FF2B5EF4-FFF2-40B4-BE49-F238E27FC236}">
                  <a16:creationId xmlns:a16="http://schemas.microsoft.com/office/drawing/2014/main" id="{75FA6CBA-180E-E8C4-1594-4412D98FA8CE}"/>
                </a:ext>
              </a:extLst>
            </p:cNvPr>
            <p:cNvSpPr/>
            <p:nvPr/>
          </p:nvSpPr>
          <p:spPr>
            <a:xfrm>
              <a:off x="10041851" y="187783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E6447">
                <a:alpha val="79998"/>
              </a:srgbClr>
            </a:solidFill>
          </p:spPr>
          <p:txBody>
            <a:bodyPr wrap="square" lIns="0" tIns="0" rIns="0" bIns="0" rtlCol="0"/>
            <a:lstStyle/>
            <a:p>
              <a:endParaRPr/>
            </a:p>
          </p:txBody>
        </p:sp>
        <p:sp>
          <p:nvSpPr>
            <p:cNvPr id="1205" name="object 1212">
              <a:extLst>
                <a:ext uri="{FF2B5EF4-FFF2-40B4-BE49-F238E27FC236}">
                  <a16:creationId xmlns:a16="http://schemas.microsoft.com/office/drawing/2014/main" id="{F22B7D78-B1A8-5246-FA93-8D41371AF670}"/>
                </a:ext>
              </a:extLst>
            </p:cNvPr>
            <p:cNvSpPr/>
            <p:nvPr/>
          </p:nvSpPr>
          <p:spPr>
            <a:xfrm>
              <a:off x="10080904" y="187783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09A">
                <a:alpha val="79998"/>
              </a:srgbClr>
            </a:solidFill>
          </p:spPr>
          <p:txBody>
            <a:bodyPr wrap="square" lIns="0" tIns="0" rIns="0" bIns="0" rtlCol="0"/>
            <a:lstStyle/>
            <a:p>
              <a:endParaRPr/>
            </a:p>
          </p:txBody>
        </p:sp>
        <p:sp>
          <p:nvSpPr>
            <p:cNvPr id="1206" name="object 1213">
              <a:extLst>
                <a:ext uri="{FF2B5EF4-FFF2-40B4-BE49-F238E27FC236}">
                  <a16:creationId xmlns:a16="http://schemas.microsoft.com/office/drawing/2014/main" id="{70D37D7F-8FE4-FAF1-FE04-C49B4A910401}"/>
                </a:ext>
              </a:extLst>
            </p:cNvPr>
            <p:cNvSpPr/>
            <p:nvPr/>
          </p:nvSpPr>
          <p:spPr>
            <a:xfrm>
              <a:off x="10119969"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1207" name="object 1214">
              <a:extLst>
                <a:ext uri="{FF2B5EF4-FFF2-40B4-BE49-F238E27FC236}">
                  <a16:creationId xmlns:a16="http://schemas.microsoft.com/office/drawing/2014/main" id="{AF19FCFC-3C30-2F3A-C408-0E4B865A864B}"/>
                </a:ext>
              </a:extLst>
            </p:cNvPr>
            <p:cNvSpPr/>
            <p:nvPr/>
          </p:nvSpPr>
          <p:spPr>
            <a:xfrm>
              <a:off x="10159022"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208" name="object 1215">
              <a:extLst>
                <a:ext uri="{FF2B5EF4-FFF2-40B4-BE49-F238E27FC236}">
                  <a16:creationId xmlns:a16="http://schemas.microsoft.com/office/drawing/2014/main" id="{B950BF0E-FC20-9A5A-0635-97CEE0EF5178}"/>
                </a:ext>
              </a:extLst>
            </p:cNvPr>
            <p:cNvSpPr/>
            <p:nvPr/>
          </p:nvSpPr>
          <p:spPr>
            <a:xfrm>
              <a:off x="10198087"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7301F">
                <a:alpha val="79998"/>
              </a:srgbClr>
            </a:solidFill>
          </p:spPr>
          <p:txBody>
            <a:bodyPr wrap="square" lIns="0" tIns="0" rIns="0" bIns="0" rtlCol="0"/>
            <a:lstStyle/>
            <a:p>
              <a:endParaRPr/>
            </a:p>
          </p:txBody>
        </p:sp>
        <p:sp>
          <p:nvSpPr>
            <p:cNvPr id="1209" name="object 1216">
              <a:extLst>
                <a:ext uri="{FF2B5EF4-FFF2-40B4-BE49-F238E27FC236}">
                  <a16:creationId xmlns:a16="http://schemas.microsoft.com/office/drawing/2014/main" id="{D27414FA-5151-D4BF-7E55-BE20A5FACC9A}"/>
                </a:ext>
              </a:extLst>
            </p:cNvPr>
            <p:cNvSpPr/>
            <p:nvPr/>
          </p:nvSpPr>
          <p:spPr>
            <a:xfrm>
              <a:off x="10237139"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A5A3F">
                <a:alpha val="79998"/>
              </a:srgbClr>
            </a:solidFill>
          </p:spPr>
          <p:txBody>
            <a:bodyPr wrap="square" lIns="0" tIns="0" rIns="0" bIns="0" rtlCol="0"/>
            <a:lstStyle/>
            <a:p>
              <a:endParaRPr/>
            </a:p>
          </p:txBody>
        </p:sp>
        <p:sp>
          <p:nvSpPr>
            <p:cNvPr id="1210" name="object 1217">
              <a:extLst>
                <a:ext uri="{FF2B5EF4-FFF2-40B4-BE49-F238E27FC236}">
                  <a16:creationId xmlns:a16="http://schemas.microsoft.com/office/drawing/2014/main" id="{47209A35-8775-5E82-E1CA-E1EC4AD73144}"/>
                </a:ext>
              </a:extLst>
            </p:cNvPr>
            <p:cNvSpPr/>
            <p:nvPr/>
          </p:nvSpPr>
          <p:spPr>
            <a:xfrm>
              <a:off x="10276204"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1211" name="object 1218">
              <a:extLst>
                <a:ext uri="{FF2B5EF4-FFF2-40B4-BE49-F238E27FC236}">
                  <a16:creationId xmlns:a16="http://schemas.microsoft.com/office/drawing/2014/main" id="{40231880-1C01-C582-17EB-5B968B10DCB9}"/>
                </a:ext>
              </a:extLst>
            </p:cNvPr>
            <p:cNvSpPr/>
            <p:nvPr/>
          </p:nvSpPr>
          <p:spPr>
            <a:xfrm>
              <a:off x="10315257"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1212" name="object 1219">
              <a:extLst>
                <a:ext uri="{FF2B5EF4-FFF2-40B4-BE49-F238E27FC236}">
                  <a16:creationId xmlns:a16="http://schemas.microsoft.com/office/drawing/2014/main" id="{378889DE-6B90-8EA1-44DB-01FEFD076FD1}"/>
                </a:ext>
              </a:extLst>
            </p:cNvPr>
            <p:cNvSpPr/>
            <p:nvPr/>
          </p:nvSpPr>
          <p:spPr>
            <a:xfrm>
              <a:off x="10354322"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E3F2B">
                <a:alpha val="79998"/>
              </a:srgbClr>
            </a:solidFill>
          </p:spPr>
          <p:txBody>
            <a:bodyPr wrap="square" lIns="0" tIns="0" rIns="0" bIns="0" rtlCol="0"/>
            <a:lstStyle/>
            <a:p>
              <a:endParaRPr/>
            </a:p>
          </p:txBody>
        </p:sp>
        <p:sp>
          <p:nvSpPr>
            <p:cNvPr id="1213" name="object 1220">
              <a:extLst>
                <a:ext uri="{FF2B5EF4-FFF2-40B4-BE49-F238E27FC236}">
                  <a16:creationId xmlns:a16="http://schemas.microsoft.com/office/drawing/2014/main" id="{43405D97-CC91-25A2-22DF-C7A392A9510C}"/>
                </a:ext>
              </a:extLst>
            </p:cNvPr>
            <p:cNvSpPr/>
            <p:nvPr/>
          </p:nvSpPr>
          <p:spPr>
            <a:xfrm>
              <a:off x="10393375"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1214" name="object 1221">
              <a:extLst>
                <a:ext uri="{FF2B5EF4-FFF2-40B4-BE49-F238E27FC236}">
                  <a16:creationId xmlns:a16="http://schemas.microsoft.com/office/drawing/2014/main" id="{857CF1F9-A3AD-577D-38BF-D6D65859C32E}"/>
                </a:ext>
              </a:extLst>
            </p:cNvPr>
            <p:cNvSpPr/>
            <p:nvPr/>
          </p:nvSpPr>
          <p:spPr>
            <a:xfrm>
              <a:off x="10432440"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34B34">
                <a:alpha val="79998"/>
              </a:srgbClr>
            </a:solidFill>
          </p:spPr>
          <p:txBody>
            <a:bodyPr wrap="square" lIns="0" tIns="0" rIns="0" bIns="0" rtlCol="0"/>
            <a:lstStyle/>
            <a:p>
              <a:endParaRPr/>
            </a:p>
          </p:txBody>
        </p:sp>
        <p:sp>
          <p:nvSpPr>
            <p:cNvPr id="1215" name="object 1222">
              <a:extLst>
                <a:ext uri="{FF2B5EF4-FFF2-40B4-BE49-F238E27FC236}">
                  <a16:creationId xmlns:a16="http://schemas.microsoft.com/office/drawing/2014/main" id="{0D691106-26BE-A64C-B0E4-83799168BA24}"/>
                </a:ext>
              </a:extLst>
            </p:cNvPr>
            <p:cNvSpPr/>
            <p:nvPr/>
          </p:nvSpPr>
          <p:spPr>
            <a:xfrm>
              <a:off x="10471492"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A3724">
                <a:alpha val="79998"/>
              </a:srgbClr>
            </a:solidFill>
          </p:spPr>
          <p:txBody>
            <a:bodyPr wrap="square" lIns="0" tIns="0" rIns="0" bIns="0" rtlCol="0"/>
            <a:lstStyle/>
            <a:p>
              <a:endParaRPr/>
            </a:p>
          </p:txBody>
        </p:sp>
        <p:sp>
          <p:nvSpPr>
            <p:cNvPr id="1216" name="object 1223">
              <a:extLst>
                <a:ext uri="{FF2B5EF4-FFF2-40B4-BE49-F238E27FC236}">
                  <a16:creationId xmlns:a16="http://schemas.microsoft.com/office/drawing/2014/main" id="{381098AB-DC56-F206-6CBF-9677B8ED5A74}"/>
                </a:ext>
              </a:extLst>
            </p:cNvPr>
            <p:cNvSpPr/>
            <p:nvPr/>
          </p:nvSpPr>
          <p:spPr>
            <a:xfrm>
              <a:off x="10510558"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54F">
                <a:alpha val="79998"/>
              </a:srgbClr>
            </a:solidFill>
          </p:spPr>
          <p:txBody>
            <a:bodyPr wrap="square" lIns="0" tIns="0" rIns="0" bIns="0" rtlCol="0"/>
            <a:lstStyle/>
            <a:p>
              <a:endParaRPr/>
            </a:p>
          </p:txBody>
        </p:sp>
        <p:sp>
          <p:nvSpPr>
            <p:cNvPr id="1217" name="object 1224">
              <a:extLst>
                <a:ext uri="{FF2B5EF4-FFF2-40B4-BE49-F238E27FC236}">
                  <a16:creationId xmlns:a16="http://schemas.microsoft.com/office/drawing/2014/main" id="{4D3E0F02-A771-7246-F386-A324966B366A}"/>
                </a:ext>
              </a:extLst>
            </p:cNvPr>
            <p:cNvSpPr/>
            <p:nvPr/>
          </p:nvSpPr>
          <p:spPr>
            <a:xfrm>
              <a:off x="10549610"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218" name="object 1225">
              <a:extLst>
                <a:ext uri="{FF2B5EF4-FFF2-40B4-BE49-F238E27FC236}">
                  <a16:creationId xmlns:a16="http://schemas.microsoft.com/office/drawing/2014/main" id="{4FC2B953-B8AE-3EE0-2476-F524DCBD7C56}"/>
                </a:ext>
              </a:extLst>
            </p:cNvPr>
            <p:cNvSpPr/>
            <p:nvPr/>
          </p:nvSpPr>
          <p:spPr>
            <a:xfrm>
              <a:off x="10588675"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1219" name="object 1226">
              <a:extLst>
                <a:ext uri="{FF2B5EF4-FFF2-40B4-BE49-F238E27FC236}">
                  <a16:creationId xmlns:a16="http://schemas.microsoft.com/office/drawing/2014/main" id="{EE8E397D-8D20-ACFB-E460-0EB2A3E95584}"/>
                </a:ext>
              </a:extLst>
            </p:cNvPr>
            <p:cNvSpPr/>
            <p:nvPr/>
          </p:nvSpPr>
          <p:spPr>
            <a:xfrm>
              <a:off x="10627728"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1220" name="object 1227">
              <a:extLst>
                <a:ext uri="{FF2B5EF4-FFF2-40B4-BE49-F238E27FC236}">
                  <a16:creationId xmlns:a16="http://schemas.microsoft.com/office/drawing/2014/main" id="{EF6EECAD-BCAD-D647-9BAD-B898411CE8D2}"/>
                </a:ext>
              </a:extLst>
            </p:cNvPr>
            <p:cNvSpPr/>
            <p:nvPr/>
          </p:nvSpPr>
          <p:spPr>
            <a:xfrm>
              <a:off x="10666793"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1221" name="object 1228">
              <a:extLst>
                <a:ext uri="{FF2B5EF4-FFF2-40B4-BE49-F238E27FC236}">
                  <a16:creationId xmlns:a16="http://schemas.microsoft.com/office/drawing/2014/main" id="{3D0694A6-09C4-3E4F-2C4C-CD67E42364F7}"/>
                </a:ext>
              </a:extLst>
            </p:cNvPr>
            <p:cNvSpPr/>
            <p:nvPr/>
          </p:nvSpPr>
          <p:spPr>
            <a:xfrm>
              <a:off x="10705845"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222" name="object 1229">
              <a:extLst>
                <a:ext uri="{FF2B5EF4-FFF2-40B4-BE49-F238E27FC236}">
                  <a16:creationId xmlns:a16="http://schemas.microsoft.com/office/drawing/2014/main" id="{D4907858-EB06-7819-DEB7-46C5A9EBBB98}"/>
                </a:ext>
              </a:extLst>
            </p:cNvPr>
            <p:cNvSpPr/>
            <p:nvPr/>
          </p:nvSpPr>
          <p:spPr>
            <a:xfrm>
              <a:off x="10744911"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223" name="object 1230">
              <a:extLst>
                <a:ext uri="{FF2B5EF4-FFF2-40B4-BE49-F238E27FC236}">
                  <a16:creationId xmlns:a16="http://schemas.microsoft.com/office/drawing/2014/main" id="{0A744125-2EA8-7574-6FE6-32AB4FF2A514}"/>
                </a:ext>
              </a:extLst>
            </p:cNvPr>
            <p:cNvSpPr/>
            <p:nvPr/>
          </p:nvSpPr>
          <p:spPr>
            <a:xfrm>
              <a:off x="10783963"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1224" name="object 1231">
              <a:extLst>
                <a:ext uri="{FF2B5EF4-FFF2-40B4-BE49-F238E27FC236}">
                  <a16:creationId xmlns:a16="http://schemas.microsoft.com/office/drawing/2014/main" id="{CCB856AB-EFBC-C38D-34A4-261ADDAF1F08}"/>
                </a:ext>
              </a:extLst>
            </p:cNvPr>
            <p:cNvSpPr/>
            <p:nvPr/>
          </p:nvSpPr>
          <p:spPr>
            <a:xfrm>
              <a:off x="10823028" y="187783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25E">
                <a:alpha val="79998"/>
              </a:srgbClr>
            </a:solidFill>
          </p:spPr>
          <p:txBody>
            <a:bodyPr wrap="square" lIns="0" tIns="0" rIns="0" bIns="0" rtlCol="0"/>
            <a:lstStyle/>
            <a:p>
              <a:endParaRPr/>
            </a:p>
          </p:txBody>
        </p:sp>
        <p:sp>
          <p:nvSpPr>
            <p:cNvPr id="1225" name="object 1232">
              <a:extLst>
                <a:ext uri="{FF2B5EF4-FFF2-40B4-BE49-F238E27FC236}">
                  <a16:creationId xmlns:a16="http://schemas.microsoft.com/office/drawing/2014/main" id="{75680071-9933-866A-C98C-7EA3C405B4AD}"/>
                </a:ext>
              </a:extLst>
            </p:cNvPr>
            <p:cNvSpPr/>
            <p:nvPr/>
          </p:nvSpPr>
          <p:spPr>
            <a:xfrm>
              <a:off x="10862081"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1226" name="object 1233">
              <a:extLst>
                <a:ext uri="{FF2B5EF4-FFF2-40B4-BE49-F238E27FC236}">
                  <a16:creationId xmlns:a16="http://schemas.microsoft.com/office/drawing/2014/main" id="{988AB7E7-7F89-BF3F-F495-9E1F6DE3DCE4}"/>
                </a:ext>
              </a:extLst>
            </p:cNvPr>
            <p:cNvSpPr/>
            <p:nvPr/>
          </p:nvSpPr>
          <p:spPr>
            <a:xfrm>
              <a:off x="10901146" y="187783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872">
                <a:alpha val="79998"/>
              </a:srgbClr>
            </a:solidFill>
          </p:spPr>
          <p:txBody>
            <a:bodyPr wrap="square" lIns="0" tIns="0" rIns="0" bIns="0" rtlCol="0"/>
            <a:lstStyle/>
            <a:p>
              <a:endParaRPr/>
            </a:p>
          </p:txBody>
        </p:sp>
        <p:sp>
          <p:nvSpPr>
            <p:cNvPr id="1227" name="object 1234">
              <a:extLst>
                <a:ext uri="{FF2B5EF4-FFF2-40B4-BE49-F238E27FC236}">
                  <a16:creationId xmlns:a16="http://schemas.microsoft.com/office/drawing/2014/main" id="{7736CF75-6BD3-60EC-0356-67D0BDA4A318}"/>
                </a:ext>
              </a:extLst>
            </p:cNvPr>
            <p:cNvSpPr/>
            <p:nvPr/>
          </p:nvSpPr>
          <p:spPr>
            <a:xfrm>
              <a:off x="10940199"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228" name="object 1235">
              <a:extLst>
                <a:ext uri="{FF2B5EF4-FFF2-40B4-BE49-F238E27FC236}">
                  <a16:creationId xmlns:a16="http://schemas.microsoft.com/office/drawing/2014/main" id="{D1CE1B1F-4624-EDFD-6849-27A64CD0976D}"/>
                </a:ext>
              </a:extLst>
            </p:cNvPr>
            <p:cNvSpPr/>
            <p:nvPr/>
          </p:nvSpPr>
          <p:spPr>
            <a:xfrm>
              <a:off x="10979251"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229" name="object 1236">
              <a:extLst>
                <a:ext uri="{FF2B5EF4-FFF2-40B4-BE49-F238E27FC236}">
                  <a16:creationId xmlns:a16="http://schemas.microsoft.com/office/drawing/2014/main" id="{395FBA4B-F600-48F1-6211-C2FFB3E74D96}"/>
                </a:ext>
              </a:extLst>
            </p:cNvPr>
            <p:cNvSpPr/>
            <p:nvPr/>
          </p:nvSpPr>
          <p:spPr>
            <a:xfrm>
              <a:off x="11018316"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230" name="object 1237">
              <a:extLst>
                <a:ext uri="{FF2B5EF4-FFF2-40B4-BE49-F238E27FC236}">
                  <a16:creationId xmlns:a16="http://schemas.microsoft.com/office/drawing/2014/main" id="{9CC9627B-4668-B309-6FBF-596BEA2B1365}"/>
                </a:ext>
              </a:extLst>
            </p:cNvPr>
            <p:cNvSpPr/>
            <p:nvPr/>
          </p:nvSpPr>
          <p:spPr>
            <a:xfrm>
              <a:off x="11057369"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231" name="object 1238">
              <a:extLst>
                <a:ext uri="{FF2B5EF4-FFF2-40B4-BE49-F238E27FC236}">
                  <a16:creationId xmlns:a16="http://schemas.microsoft.com/office/drawing/2014/main" id="{83D45749-44C2-EABE-FE5E-522FDDC90C23}"/>
                </a:ext>
              </a:extLst>
            </p:cNvPr>
            <p:cNvSpPr/>
            <p:nvPr/>
          </p:nvSpPr>
          <p:spPr>
            <a:xfrm>
              <a:off x="11096434"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232" name="object 1239">
              <a:extLst>
                <a:ext uri="{FF2B5EF4-FFF2-40B4-BE49-F238E27FC236}">
                  <a16:creationId xmlns:a16="http://schemas.microsoft.com/office/drawing/2014/main" id="{B89D961B-AE4B-5902-4D82-E8DE54C30CCB}"/>
                </a:ext>
              </a:extLst>
            </p:cNvPr>
            <p:cNvSpPr/>
            <p:nvPr/>
          </p:nvSpPr>
          <p:spPr>
            <a:xfrm>
              <a:off x="11135486"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233" name="object 1240">
              <a:extLst>
                <a:ext uri="{FF2B5EF4-FFF2-40B4-BE49-F238E27FC236}">
                  <a16:creationId xmlns:a16="http://schemas.microsoft.com/office/drawing/2014/main" id="{BE275A76-3A05-BAF4-B5C5-B0ADE1BA3982}"/>
                </a:ext>
              </a:extLst>
            </p:cNvPr>
            <p:cNvSpPr/>
            <p:nvPr/>
          </p:nvSpPr>
          <p:spPr>
            <a:xfrm>
              <a:off x="11174552"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1234" name="object 1241">
              <a:extLst>
                <a:ext uri="{FF2B5EF4-FFF2-40B4-BE49-F238E27FC236}">
                  <a16:creationId xmlns:a16="http://schemas.microsoft.com/office/drawing/2014/main" id="{D998A911-5D19-A3CD-8AEC-C53459AB7322}"/>
                </a:ext>
              </a:extLst>
            </p:cNvPr>
            <p:cNvSpPr/>
            <p:nvPr/>
          </p:nvSpPr>
          <p:spPr>
            <a:xfrm>
              <a:off x="11213604"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235" name="object 1242">
              <a:extLst>
                <a:ext uri="{FF2B5EF4-FFF2-40B4-BE49-F238E27FC236}">
                  <a16:creationId xmlns:a16="http://schemas.microsoft.com/office/drawing/2014/main" id="{A72F078B-6840-61D0-2A8C-296336BA35E7}"/>
                </a:ext>
              </a:extLst>
            </p:cNvPr>
            <p:cNvSpPr/>
            <p:nvPr/>
          </p:nvSpPr>
          <p:spPr>
            <a:xfrm>
              <a:off x="11252669"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1236" name="object 1243">
              <a:extLst>
                <a:ext uri="{FF2B5EF4-FFF2-40B4-BE49-F238E27FC236}">
                  <a16:creationId xmlns:a16="http://schemas.microsoft.com/office/drawing/2014/main" id="{C15F34AD-762E-47B0-AE40-4E1506A783C0}"/>
                </a:ext>
              </a:extLst>
            </p:cNvPr>
            <p:cNvSpPr/>
            <p:nvPr/>
          </p:nvSpPr>
          <p:spPr>
            <a:xfrm>
              <a:off x="11291722"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1237" name="object 1244">
              <a:extLst>
                <a:ext uri="{FF2B5EF4-FFF2-40B4-BE49-F238E27FC236}">
                  <a16:creationId xmlns:a16="http://schemas.microsoft.com/office/drawing/2014/main" id="{D2116B28-2D80-F289-3763-B359213134C7}"/>
                </a:ext>
              </a:extLst>
            </p:cNvPr>
            <p:cNvSpPr/>
            <p:nvPr/>
          </p:nvSpPr>
          <p:spPr>
            <a:xfrm>
              <a:off x="11330787"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6F4C">
                <a:alpha val="79998"/>
              </a:srgbClr>
            </a:solidFill>
          </p:spPr>
          <p:txBody>
            <a:bodyPr wrap="square" lIns="0" tIns="0" rIns="0" bIns="0" rtlCol="0"/>
            <a:lstStyle/>
            <a:p>
              <a:endParaRPr/>
            </a:p>
          </p:txBody>
        </p:sp>
        <p:sp>
          <p:nvSpPr>
            <p:cNvPr id="1238" name="object 1245">
              <a:extLst>
                <a:ext uri="{FF2B5EF4-FFF2-40B4-BE49-F238E27FC236}">
                  <a16:creationId xmlns:a16="http://schemas.microsoft.com/office/drawing/2014/main" id="{5BF4B8CE-639C-5565-F139-FB00FB67461D}"/>
                </a:ext>
              </a:extLst>
            </p:cNvPr>
            <p:cNvSpPr/>
            <p:nvPr/>
          </p:nvSpPr>
          <p:spPr>
            <a:xfrm>
              <a:off x="11369840"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1239" name="object 1246">
              <a:extLst>
                <a:ext uri="{FF2B5EF4-FFF2-40B4-BE49-F238E27FC236}">
                  <a16:creationId xmlns:a16="http://schemas.microsoft.com/office/drawing/2014/main" id="{B71CB1DE-3DB0-180B-6965-770C38A8752C}"/>
                </a:ext>
              </a:extLst>
            </p:cNvPr>
            <p:cNvSpPr/>
            <p:nvPr/>
          </p:nvSpPr>
          <p:spPr>
            <a:xfrm>
              <a:off x="11408905"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C5D42">
                <a:alpha val="79998"/>
              </a:srgbClr>
            </a:solidFill>
          </p:spPr>
          <p:txBody>
            <a:bodyPr wrap="square" lIns="0" tIns="0" rIns="0" bIns="0" rtlCol="0"/>
            <a:lstStyle/>
            <a:p>
              <a:endParaRPr/>
            </a:p>
          </p:txBody>
        </p:sp>
        <p:sp>
          <p:nvSpPr>
            <p:cNvPr id="1240" name="object 1247">
              <a:extLst>
                <a:ext uri="{FF2B5EF4-FFF2-40B4-BE49-F238E27FC236}">
                  <a16:creationId xmlns:a16="http://schemas.microsoft.com/office/drawing/2014/main" id="{5CF38310-A3E0-5AE3-5B46-7B449C71968A}"/>
                </a:ext>
              </a:extLst>
            </p:cNvPr>
            <p:cNvSpPr/>
            <p:nvPr/>
          </p:nvSpPr>
          <p:spPr>
            <a:xfrm>
              <a:off x="11447957"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1241" name="object 1248">
              <a:extLst>
                <a:ext uri="{FF2B5EF4-FFF2-40B4-BE49-F238E27FC236}">
                  <a16:creationId xmlns:a16="http://schemas.microsoft.com/office/drawing/2014/main" id="{E2904475-129F-6F04-9DB2-9C537AE677B8}"/>
                </a:ext>
              </a:extLst>
            </p:cNvPr>
            <p:cNvSpPr/>
            <p:nvPr/>
          </p:nvSpPr>
          <p:spPr>
            <a:xfrm>
              <a:off x="11487022"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242" name="object 1249">
              <a:extLst>
                <a:ext uri="{FF2B5EF4-FFF2-40B4-BE49-F238E27FC236}">
                  <a16:creationId xmlns:a16="http://schemas.microsoft.com/office/drawing/2014/main" id="{5DFE3DFD-D6E9-0EF9-873A-8C475BD3EE03}"/>
                </a:ext>
              </a:extLst>
            </p:cNvPr>
            <p:cNvSpPr/>
            <p:nvPr/>
          </p:nvSpPr>
          <p:spPr>
            <a:xfrm>
              <a:off x="11526075"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1243" name="object 1250">
              <a:extLst>
                <a:ext uri="{FF2B5EF4-FFF2-40B4-BE49-F238E27FC236}">
                  <a16:creationId xmlns:a16="http://schemas.microsoft.com/office/drawing/2014/main" id="{37A43BC9-8CA0-2717-E128-3D59FAF0D5A6}"/>
                </a:ext>
              </a:extLst>
            </p:cNvPr>
            <p:cNvSpPr/>
            <p:nvPr/>
          </p:nvSpPr>
          <p:spPr>
            <a:xfrm>
              <a:off x="11565140"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244" name="object 1251">
              <a:extLst>
                <a:ext uri="{FF2B5EF4-FFF2-40B4-BE49-F238E27FC236}">
                  <a16:creationId xmlns:a16="http://schemas.microsoft.com/office/drawing/2014/main" id="{7C3A2B21-282C-204F-6401-D5ABA96042BA}"/>
                </a:ext>
              </a:extLst>
            </p:cNvPr>
            <p:cNvSpPr/>
            <p:nvPr/>
          </p:nvSpPr>
          <p:spPr>
            <a:xfrm>
              <a:off x="11604193"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245" name="object 1252">
              <a:extLst>
                <a:ext uri="{FF2B5EF4-FFF2-40B4-BE49-F238E27FC236}">
                  <a16:creationId xmlns:a16="http://schemas.microsoft.com/office/drawing/2014/main" id="{F9CC64E3-1E4E-CA95-EC98-4F686B35DDE0}"/>
                </a:ext>
              </a:extLst>
            </p:cNvPr>
            <p:cNvSpPr/>
            <p:nvPr/>
          </p:nvSpPr>
          <p:spPr>
            <a:xfrm>
              <a:off x="11643258" y="187783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863">
                <a:alpha val="79998"/>
              </a:srgbClr>
            </a:solidFill>
          </p:spPr>
          <p:txBody>
            <a:bodyPr wrap="square" lIns="0" tIns="0" rIns="0" bIns="0" rtlCol="0"/>
            <a:lstStyle/>
            <a:p>
              <a:endParaRPr/>
            </a:p>
          </p:txBody>
        </p:sp>
        <p:sp>
          <p:nvSpPr>
            <p:cNvPr id="1246" name="object 1253">
              <a:extLst>
                <a:ext uri="{FF2B5EF4-FFF2-40B4-BE49-F238E27FC236}">
                  <a16:creationId xmlns:a16="http://schemas.microsoft.com/office/drawing/2014/main" id="{44F92614-4066-ECF7-6774-F4EA0840F0C7}"/>
                </a:ext>
              </a:extLst>
            </p:cNvPr>
            <p:cNvSpPr/>
            <p:nvPr/>
          </p:nvSpPr>
          <p:spPr>
            <a:xfrm>
              <a:off x="11682310"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247" name="object 1254">
              <a:extLst>
                <a:ext uri="{FF2B5EF4-FFF2-40B4-BE49-F238E27FC236}">
                  <a16:creationId xmlns:a16="http://schemas.microsoft.com/office/drawing/2014/main" id="{AD4A9C41-7306-81BE-EE54-4CDE82915EAF}"/>
                </a:ext>
              </a:extLst>
            </p:cNvPr>
            <p:cNvSpPr/>
            <p:nvPr/>
          </p:nvSpPr>
          <p:spPr>
            <a:xfrm>
              <a:off x="11721376" y="187783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881">
                <a:alpha val="79998"/>
              </a:srgbClr>
            </a:solidFill>
          </p:spPr>
          <p:txBody>
            <a:bodyPr wrap="square" lIns="0" tIns="0" rIns="0" bIns="0" rtlCol="0"/>
            <a:lstStyle/>
            <a:p>
              <a:endParaRPr/>
            </a:p>
          </p:txBody>
        </p:sp>
        <p:sp>
          <p:nvSpPr>
            <p:cNvPr id="1248" name="object 1255">
              <a:extLst>
                <a:ext uri="{FF2B5EF4-FFF2-40B4-BE49-F238E27FC236}">
                  <a16:creationId xmlns:a16="http://schemas.microsoft.com/office/drawing/2014/main" id="{5B75149F-5BBD-3A9F-C5D8-E1DF97951CC9}"/>
                </a:ext>
              </a:extLst>
            </p:cNvPr>
            <p:cNvSpPr/>
            <p:nvPr/>
          </p:nvSpPr>
          <p:spPr>
            <a:xfrm>
              <a:off x="11760428"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1249" name="object 1256">
              <a:extLst>
                <a:ext uri="{FF2B5EF4-FFF2-40B4-BE49-F238E27FC236}">
                  <a16:creationId xmlns:a16="http://schemas.microsoft.com/office/drawing/2014/main" id="{AD99B163-07C7-E811-81A4-26DC4A27F369}"/>
                </a:ext>
              </a:extLst>
            </p:cNvPr>
            <p:cNvSpPr/>
            <p:nvPr/>
          </p:nvSpPr>
          <p:spPr>
            <a:xfrm>
              <a:off x="11799493" y="187783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662">
                <a:alpha val="79998"/>
              </a:srgbClr>
            </a:solidFill>
          </p:spPr>
          <p:txBody>
            <a:bodyPr wrap="square" lIns="0" tIns="0" rIns="0" bIns="0" rtlCol="0"/>
            <a:lstStyle/>
            <a:p>
              <a:endParaRPr/>
            </a:p>
          </p:txBody>
        </p:sp>
        <p:sp>
          <p:nvSpPr>
            <p:cNvPr id="1250" name="object 1257">
              <a:extLst>
                <a:ext uri="{FF2B5EF4-FFF2-40B4-BE49-F238E27FC236}">
                  <a16:creationId xmlns:a16="http://schemas.microsoft.com/office/drawing/2014/main" id="{C15BFFCA-61A6-232D-5110-6DAFF79038F5}"/>
                </a:ext>
              </a:extLst>
            </p:cNvPr>
            <p:cNvSpPr/>
            <p:nvPr/>
          </p:nvSpPr>
          <p:spPr>
            <a:xfrm>
              <a:off x="11838546"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251" name="object 1258">
              <a:extLst>
                <a:ext uri="{FF2B5EF4-FFF2-40B4-BE49-F238E27FC236}">
                  <a16:creationId xmlns:a16="http://schemas.microsoft.com/office/drawing/2014/main" id="{E3A931F4-67F2-74AC-BADC-2E807569CC52}"/>
                </a:ext>
              </a:extLst>
            </p:cNvPr>
            <p:cNvSpPr/>
            <p:nvPr/>
          </p:nvSpPr>
          <p:spPr>
            <a:xfrm>
              <a:off x="11877611" y="187783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881">
                <a:alpha val="79998"/>
              </a:srgbClr>
            </a:solidFill>
          </p:spPr>
          <p:txBody>
            <a:bodyPr wrap="square" lIns="0" tIns="0" rIns="0" bIns="0" rtlCol="0"/>
            <a:lstStyle/>
            <a:p>
              <a:endParaRPr/>
            </a:p>
          </p:txBody>
        </p:sp>
        <p:sp>
          <p:nvSpPr>
            <p:cNvPr id="1252" name="object 1259">
              <a:extLst>
                <a:ext uri="{FF2B5EF4-FFF2-40B4-BE49-F238E27FC236}">
                  <a16:creationId xmlns:a16="http://schemas.microsoft.com/office/drawing/2014/main" id="{2C27CED1-DCE4-F2D2-50E5-2D65FB8F55E9}"/>
                </a:ext>
              </a:extLst>
            </p:cNvPr>
            <p:cNvSpPr/>
            <p:nvPr/>
          </p:nvSpPr>
          <p:spPr>
            <a:xfrm>
              <a:off x="11916663"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548">
                <a:alpha val="79998"/>
              </a:srgbClr>
            </a:solidFill>
          </p:spPr>
          <p:txBody>
            <a:bodyPr wrap="square" lIns="0" tIns="0" rIns="0" bIns="0" rtlCol="0"/>
            <a:lstStyle/>
            <a:p>
              <a:endParaRPr/>
            </a:p>
          </p:txBody>
        </p:sp>
        <p:sp>
          <p:nvSpPr>
            <p:cNvPr id="1253" name="object 1260">
              <a:extLst>
                <a:ext uri="{FF2B5EF4-FFF2-40B4-BE49-F238E27FC236}">
                  <a16:creationId xmlns:a16="http://schemas.microsoft.com/office/drawing/2014/main" id="{7CD5E2F5-4846-5428-2037-3B004DF19B02}"/>
                </a:ext>
              </a:extLst>
            </p:cNvPr>
            <p:cNvSpPr/>
            <p:nvPr/>
          </p:nvSpPr>
          <p:spPr>
            <a:xfrm>
              <a:off x="11955729" y="187783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254" name="object 1261">
              <a:extLst>
                <a:ext uri="{FF2B5EF4-FFF2-40B4-BE49-F238E27FC236}">
                  <a16:creationId xmlns:a16="http://schemas.microsoft.com/office/drawing/2014/main" id="{9707D279-1785-C2A5-AACE-20900BF8AB0E}"/>
                </a:ext>
              </a:extLst>
            </p:cNvPr>
            <p:cNvSpPr/>
            <p:nvPr/>
          </p:nvSpPr>
          <p:spPr>
            <a:xfrm>
              <a:off x="10041851" y="191588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1255" name="object 1262">
              <a:extLst>
                <a:ext uri="{FF2B5EF4-FFF2-40B4-BE49-F238E27FC236}">
                  <a16:creationId xmlns:a16="http://schemas.microsoft.com/office/drawing/2014/main" id="{28FAC289-0B4B-6F87-B0AE-AAB012973DDC}"/>
                </a:ext>
              </a:extLst>
            </p:cNvPr>
            <p:cNvSpPr/>
            <p:nvPr/>
          </p:nvSpPr>
          <p:spPr>
            <a:xfrm>
              <a:off x="10080904" y="191588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E87">
                <a:alpha val="79998"/>
              </a:srgbClr>
            </a:solidFill>
          </p:spPr>
          <p:txBody>
            <a:bodyPr wrap="square" lIns="0" tIns="0" rIns="0" bIns="0" rtlCol="0"/>
            <a:lstStyle/>
            <a:p>
              <a:endParaRPr/>
            </a:p>
          </p:txBody>
        </p:sp>
        <p:sp>
          <p:nvSpPr>
            <p:cNvPr id="1256" name="object 1263">
              <a:extLst>
                <a:ext uri="{FF2B5EF4-FFF2-40B4-BE49-F238E27FC236}">
                  <a16:creationId xmlns:a16="http://schemas.microsoft.com/office/drawing/2014/main" id="{B537EBF4-F566-8580-A4B8-2AE91ACCE5F7}"/>
                </a:ext>
              </a:extLst>
            </p:cNvPr>
            <p:cNvSpPr/>
            <p:nvPr/>
          </p:nvSpPr>
          <p:spPr>
            <a:xfrm>
              <a:off x="10119969"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257" name="object 1264">
              <a:extLst>
                <a:ext uri="{FF2B5EF4-FFF2-40B4-BE49-F238E27FC236}">
                  <a16:creationId xmlns:a16="http://schemas.microsoft.com/office/drawing/2014/main" id="{35EB1F8A-F859-7B43-6E58-A2D528815186}"/>
                </a:ext>
              </a:extLst>
            </p:cNvPr>
            <p:cNvSpPr/>
            <p:nvPr/>
          </p:nvSpPr>
          <p:spPr>
            <a:xfrm>
              <a:off x="10159022"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258" name="object 1265">
              <a:extLst>
                <a:ext uri="{FF2B5EF4-FFF2-40B4-BE49-F238E27FC236}">
                  <a16:creationId xmlns:a16="http://schemas.microsoft.com/office/drawing/2014/main" id="{E13C90F7-C7FC-EB74-A335-FA0C11C4DD89}"/>
                </a:ext>
              </a:extLst>
            </p:cNvPr>
            <p:cNvSpPr/>
            <p:nvPr/>
          </p:nvSpPr>
          <p:spPr>
            <a:xfrm>
              <a:off x="10198087"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1259" name="object 1266">
              <a:extLst>
                <a:ext uri="{FF2B5EF4-FFF2-40B4-BE49-F238E27FC236}">
                  <a16:creationId xmlns:a16="http://schemas.microsoft.com/office/drawing/2014/main" id="{CF27D5C5-D4E9-6826-25E0-8A735319B7ED}"/>
                </a:ext>
              </a:extLst>
            </p:cNvPr>
            <p:cNvSpPr/>
            <p:nvPr/>
          </p:nvSpPr>
          <p:spPr>
            <a:xfrm>
              <a:off x="10237139"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260" name="object 1267">
              <a:extLst>
                <a:ext uri="{FF2B5EF4-FFF2-40B4-BE49-F238E27FC236}">
                  <a16:creationId xmlns:a16="http://schemas.microsoft.com/office/drawing/2014/main" id="{0362DC25-9DE3-13D3-C6BA-3599E2B50F0F}"/>
                </a:ext>
              </a:extLst>
            </p:cNvPr>
            <p:cNvSpPr/>
            <p:nvPr/>
          </p:nvSpPr>
          <p:spPr>
            <a:xfrm>
              <a:off x="10276204"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261" name="object 1268">
              <a:extLst>
                <a:ext uri="{FF2B5EF4-FFF2-40B4-BE49-F238E27FC236}">
                  <a16:creationId xmlns:a16="http://schemas.microsoft.com/office/drawing/2014/main" id="{60C12B2D-CF84-991B-D51A-BD683D7E80B8}"/>
                </a:ext>
              </a:extLst>
            </p:cNvPr>
            <p:cNvSpPr/>
            <p:nvPr/>
          </p:nvSpPr>
          <p:spPr>
            <a:xfrm>
              <a:off x="10315257"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262" name="object 1269">
              <a:extLst>
                <a:ext uri="{FF2B5EF4-FFF2-40B4-BE49-F238E27FC236}">
                  <a16:creationId xmlns:a16="http://schemas.microsoft.com/office/drawing/2014/main" id="{FBD73A82-58B5-BFCF-FD66-25254D1E9848}"/>
                </a:ext>
              </a:extLst>
            </p:cNvPr>
            <p:cNvSpPr/>
            <p:nvPr/>
          </p:nvSpPr>
          <p:spPr>
            <a:xfrm>
              <a:off x="10354322"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263" name="object 1270">
              <a:extLst>
                <a:ext uri="{FF2B5EF4-FFF2-40B4-BE49-F238E27FC236}">
                  <a16:creationId xmlns:a16="http://schemas.microsoft.com/office/drawing/2014/main" id="{8A5BD835-A76A-9A05-134D-3DF909E6EE6B}"/>
                </a:ext>
              </a:extLst>
            </p:cNvPr>
            <p:cNvSpPr/>
            <p:nvPr/>
          </p:nvSpPr>
          <p:spPr>
            <a:xfrm>
              <a:off x="10393375"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264" name="object 1271">
              <a:extLst>
                <a:ext uri="{FF2B5EF4-FFF2-40B4-BE49-F238E27FC236}">
                  <a16:creationId xmlns:a16="http://schemas.microsoft.com/office/drawing/2014/main" id="{28729E24-07FE-2F4D-695F-0D816FC11A20}"/>
                </a:ext>
              </a:extLst>
            </p:cNvPr>
            <p:cNvSpPr/>
            <p:nvPr/>
          </p:nvSpPr>
          <p:spPr>
            <a:xfrm>
              <a:off x="10432440"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1265" name="object 1272">
              <a:extLst>
                <a:ext uri="{FF2B5EF4-FFF2-40B4-BE49-F238E27FC236}">
                  <a16:creationId xmlns:a16="http://schemas.microsoft.com/office/drawing/2014/main" id="{13120B25-7A56-BF9F-FF30-A2B66156B493}"/>
                </a:ext>
              </a:extLst>
            </p:cNvPr>
            <p:cNvSpPr/>
            <p:nvPr/>
          </p:nvSpPr>
          <p:spPr>
            <a:xfrm>
              <a:off x="10471492"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1266" name="object 1273">
              <a:extLst>
                <a:ext uri="{FF2B5EF4-FFF2-40B4-BE49-F238E27FC236}">
                  <a16:creationId xmlns:a16="http://schemas.microsoft.com/office/drawing/2014/main" id="{6BFDAFED-25E9-5CAE-8005-381F08292827}"/>
                </a:ext>
              </a:extLst>
            </p:cNvPr>
            <p:cNvSpPr/>
            <p:nvPr/>
          </p:nvSpPr>
          <p:spPr>
            <a:xfrm>
              <a:off x="10510558"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1267" name="object 1274">
              <a:extLst>
                <a:ext uri="{FF2B5EF4-FFF2-40B4-BE49-F238E27FC236}">
                  <a16:creationId xmlns:a16="http://schemas.microsoft.com/office/drawing/2014/main" id="{FC60B174-B44E-686A-FB85-A91E15AA8886}"/>
                </a:ext>
              </a:extLst>
            </p:cNvPr>
            <p:cNvSpPr/>
            <p:nvPr/>
          </p:nvSpPr>
          <p:spPr>
            <a:xfrm>
              <a:off x="10549610"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1268" name="object 1275">
              <a:extLst>
                <a:ext uri="{FF2B5EF4-FFF2-40B4-BE49-F238E27FC236}">
                  <a16:creationId xmlns:a16="http://schemas.microsoft.com/office/drawing/2014/main" id="{2FE779BB-6601-0259-9539-CDACE4AFE453}"/>
                </a:ext>
              </a:extLst>
            </p:cNvPr>
            <p:cNvSpPr/>
            <p:nvPr/>
          </p:nvSpPr>
          <p:spPr>
            <a:xfrm>
              <a:off x="10588675"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1269" name="object 1276">
              <a:extLst>
                <a:ext uri="{FF2B5EF4-FFF2-40B4-BE49-F238E27FC236}">
                  <a16:creationId xmlns:a16="http://schemas.microsoft.com/office/drawing/2014/main" id="{844F307D-7D7C-63B9-836E-22EFCFD5D1C3}"/>
                </a:ext>
              </a:extLst>
            </p:cNvPr>
            <p:cNvSpPr/>
            <p:nvPr/>
          </p:nvSpPr>
          <p:spPr>
            <a:xfrm>
              <a:off x="10627728"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270" name="object 1277">
              <a:extLst>
                <a:ext uri="{FF2B5EF4-FFF2-40B4-BE49-F238E27FC236}">
                  <a16:creationId xmlns:a16="http://schemas.microsoft.com/office/drawing/2014/main" id="{E95A5636-71A9-E07B-8255-1CCC26B1F3EB}"/>
                </a:ext>
              </a:extLst>
            </p:cNvPr>
            <p:cNvSpPr/>
            <p:nvPr/>
          </p:nvSpPr>
          <p:spPr>
            <a:xfrm>
              <a:off x="10666793"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1271" name="object 1278">
              <a:extLst>
                <a:ext uri="{FF2B5EF4-FFF2-40B4-BE49-F238E27FC236}">
                  <a16:creationId xmlns:a16="http://schemas.microsoft.com/office/drawing/2014/main" id="{90A7E0AB-83E8-CC82-0A85-1C81DD07559E}"/>
                </a:ext>
              </a:extLst>
            </p:cNvPr>
            <p:cNvSpPr/>
            <p:nvPr/>
          </p:nvSpPr>
          <p:spPr>
            <a:xfrm>
              <a:off x="10705845"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1272" name="object 1279">
              <a:extLst>
                <a:ext uri="{FF2B5EF4-FFF2-40B4-BE49-F238E27FC236}">
                  <a16:creationId xmlns:a16="http://schemas.microsoft.com/office/drawing/2014/main" id="{41E8F083-C0EC-18E7-3719-9DE7E4B2C70E}"/>
                </a:ext>
              </a:extLst>
            </p:cNvPr>
            <p:cNvSpPr/>
            <p:nvPr/>
          </p:nvSpPr>
          <p:spPr>
            <a:xfrm>
              <a:off x="10744911"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1273" name="object 1280">
              <a:extLst>
                <a:ext uri="{FF2B5EF4-FFF2-40B4-BE49-F238E27FC236}">
                  <a16:creationId xmlns:a16="http://schemas.microsoft.com/office/drawing/2014/main" id="{5F1956D6-C44F-BAC6-58A9-521D1C1F9F41}"/>
                </a:ext>
              </a:extLst>
            </p:cNvPr>
            <p:cNvSpPr/>
            <p:nvPr/>
          </p:nvSpPr>
          <p:spPr>
            <a:xfrm>
              <a:off x="10783963"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1274" name="object 1281">
              <a:extLst>
                <a:ext uri="{FF2B5EF4-FFF2-40B4-BE49-F238E27FC236}">
                  <a16:creationId xmlns:a16="http://schemas.microsoft.com/office/drawing/2014/main" id="{8EEB553F-E774-2A40-9224-BA6C6F020E03}"/>
                </a:ext>
              </a:extLst>
            </p:cNvPr>
            <p:cNvSpPr/>
            <p:nvPr/>
          </p:nvSpPr>
          <p:spPr>
            <a:xfrm>
              <a:off x="10823028" y="191588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E69">
                <a:alpha val="79998"/>
              </a:srgbClr>
            </a:solidFill>
          </p:spPr>
          <p:txBody>
            <a:bodyPr wrap="square" lIns="0" tIns="0" rIns="0" bIns="0" rtlCol="0"/>
            <a:lstStyle/>
            <a:p>
              <a:endParaRPr/>
            </a:p>
          </p:txBody>
        </p:sp>
        <p:sp>
          <p:nvSpPr>
            <p:cNvPr id="1275" name="object 1282">
              <a:extLst>
                <a:ext uri="{FF2B5EF4-FFF2-40B4-BE49-F238E27FC236}">
                  <a16:creationId xmlns:a16="http://schemas.microsoft.com/office/drawing/2014/main" id="{26A03B1A-F566-E979-57C9-FD7AA11C8961}"/>
                </a:ext>
              </a:extLst>
            </p:cNvPr>
            <p:cNvSpPr/>
            <p:nvPr/>
          </p:nvSpPr>
          <p:spPr>
            <a:xfrm>
              <a:off x="10862081"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1276" name="object 1283">
              <a:extLst>
                <a:ext uri="{FF2B5EF4-FFF2-40B4-BE49-F238E27FC236}">
                  <a16:creationId xmlns:a16="http://schemas.microsoft.com/office/drawing/2014/main" id="{4862D4B2-4D0B-E4AD-B50D-8703E92F78E3}"/>
                </a:ext>
              </a:extLst>
            </p:cNvPr>
            <p:cNvSpPr/>
            <p:nvPr/>
          </p:nvSpPr>
          <p:spPr>
            <a:xfrm>
              <a:off x="10901146" y="191588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AAA">
                <a:alpha val="79998"/>
              </a:srgbClr>
            </a:solidFill>
          </p:spPr>
          <p:txBody>
            <a:bodyPr wrap="square" lIns="0" tIns="0" rIns="0" bIns="0" rtlCol="0"/>
            <a:lstStyle/>
            <a:p>
              <a:endParaRPr/>
            </a:p>
          </p:txBody>
        </p:sp>
        <p:sp>
          <p:nvSpPr>
            <p:cNvPr id="1277" name="object 1284">
              <a:extLst>
                <a:ext uri="{FF2B5EF4-FFF2-40B4-BE49-F238E27FC236}">
                  <a16:creationId xmlns:a16="http://schemas.microsoft.com/office/drawing/2014/main" id="{FDC01DC7-B1FF-2992-93F3-D34EA0369F53}"/>
                </a:ext>
              </a:extLst>
            </p:cNvPr>
            <p:cNvSpPr/>
            <p:nvPr/>
          </p:nvSpPr>
          <p:spPr>
            <a:xfrm>
              <a:off x="10940199"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1278" name="object 1285">
              <a:extLst>
                <a:ext uri="{FF2B5EF4-FFF2-40B4-BE49-F238E27FC236}">
                  <a16:creationId xmlns:a16="http://schemas.microsoft.com/office/drawing/2014/main" id="{FE26BE01-F742-C47F-9F62-5FB1ED20E2E2}"/>
                </a:ext>
              </a:extLst>
            </p:cNvPr>
            <p:cNvSpPr/>
            <p:nvPr/>
          </p:nvSpPr>
          <p:spPr>
            <a:xfrm>
              <a:off x="10979251"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279" name="object 1286">
              <a:extLst>
                <a:ext uri="{FF2B5EF4-FFF2-40B4-BE49-F238E27FC236}">
                  <a16:creationId xmlns:a16="http://schemas.microsoft.com/office/drawing/2014/main" id="{1277E70C-1E4C-446B-9C2E-3CC490772542}"/>
                </a:ext>
              </a:extLst>
            </p:cNvPr>
            <p:cNvSpPr/>
            <p:nvPr/>
          </p:nvSpPr>
          <p:spPr>
            <a:xfrm>
              <a:off x="11018316"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280" name="object 1287">
              <a:extLst>
                <a:ext uri="{FF2B5EF4-FFF2-40B4-BE49-F238E27FC236}">
                  <a16:creationId xmlns:a16="http://schemas.microsoft.com/office/drawing/2014/main" id="{4DC3F82F-855C-8E8C-4C56-CD3A585A0F9D}"/>
                </a:ext>
              </a:extLst>
            </p:cNvPr>
            <p:cNvSpPr/>
            <p:nvPr/>
          </p:nvSpPr>
          <p:spPr>
            <a:xfrm>
              <a:off x="11057369"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281" name="object 1288">
              <a:extLst>
                <a:ext uri="{FF2B5EF4-FFF2-40B4-BE49-F238E27FC236}">
                  <a16:creationId xmlns:a16="http://schemas.microsoft.com/office/drawing/2014/main" id="{8E8CA5F6-296F-E53B-B035-1A9CCAF375FA}"/>
                </a:ext>
              </a:extLst>
            </p:cNvPr>
            <p:cNvSpPr/>
            <p:nvPr/>
          </p:nvSpPr>
          <p:spPr>
            <a:xfrm>
              <a:off x="11096434"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1282" name="object 1289">
              <a:extLst>
                <a:ext uri="{FF2B5EF4-FFF2-40B4-BE49-F238E27FC236}">
                  <a16:creationId xmlns:a16="http://schemas.microsoft.com/office/drawing/2014/main" id="{1C6D18BF-2AA5-A791-93CF-F02092127198}"/>
                </a:ext>
              </a:extLst>
            </p:cNvPr>
            <p:cNvSpPr/>
            <p:nvPr/>
          </p:nvSpPr>
          <p:spPr>
            <a:xfrm>
              <a:off x="11135486"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1283" name="object 1290">
              <a:extLst>
                <a:ext uri="{FF2B5EF4-FFF2-40B4-BE49-F238E27FC236}">
                  <a16:creationId xmlns:a16="http://schemas.microsoft.com/office/drawing/2014/main" id="{1196D702-0FE8-EFDB-0056-5EB67A7D3055}"/>
                </a:ext>
              </a:extLst>
            </p:cNvPr>
            <p:cNvSpPr/>
            <p:nvPr/>
          </p:nvSpPr>
          <p:spPr>
            <a:xfrm>
              <a:off x="11174552"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284" name="object 1291">
              <a:extLst>
                <a:ext uri="{FF2B5EF4-FFF2-40B4-BE49-F238E27FC236}">
                  <a16:creationId xmlns:a16="http://schemas.microsoft.com/office/drawing/2014/main" id="{F1CF083C-1035-D4A2-60CD-C1C483DEF653}"/>
                </a:ext>
              </a:extLst>
            </p:cNvPr>
            <p:cNvSpPr/>
            <p:nvPr/>
          </p:nvSpPr>
          <p:spPr>
            <a:xfrm>
              <a:off x="11213604"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1285" name="object 1292">
              <a:extLst>
                <a:ext uri="{FF2B5EF4-FFF2-40B4-BE49-F238E27FC236}">
                  <a16:creationId xmlns:a16="http://schemas.microsoft.com/office/drawing/2014/main" id="{D8B0B7D7-86E4-994C-FDF7-14FC629C1E65}"/>
                </a:ext>
              </a:extLst>
            </p:cNvPr>
            <p:cNvSpPr/>
            <p:nvPr/>
          </p:nvSpPr>
          <p:spPr>
            <a:xfrm>
              <a:off x="11252669"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1286" name="object 1293">
              <a:extLst>
                <a:ext uri="{FF2B5EF4-FFF2-40B4-BE49-F238E27FC236}">
                  <a16:creationId xmlns:a16="http://schemas.microsoft.com/office/drawing/2014/main" id="{4E2AA3E6-BBFE-38D8-F58E-80C7A279BF76}"/>
                </a:ext>
              </a:extLst>
            </p:cNvPr>
            <p:cNvSpPr/>
            <p:nvPr/>
          </p:nvSpPr>
          <p:spPr>
            <a:xfrm>
              <a:off x="11291722"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287" name="object 1294">
              <a:extLst>
                <a:ext uri="{FF2B5EF4-FFF2-40B4-BE49-F238E27FC236}">
                  <a16:creationId xmlns:a16="http://schemas.microsoft.com/office/drawing/2014/main" id="{04AB724E-B0B0-9D96-EF03-770E0DF47888}"/>
                </a:ext>
              </a:extLst>
            </p:cNvPr>
            <p:cNvSpPr/>
            <p:nvPr/>
          </p:nvSpPr>
          <p:spPr>
            <a:xfrm>
              <a:off x="11330787"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288" name="object 1295">
              <a:extLst>
                <a:ext uri="{FF2B5EF4-FFF2-40B4-BE49-F238E27FC236}">
                  <a16:creationId xmlns:a16="http://schemas.microsoft.com/office/drawing/2014/main" id="{B65A507B-25CB-B487-5148-57ABB9693A50}"/>
                </a:ext>
              </a:extLst>
            </p:cNvPr>
            <p:cNvSpPr/>
            <p:nvPr/>
          </p:nvSpPr>
          <p:spPr>
            <a:xfrm>
              <a:off x="11369840"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1289" name="object 1296">
              <a:extLst>
                <a:ext uri="{FF2B5EF4-FFF2-40B4-BE49-F238E27FC236}">
                  <a16:creationId xmlns:a16="http://schemas.microsoft.com/office/drawing/2014/main" id="{660893BA-3B85-EF6B-2FC4-B1889A98E286}"/>
                </a:ext>
              </a:extLst>
            </p:cNvPr>
            <p:cNvSpPr/>
            <p:nvPr/>
          </p:nvSpPr>
          <p:spPr>
            <a:xfrm>
              <a:off x="11408905"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290" name="object 1297">
              <a:extLst>
                <a:ext uri="{FF2B5EF4-FFF2-40B4-BE49-F238E27FC236}">
                  <a16:creationId xmlns:a16="http://schemas.microsoft.com/office/drawing/2014/main" id="{33A55144-147D-2B5C-73AF-A8BAFD5CD03F}"/>
                </a:ext>
              </a:extLst>
            </p:cNvPr>
            <p:cNvSpPr/>
            <p:nvPr/>
          </p:nvSpPr>
          <p:spPr>
            <a:xfrm>
              <a:off x="11447957"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1291" name="object 1298">
              <a:extLst>
                <a:ext uri="{FF2B5EF4-FFF2-40B4-BE49-F238E27FC236}">
                  <a16:creationId xmlns:a16="http://schemas.microsoft.com/office/drawing/2014/main" id="{E5FAF9EB-E350-8390-5C7F-0C1AD2A3E236}"/>
                </a:ext>
              </a:extLst>
            </p:cNvPr>
            <p:cNvSpPr/>
            <p:nvPr/>
          </p:nvSpPr>
          <p:spPr>
            <a:xfrm>
              <a:off x="11487022"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292" name="object 1299">
              <a:extLst>
                <a:ext uri="{FF2B5EF4-FFF2-40B4-BE49-F238E27FC236}">
                  <a16:creationId xmlns:a16="http://schemas.microsoft.com/office/drawing/2014/main" id="{829C8665-20F4-7372-7573-74E5EA6025D9}"/>
                </a:ext>
              </a:extLst>
            </p:cNvPr>
            <p:cNvSpPr/>
            <p:nvPr/>
          </p:nvSpPr>
          <p:spPr>
            <a:xfrm>
              <a:off x="11526075" y="1915883"/>
              <a:ext cx="78740" cy="38100"/>
            </a:xfrm>
            <a:custGeom>
              <a:avLst/>
              <a:gdLst/>
              <a:ahLst/>
              <a:cxnLst/>
              <a:rect l="l" t="t" r="r" b="b"/>
              <a:pathLst>
                <a:path w="78740" h="38100">
                  <a:moveTo>
                    <a:pt x="78130" y="0"/>
                  </a:moveTo>
                  <a:lnTo>
                    <a:pt x="39065" y="0"/>
                  </a:lnTo>
                  <a:lnTo>
                    <a:pt x="0" y="0"/>
                  </a:lnTo>
                  <a:lnTo>
                    <a:pt x="0" y="38049"/>
                  </a:lnTo>
                  <a:lnTo>
                    <a:pt x="39065" y="38049"/>
                  </a:lnTo>
                  <a:lnTo>
                    <a:pt x="78130" y="38049"/>
                  </a:lnTo>
                  <a:lnTo>
                    <a:pt x="78130" y="0"/>
                  </a:lnTo>
                  <a:close/>
                </a:path>
              </a:pathLst>
            </a:custGeom>
            <a:solidFill>
              <a:srgbClr val="FDBC85">
                <a:alpha val="79998"/>
              </a:srgbClr>
            </a:solidFill>
          </p:spPr>
          <p:txBody>
            <a:bodyPr wrap="square" lIns="0" tIns="0" rIns="0" bIns="0" rtlCol="0"/>
            <a:lstStyle/>
            <a:p>
              <a:endParaRPr/>
            </a:p>
          </p:txBody>
        </p:sp>
        <p:sp>
          <p:nvSpPr>
            <p:cNvPr id="1293" name="object 1300">
              <a:extLst>
                <a:ext uri="{FF2B5EF4-FFF2-40B4-BE49-F238E27FC236}">
                  <a16:creationId xmlns:a16="http://schemas.microsoft.com/office/drawing/2014/main" id="{48AF8B95-16D6-00F6-B13E-AB864A22FDA6}"/>
                </a:ext>
              </a:extLst>
            </p:cNvPr>
            <p:cNvSpPr/>
            <p:nvPr/>
          </p:nvSpPr>
          <p:spPr>
            <a:xfrm>
              <a:off x="11604193" y="1915883"/>
              <a:ext cx="78740" cy="38100"/>
            </a:xfrm>
            <a:custGeom>
              <a:avLst/>
              <a:gdLst/>
              <a:ahLst/>
              <a:cxnLst/>
              <a:rect l="l" t="t" r="r" b="b"/>
              <a:pathLst>
                <a:path w="78740" h="38100">
                  <a:moveTo>
                    <a:pt x="78117" y="0"/>
                  </a:moveTo>
                  <a:lnTo>
                    <a:pt x="39065" y="0"/>
                  </a:lnTo>
                  <a:lnTo>
                    <a:pt x="0" y="0"/>
                  </a:lnTo>
                  <a:lnTo>
                    <a:pt x="0" y="38049"/>
                  </a:lnTo>
                  <a:lnTo>
                    <a:pt x="39065" y="38049"/>
                  </a:lnTo>
                  <a:lnTo>
                    <a:pt x="78117" y="38049"/>
                  </a:lnTo>
                  <a:lnTo>
                    <a:pt x="78117" y="0"/>
                  </a:lnTo>
                  <a:close/>
                </a:path>
              </a:pathLst>
            </a:custGeom>
            <a:solidFill>
              <a:srgbClr val="FDB982">
                <a:alpha val="79998"/>
              </a:srgbClr>
            </a:solidFill>
          </p:spPr>
          <p:txBody>
            <a:bodyPr wrap="square" lIns="0" tIns="0" rIns="0" bIns="0" rtlCol="0"/>
            <a:lstStyle/>
            <a:p>
              <a:endParaRPr/>
            </a:p>
          </p:txBody>
        </p:sp>
        <p:sp>
          <p:nvSpPr>
            <p:cNvPr id="1294" name="object 1301">
              <a:extLst>
                <a:ext uri="{FF2B5EF4-FFF2-40B4-BE49-F238E27FC236}">
                  <a16:creationId xmlns:a16="http://schemas.microsoft.com/office/drawing/2014/main" id="{4940E8F7-315F-C1C6-47B3-57FE7FCB26F5}"/>
                </a:ext>
              </a:extLst>
            </p:cNvPr>
            <p:cNvSpPr/>
            <p:nvPr/>
          </p:nvSpPr>
          <p:spPr>
            <a:xfrm>
              <a:off x="11682310"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295" name="object 1302">
              <a:extLst>
                <a:ext uri="{FF2B5EF4-FFF2-40B4-BE49-F238E27FC236}">
                  <a16:creationId xmlns:a16="http://schemas.microsoft.com/office/drawing/2014/main" id="{70802614-5229-E336-410C-7C25F473A9C3}"/>
                </a:ext>
              </a:extLst>
            </p:cNvPr>
            <p:cNvSpPr/>
            <p:nvPr/>
          </p:nvSpPr>
          <p:spPr>
            <a:xfrm>
              <a:off x="11721376" y="191588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A94">
                <a:alpha val="79998"/>
              </a:srgbClr>
            </a:solidFill>
          </p:spPr>
          <p:txBody>
            <a:bodyPr wrap="square" lIns="0" tIns="0" rIns="0" bIns="0" rtlCol="0"/>
            <a:lstStyle/>
            <a:p>
              <a:endParaRPr/>
            </a:p>
          </p:txBody>
        </p:sp>
        <p:sp>
          <p:nvSpPr>
            <p:cNvPr id="1296" name="object 1303">
              <a:extLst>
                <a:ext uri="{FF2B5EF4-FFF2-40B4-BE49-F238E27FC236}">
                  <a16:creationId xmlns:a16="http://schemas.microsoft.com/office/drawing/2014/main" id="{8D3A36EB-A53A-4630-76EB-85B4D678AD31}"/>
                </a:ext>
              </a:extLst>
            </p:cNvPr>
            <p:cNvSpPr/>
            <p:nvPr/>
          </p:nvSpPr>
          <p:spPr>
            <a:xfrm>
              <a:off x="11760428"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09A">
                <a:alpha val="79998"/>
              </a:srgbClr>
            </a:solidFill>
          </p:spPr>
          <p:txBody>
            <a:bodyPr wrap="square" lIns="0" tIns="0" rIns="0" bIns="0" rtlCol="0"/>
            <a:lstStyle/>
            <a:p>
              <a:endParaRPr/>
            </a:p>
          </p:txBody>
        </p:sp>
        <p:sp>
          <p:nvSpPr>
            <p:cNvPr id="1297" name="object 1304">
              <a:extLst>
                <a:ext uri="{FF2B5EF4-FFF2-40B4-BE49-F238E27FC236}">
                  <a16:creationId xmlns:a16="http://schemas.microsoft.com/office/drawing/2014/main" id="{127BC695-00E7-FB5A-86A4-5E165B33693F}"/>
                </a:ext>
              </a:extLst>
            </p:cNvPr>
            <p:cNvSpPr/>
            <p:nvPr/>
          </p:nvSpPr>
          <p:spPr>
            <a:xfrm>
              <a:off x="11799493" y="191588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A93">
                <a:alpha val="79998"/>
              </a:srgbClr>
            </a:solidFill>
          </p:spPr>
          <p:txBody>
            <a:bodyPr wrap="square" lIns="0" tIns="0" rIns="0" bIns="0" rtlCol="0"/>
            <a:lstStyle/>
            <a:p>
              <a:endParaRPr/>
            </a:p>
          </p:txBody>
        </p:sp>
        <p:sp>
          <p:nvSpPr>
            <p:cNvPr id="1298" name="object 1305">
              <a:extLst>
                <a:ext uri="{FF2B5EF4-FFF2-40B4-BE49-F238E27FC236}">
                  <a16:creationId xmlns:a16="http://schemas.microsoft.com/office/drawing/2014/main" id="{E4C1B06A-CBE3-4F0D-7060-A3104A9C3FB9}"/>
                </a:ext>
              </a:extLst>
            </p:cNvPr>
            <p:cNvSpPr/>
            <p:nvPr/>
          </p:nvSpPr>
          <p:spPr>
            <a:xfrm>
              <a:off x="11838546"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299" name="object 1306">
              <a:extLst>
                <a:ext uri="{FF2B5EF4-FFF2-40B4-BE49-F238E27FC236}">
                  <a16:creationId xmlns:a16="http://schemas.microsoft.com/office/drawing/2014/main" id="{7F253007-68F8-9BC6-7756-ACB66C463B80}"/>
                </a:ext>
              </a:extLst>
            </p:cNvPr>
            <p:cNvSpPr/>
            <p:nvPr/>
          </p:nvSpPr>
          <p:spPr>
            <a:xfrm>
              <a:off x="11877611" y="191588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D96">
                <a:alpha val="79998"/>
              </a:srgbClr>
            </a:solidFill>
          </p:spPr>
          <p:txBody>
            <a:bodyPr wrap="square" lIns="0" tIns="0" rIns="0" bIns="0" rtlCol="0"/>
            <a:lstStyle/>
            <a:p>
              <a:endParaRPr/>
            </a:p>
          </p:txBody>
        </p:sp>
        <p:sp>
          <p:nvSpPr>
            <p:cNvPr id="1300" name="object 1307">
              <a:extLst>
                <a:ext uri="{FF2B5EF4-FFF2-40B4-BE49-F238E27FC236}">
                  <a16:creationId xmlns:a16="http://schemas.microsoft.com/office/drawing/2014/main" id="{06005FCC-DE8F-23E1-DD50-BC9B8A210701}"/>
                </a:ext>
              </a:extLst>
            </p:cNvPr>
            <p:cNvSpPr/>
            <p:nvPr/>
          </p:nvSpPr>
          <p:spPr>
            <a:xfrm>
              <a:off x="11916663"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301" name="object 1308">
              <a:extLst>
                <a:ext uri="{FF2B5EF4-FFF2-40B4-BE49-F238E27FC236}">
                  <a16:creationId xmlns:a16="http://schemas.microsoft.com/office/drawing/2014/main" id="{919FE10E-AD85-3667-D223-6BD54C689C4E}"/>
                </a:ext>
              </a:extLst>
            </p:cNvPr>
            <p:cNvSpPr/>
            <p:nvPr/>
          </p:nvSpPr>
          <p:spPr>
            <a:xfrm>
              <a:off x="11955729" y="191588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302" name="object 1309">
              <a:extLst>
                <a:ext uri="{FF2B5EF4-FFF2-40B4-BE49-F238E27FC236}">
                  <a16:creationId xmlns:a16="http://schemas.microsoft.com/office/drawing/2014/main" id="{530FE2BF-C1C3-CF66-C78F-B980D704B686}"/>
                </a:ext>
              </a:extLst>
            </p:cNvPr>
            <p:cNvSpPr/>
            <p:nvPr/>
          </p:nvSpPr>
          <p:spPr>
            <a:xfrm>
              <a:off x="10041851" y="195393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B66">
                <a:alpha val="79998"/>
              </a:srgbClr>
            </a:solidFill>
          </p:spPr>
          <p:txBody>
            <a:bodyPr wrap="square" lIns="0" tIns="0" rIns="0" bIns="0" rtlCol="0"/>
            <a:lstStyle/>
            <a:p>
              <a:endParaRPr/>
            </a:p>
          </p:txBody>
        </p:sp>
        <p:sp>
          <p:nvSpPr>
            <p:cNvPr id="1303" name="object 1310">
              <a:extLst>
                <a:ext uri="{FF2B5EF4-FFF2-40B4-BE49-F238E27FC236}">
                  <a16:creationId xmlns:a16="http://schemas.microsoft.com/office/drawing/2014/main" id="{C185BB7C-3E95-C1DD-D01E-073CB2051025}"/>
                </a:ext>
              </a:extLst>
            </p:cNvPr>
            <p:cNvSpPr/>
            <p:nvPr/>
          </p:nvSpPr>
          <p:spPr>
            <a:xfrm>
              <a:off x="10080904" y="195393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38C">
                <a:alpha val="79998"/>
              </a:srgbClr>
            </a:solidFill>
          </p:spPr>
          <p:txBody>
            <a:bodyPr wrap="square" lIns="0" tIns="0" rIns="0" bIns="0" rtlCol="0"/>
            <a:lstStyle/>
            <a:p>
              <a:endParaRPr/>
            </a:p>
          </p:txBody>
        </p:sp>
        <p:sp>
          <p:nvSpPr>
            <p:cNvPr id="1304" name="object 1311">
              <a:extLst>
                <a:ext uri="{FF2B5EF4-FFF2-40B4-BE49-F238E27FC236}">
                  <a16:creationId xmlns:a16="http://schemas.microsoft.com/office/drawing/2014/main" id="{96E87865-8169-B1AA-57DC-1C13FB5508FB}"/>
                </a:ext>
              </a:extLst>
            </p:cNvPr>
            <p:cNvSpPr/>
            <p:nvPr/>
          </p:nvSpPr>
          <p:spPr>
            <a:xfrm>
              <a:off x="10119969"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E53">
                <a:alpha val="79998"/>
              </a:srgbClr>
            </a:solidFill>
          </p:spPr>
          <p:txBody>
            <a:bodyPr wrap="square" lIns="0" tIns="0" rIns="0" bIns="0" rtlCol="0"/>
            <a:lstStyle/>
            <a:p>
              <a:endParaRPr/>
            </a:p>
          </p:txBody>
        </p:sp>
        <p:sp>
          <p:nvSpPr>
            <p:cNvPr id="1305" name="object 1312">
              <a:extLst>
                <a:ext uri="{FF2B5EF4-FFF2-40B4-BE49-F238E27FC236}">
                  <a16:creationId xmlns:a16="http://schemas.microsoft.com/office/drawing/2014/main" id="{A01ED61C-FE16-898E-7960-6B3ECAB363A7}"/>
                </a:ext>
              </a:extLst>
            </p:cNvPr>
            <p:cNvSpPr/>
            <p:nvPr/>
          </p:nvSpPr>
          <p:spPr>
            <a:xfrm>
              <a:off x="10159022"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306" name="object 1313">
              <a:extLst>
                <a:ext uri="{FF2B5EF4-FFF2-40B4-BE49-F238E27FC236}">
                  <a16:creationId xmlns:a16="http://schemas.microsoft.com/office/drawing/2014/main" id="{8E3550C2-915B-AB23-0172-5927DA912A54}"/>
                </a:ext>
              </a:extLst>
            </p:cNvPr>
            <p:cNvSpPr/>
            <p:nvPr/>
          </p:nvSpPr>
          <p:spPr>
            <a:xfrm>
              <a:off x="10198087"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849">
                <a:alpha val="79998"/>
              </a:srgbClr>
            </a:solidFill>
          </p:spPr>
          <p:txBody>
            <a:bodyPr wrap="square" lIns="0" tIns="0" rIns="0" bIns="0" rtlCol="0"/>
            <a:lstStyle/>
            <a:p>
              <a:endParaRPr/>
            </a:p>
          </p:txBody>
        </p:sp>
        <p:sp>
          <p:nvSpPr>
            <p:cNvPr id="1307" name="object 1314">
              <a:extLst>
                <a:ext uri="{FF2B5EF4-FFF2-40B4-BE49-F238E27FC236}">
                  <a16:creationId xmlns:a16="http://schemas.microsoft.com/office/drawing/2014/main" id="{B52A5440-E740-CF44-2644-F9ABCDB460EE}"/>
                </a:ext>
              </a:extLst>
            </p:cNvPr>
            <p:cNvSpPr/>
            <p:nvPr/>
          </p:nvSpPr>
          <p:spPr>
            <a:xfrm>
              <a:off x="10237139"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1308" name="object 1315">
              <a:extLst>
                <a:ext uri="{FF2B5EF4-FFF2-40B4-BE49-F238E27FC236}">
                  <a16:creationId xmlns:a16="http://schemas.microsoft.com/office/drawing/2014/main" id="{7E776CFC-653F-8766-5F44-E08C9F8D3AB1}"/>
                </a:ext>
              </a:extLst>
            </p:cNvPr>
            <p:cNvSpPr/>
            <p:nvPr/>
          </p:nvSpPr>
          <p:spPr>
            <a:xfrm>
              <a:off x="10276204"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1309" name="object 1316">
              <a:extLst>
                <a:ext uri="{FF2B5EF4-FFF2-40B4-BE49-F238E27FC236}">
                  <a16:creationId xmlns:a16="http://schemas.microsoft.com/office/drawing/2014/main" id="{DCC80ACD-441E-BBEA-C631-7898DEC8465D}"/>
                </a:ext>
              </a:extLst>
            </p:cNvPr>
            <p:cNvSpPr/>
            <p:nvPr/>
          </p:nvSpPr>
          <p:spPr>
            <a:xfrm>
              <a:off x="10315257"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1310" name="object 1317">
              <a:extLst>
                <a:ext uri="{FF2B5EF4-FFF2-40B4-BE49-F238E27FC236}">
                  <a16:creationId xmlns:a16="http://schemas.microsoft.com/office/drawing/2014/main" id="{93CB34A7-7C86-415D-88DD-2CEAB036ECAF}"/>
                </a:ext>
              </a:extLst>
            </p:cNvPr>
            <p:cNvSpPr/>
            <p:nvPr/>
          </p:nvSpPr>
          <p:spPr>
            <a:xfrm>
              <a:off x="10354322"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1311" name="object 1318">
              <a:extLst>
                <a:ext uri="{FF2B5EF4-FFF2-40B4-BE49-F238E27FC236}">
                  <a16:creationId xmlns:a16="http://schemas.microsoft.com/office/drawing/2014/main" id="{70CFE56F-8A99-503C-8CC1-5DFFE6636034}"/>
                </a:ext>
              </a:extLst>
            </p:cNvPr>
            <p:cNvSpPr/>
            <p:nvPr/>
          </p:nvSpPr>
          <p:spPr>
            <a:xfrm>
              <a:off x="10393375"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1312" name="object 1319">
              <a:extLst>
                <a:ext uri="{FF2B5EF4-FFF2-40B4-BE49-F238E27FC236}">
                  <a16:creationId xmlns:a16="http://schemas.microsoft.com/office/drawing/2014/main" id="{D43F9B69-4EFA-205C-1540-16D372A39696}"/>
                </a:ext>
              </a:extLst>
            </p:cNvPr>
            <p:cNvSpPr/>
            <p:nvPr/>
          </p:nvSpPr>
          <p:spPr>
            <a:xfrm>
              <a:off x="10432440"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26E4C">
                <a:alpha val="79998"/>
              </a:srgbClr>
            </a:solidFill>
          </p:spPr>
          <p:txBody>
            <a:bodyPr wrap="square" lIns="0" tIns="0" rIns="0" bIns="0" rtlCol="0"/>
            <a:lstStyle/>
            <a:p>
              <a:endParaRPr/>
            </a:p>
          </p:txBody>
        </p:sp>
        <p:sp>
          <p:nvSpPr>
            <p:cNvPr id="1313" name="object 1320">
              <a:extLst>
                <a:ext uri="{FF2B5EF4-FFF2-40B4-BE49-F238E27FC236}">
                  <a16:creationId xmlns:a16="http://schemas.microsoft.com/office/drawing/2014/main" id="{EB9F2180-B69C-E739-259E-6C969EDE3B7F}"/>
                </a:ext>
              </a:extLst>
            </p:cNvPr>
            <p:cNvSpPr/>
            <p:nvPr/>
          </p:nvSpPr>
          <p:spPr>
            <a:xfrm>
              <a:off x="10471492"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A5A3F">
                <a:alpha val="79998"/>
              </a:srgbClr>
            </a:solidFill>
          </p:spPr>
          <p:txBody>
            <a:bodyPr wrap="square" lIns="0" tIns="0" rIns="0" bIns="0" rtlCol="0"/>
            <a:lstStyle/>
            <a:p>
              <a:endParaRPr/>
            </a:p>
          </p:txBody>
        </p:sp>
        <p:sp>
          <p:nvSpPr>
            <p:cNvPr id="1314" name="object 1321">
              <a:extLst>
                <a:ext uri="{FF2B5EF4-FFF2-40B4-BE49-F238E27FC236}">
                  <a16:creationId xmlns:a16="http://schemas.microsoft.com/office/drawing/2014/main" id="{E87FD179-ACE2-76FF-DF9F-7BC3E39A8FF3}"/>
                </a:ext>
              </a:extLst>
            </p:cNvPr>
            <p:cNvSpPr/>
            <p:nvPr/>
          </p:nvSpPr>
          <p:spPr>
            <a:xfrm>
              <a:off x="10510558"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1315" name="object 1322">
              <a:extLst>
                <a:ext uri="{FF2B5EF4-FFF2-40B4-BE49-F238E27FC236}">
                  <a16:creationId xmlns:a16="http://schemas.microsoft.com/office/drawing/2014/main" id="{04272071-0069-BD36-6E2C-FDFDD311A7A8}"/>
                </a:ext>
              </a:extLst>
            </p:cNvPr>
            <p:cNvSpPr/>
            <p:nvPr/>
          </p:nvSpPr>
          <p:spPr>
            <a:xfrm>
              <a:off x="10549610"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316" name="object 1323">
              <a:extLst>
                <a:ext uri="{FF2B5EF4-FFF2-40B4-BE49-F238E27FC236}">
                  <a16:creationId xmlns:a16="http://schemas.microsoft.com/office/drawing/2014/main" id="{E3581B4E-6CF1-E204-B3F5-491F30326072}"/>
                </a:ext>
              </a:extLst>
            </p:cNvPr>
            <p:cNvSpPr/>
            <p:nvPr/>
          </p:nvSpPr>
          <p:spPr>
            <a:xfrm>
              <a:off x="10588675"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317" name="object 1324">
              <a:extLst>
                <a:ext uri="{FF2B5EF4-FFF2-40B4-BE49-F238E27FC236}">
                  <a16:creationId xmlns:a16="http://schemas.microsoft.com/office/drawing/2014/main" id="{F92A6C28-BF35-FA5B-18AE-EF287B57CE20}"/>
                </a:ext>
              </a:extLst>
            </p:cNvPr>
            <p:cNvSpPr/>
            <p:nvPr/>
          </p:nvSpPr>
          <p:spPr>
            <a:xfrm>
              <a:off x="10627728"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318" name="object 1325">
              <a:extLst>
                <a:ext uri="{FF2B5EF4-FFF2-40B4-BE49-F238E27FC236}">
                  <a16:creationId xmlns:a16="http://schemas.microsoft.com/office/drawing/2014/main" id="{271C9E7D-AE77-EE6D-10E6-0DA93ED158EB}"/>
                </a:ext>
              </a:extLst>
            </p:cNvPr>
            <p:cNvSpPr/>
            <p:nvPr/>
          </p:nvSpPr>
          <p:spPr>
            <a:xfrm>
              <a:off x="10666793"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65239">
                <a:alpha val="79998"/>
              </a:srgbClr>
            </a:solidFill>
          </p:spPr>
          <p:txBody>
            <a:bodyPr wrap="square" lIns="0" tIns="0" rIns="0" bIns="0" rtlCol="0"/>
            <a:lstStyle/>
            <a:p>
              <a:endParaRPr/>
            </a:p>
          </p:txBody>
        </p:sp>
        <p:sp>
          <p:nvSpPr>
            <p:cNvPr id="1319" name="object 1326">
              <a:extLst>
                <a:ext uri="{FF2B5EF4-FFF2-40B4-BE49-F238E27FC236}">
                  <a16:creationId xmlns:a16="http://schemas.microsoft.com/office/drawing/2014/main" id="{358F4A71-D4EF-B454-61FE-BD54CA8BC358}"/>
                </a:ext>
              </a:extLst>
            </p:cNvPr>
            <p:cNvSpPr/>
            <p:nvPr/>
          </p:nvSpPr>
          <p:spPr>
            <a:xfrm>
              <a:off x="10705845"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320" name="object 1327">
              <a:extLst>
                <a:ext uri="{FF2B5EF4-FFF2-40B4-BE49-F238E27FC236}">
                  <a16:creationId xmlns:a16="http://schemas.microsoft.com/office/drawing/2014/main" id="{79EDE35C-8979-D9C7-465C-68E2340F62CE}"/>
                </a:ext>
              </a:extLst>
            </p:cNvPr>
            <p:cNvSpPr/>
            <p:nvPr/>
          </p:nvSpPr>
          <p:spPr>
            <a:xfrm>
              <a:off x="10744911"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321" name="object 1328">
              <a:extLst>
                <a:ext uri="{FF2B5EF4-FFF2-40B4-BE49-F238E27FC236}">
                  <a16:creationId xmlns:a16="http://schemas.microsoft.com/office/drawing/2014/main" id="{6D791E8F-C656-FF6E-61E6-0A6A4BF9B4E1}"/>
                </a:ext>
              </a:extLst>
            </p:cNvPr>
            <p:cNvSpPr/>
            <p:nvPr/>
          </p:nvSpPr>
          <p:spPr>
            <a:xfrm>
              <a:off x="10783963"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322" name="object 1329">
              <a:extLst>
                <a:ext uri="{FF2B5EF4-FFF2-40B4-BE49-F238E27FC236}">
                  <a16:creationId xmlns:a16="http://schemas.microsoft.com/office/drawing/2014/main" id="{134F41C7-9543-BEFE-5017-98291A6648E6}"/>
                </a:ext>
              </a:extLst>
            </p:cNvPr>
            <p:cNvSpPr/>
            <p:nvPr/>
          </p:nvSpPr>
          <p:spPr>
            <a:xfrm>
              <a:off x="10823028" y="195393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5764F">
                <a:alpha val="79998"/>
              </a:srgbClr>
            </a:solidFill>
          </p:spPr>
          <p:txBody>
            <a:bodyPr wrap="square" lIns="0" tIns="0" rIns="0" bIns="0" rtlCol="0"/>
            <a:lstStyle/>
            <a:p>
              <a:endParaRPr/>
            </a:p>
          </p:txBody>
        </p:sp>
        <p:sp>
          <p:nvSpPr>
            <p:cNvPr id="1323" name="object 1330">
              <a:extLst>
                <a:ext uri="{FF2B5EF4-FFF2-40B4-BE49-F238E27FC236}">
                  <a16:creationId xmlns:a16="http://schemas.microsoft.com/office/drawing/2014/main" id="{D9155C83-7DDB-BCD2-4036-BE41B9A593BC}"/>
                </a:ext>
              </a:extLst>
            </p:cNvPr>
            <p:cNvSpPr/>
            <p:nvPr/>
          </p:nvSpPr>
          <p:spPr>
            <a:xfrm>
              <a:off x="10862081"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1324" name="object 1331">
              <a:extLst>
                <a:ext uri="{FF2B5EF4-FFF2-40B4-BE49-F238E27FC236}">
                  <a16:creationId xmlns:a16="http://schemas.microsoft.com/office/drawing/2014/main" id="{714CF499-8B2B-3F6B-5730-789FE02B1341}"/>
                </a:ext>
              </a:extLst>
            </p:cNvPr>
            <p:cNvSpPr/>
            <p:nvPr/>
          </p:nvSpPr>
          <p:spPr>
            <a:xfrm>
              <a:off x="10901146" y="195393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19B">
                <a:alpha val="79998"/>
              </a:srgbClr>
            </a:solidFill>
          </p:spPr>
          <p:txBody>
            <a:bodyPr wrap="square" lIns="0" tIns="0" rIns="0" bIns="0" rtlCol="0"/>
            <a:lstStyle/>
            <a:p>
              <a:endParaRPr/>
            </a:p>
          </p:txBody>
        </p:sp>
        <p:sp>
          <p:nvSpPr>
            <p:cNvPr id="1325" name="object 1332">
              <a:extLst>
                <a:ext uri="{FF2B5EF4-FFF2-40B4-BE49-F238E27FC236}">
                  <a16:creationId xmlns:a16="http://schemas.microsoft.com/office/drawing/2014/main" id="{A46A160A-A696-FA2C-594B-8EB4DD42F33C}"/>
                </a:ext>
              </a:extLst>
            </p:cNvPr>
            <p:cNvSpPr/>
            <p:nvPr/>
          </p:nvSpPr>
          <p:spPr>
            <a:xfrm>
              <a:off x="10940199"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326" name="object 1333">
              <a:extLst>
                <a:ext uri="{FF2B5EF4-FFF2-40B4-BE49-F238E27FC236}">
                  <a16:creationId xmlns:a16="http://schemas.microsoft.com/office/drawing/2014/main" id="{FE2682AC-2F1B-1080-6F19-D3D728472C35}"/>
                </a:ext>
              </a:extLst>
            </p:cNvPr>
            <p:cNvSpPr/>
            <p:nvPr/>
          </p:nvSpPr>
          <p:spPr>
            <a:xfrm>
              <a:off x="10979251"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327" name="object 1334">
              <a:extLst>
                <a:ext uri="{FF2B5EF4-FFF2-40B4-BE49-F238E27FC236}">
                  <a16:creationId xmlns:a16="http://schemas.microsoft.com/office/drawing/2014/main" id="{7274ED97-1C06-AEA2-AD26-4BE94BD2366E}"/>
                </a:ext>
              </a:extLst>
            </p:cNvPr>
            <p:cNvSpPr/>
            <p:nvPr/>
          </p:nvSpPr>
          <p:spPr>
            <a:xfrm>
              <a:off x="11018316"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328" name="object 1335">
              <a:extLst>
                <a:ext uri="{FF2B5EF4-FFF2-40B4-BE49-F238E27FC236}">
                  <a16:creationId xmlns:a16="http://schemas.microsoft.com/office/drawing/2014/main" id="{F3184954-13F8-0C2B-AABE-8F4F7B2773D9}"/>
                </a:ext>
              </a:extLst>
            </p:cNvPr>
            <p:cNvSpPr/>
            <p:nvPr/>
          </p:nvSpPr>
          <p:spPr>
            <a:xfrm>
              <a:off x="11057369"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329" name="object 1336">
              <a:extLst>
                <a:ext uri="{FF2B5EF4-FFF2-40B4-BE49-F238E27FC236}">
                  <a16:creationId xmlns:a16="http://schemas.microsoft.com/office/drawing/2014/main" id="{A05B9F14-F8F8-3244-F810-56BD2E5D87C8}"/>
                </a:ext>
              </a:extLst>
            </p:cNvPr>
            <p:cNvSpPr/>
            <p:nvPr/>
          </p:nvSpPr>
          <p:spPr>
            <a:xfrm>
              <a:off x="11096434"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330" name="object 1337">
              <a:extLst>
                <a:ext uri="{FF2B5EF4-FFF2-40B4-BE49-F238E27FC236}">
                  <a16:creationId xmlns:a16="http://schemas.microsoft.com/office/drawing/2014/main" id="{9F739799-F4AF-999A-DF5F-2F3F8C411F40}"/>
                </a:ext>
              </a:extLst>
            </p:cNvPr>
            <p:cNvSpPr/>
            <p:nvPr/>
          </p:nvSpPr>
          <p:spPr>
            <a:xfrm>
              <a:off x="11135486"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331" name="object 1338">
              <a:extLst>
                <a:ext uri="{FF2B5EF4-FFF2-40B4-BE49-F238E27FC236}">
                  <a16:creationId xmlns:a16="http://schemas.microsoft.com/office/drawing/2014/main" id="{2E3D14B7-E05A-E67B-92E9-624DBE277D95}"/>
                </a:ext>
              </a:extLst>
            </p:cNvPr>
            <p:cNvSpPr/>
            <p:nvPr/>
          </p:nvSpPr>
          <p:spPr>
            <a:xfrm>
              <a:off x="11174552"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332" name="object 1339">
              <a:extLst>
                <a:ext uri="{FF2B5EF4-FFF2-40B4-BE49-F238E27FC236}">
                  <a16:creationId xmlns:a16="http://schemas.microsoft.com/office/drawing/2014/main" id="{78D360CB-6674-4BE3-415C-FF6778E914E5}"/>
                </a:ext>
              </a:extLst>
            </p:cNvPr>
            <p:cNvSpPr/>
            <p:nvPr/>
          </p:nvSpPr>
          <p:spPr>
            <a:xfrm>
              <a:off x="11213604"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1333" name="object 1340">
              <a:extLst>
                <a:ext uri="{FF2B5EF4-FFF2-40B4-BE49-F238E27FC236}">
                  <a16:creationId xmlns:a16="http://schemas.microsoft.com/office/drawing/2014/main" id="{7FC59139-491D-5D22-247C-74726919C04F}"/>
                </a:ext>
              </a:extLst>
            </p:cNvPr>
            <p:cNvSpPr/>
            <p:nvPr/>
          </p:nvSpPr>
          <p:spPr>
            <a:xfrm>
              <a:off x="11252669"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1334" name="object 1341">
              <a:extLst>
                <a:ext uri="{FF2B5EF4-FFF2-40B4-BE49-F238E27FC236}">
                  <a16:creationId xmlns:a16="http://schemas.microsoft.com/office/drawing/2014/main" id="{B4EC9FFF-5FAA-5154-E80B-02C3345DCCB1}"/>
                </a:ext>
              </a:extLst>
            </p:cNvPr>
            <p:cNvSpPr/>
            <p:nvPr/>
          </p:nvSpPr>
          <p:spPr>
            <a:xfrm>
              <a:off x="11291722"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7">
                <a:alpha val="79998"/>
              </a:srgbClr>
            </a:solidFill>
          </p:spPr>
          <p:txBody>
            <a:bodyPr wrap="square" lIns="0" tIns="0" rIns="0" bIns="0" rtlCol="0"/>
            <a:lstStyle/>
            <a:p>
              <a:endParaRPr/>
            </a:p>
          </p:txBody>
        </p:sp>
        <p:sp>
          <p:nvSpPr>
            <p:cNvPr id="1335" name="object 1342">
              <a:extLst>
                <a:ext uri="{FF2B5EF4-FFF2-40B4-BE49-F238E27FC236}">
                  <a16:creationId xmlns:a16="http://schemas.microsoft.com/office/drawing/2014/main" id="{EFA71271-BEFB-CBDA-90B2-61D6B491A56F}"/>
                </a:ext>
              </a:extLst>
            </p:cNvPr>
            <p:cNvSpPr/>
            <p:nvPr/>
          </p:nvSpPr>
          <p:spPr>
            <a:xfrm>
              <a:off x="11330787"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336" name="object 1343">
              <a:extLst>
                <a:ext uri="{FF2B5EF4-FFF2-40B4-BE49-F238E27FC236}">
                  <a16:creationId xmlns:a16="http://schemas.microsoft.com/office/drawing/2014/main" id="{BE79EB97-EFEA-3AF7-A4AF-6E228E497629}"/>
                </a:ext>
              </a:extLst>
            </p:cNvPr>
            <p:cNvSpPr/>
            <p:nvPr/>
          </p:nvSpPr>
          <p:spPr>
            <a:xfrm>
              <a:off x="11369840"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1337" name="object 1344">
              <a:extLst>
                <a:ext uri="{FF2B5EF4-FFF2-40B4-BE49-F238E27FC236}">
                  <a16:creationId xmlns:a16="http://schemas.microsoft.com/office/drawing/2014/main" id="{3B9AEFF1-AD7D-8F8F-73A6-A9A21359319A}"/>
                </a:ext>
              </a:extLst>
            </p:cNvPr>
            <p:cNvSpPr/>
            <p:nvPr/>
          </p:nvSpPr>
          <p:spPr>
            <a:xfrm>
              <a:off x="11408905"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1338" name="object 1345">
              <a:extLst>
                <a:ext uri="{FF2B5EF4-FFF2-40B4-BE49-F238E27FC236}">
                  <a16:creationId xmlns:a16="http://schemas.microsoft.com/office/drawing/2014/main" id="{5833497F-D949-B8BE-8205-036D287766A3}"/>
                </a:ext>
              </a:extLst>
            </p:cNvPr>
            <p:cNvSpPr/>
            <p:nvPr/>
          </p:nvSpPr>
          <p:spPr>
            <a:xfrm>
              <a:off x="11447957"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14D">
                <a:alpha val="79998"/>
              </a:srgbClr>
            </a:solidFill>
          </p:spPr>
          <p:txBody>
            <a:bodyPr wrap="square" lIns="0" tIns="0" rIns="0" bIns="0" rtlCol="0"/>
            <a:lstStyle/>
            <a:p>
              <a:endParaRPr/>
            </a:p>
          </p:txBody>
        </p:sp>
        <p:sp>
          <p:nvSpPr>
            <p:cNvPr id="1339" name="object 1346">
              <a:extLst>
                <a:ext uri="{FF2B5EF4-FFF2-40B4-BE49-F238E27FC236}">
                  <a16:creationId xmlns:a16="http://schemas.microsoft.com/office/drawing/2014/main" id="{A6CB9BF1-42B0-1713-E1DE-4650EBFFD147}"/>
                </a:ext>
              </a:extLst>
            </p:cNvPr>
            <p:cNvSpPr/>
            <p:nvPr/>
          </p:nvSpPr>
          <p:spPr>
            <a:xfrm>
              <a:off x="11487022"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1340" name="object 1347">
              <a:extLst>
                <a:ext uri="{FF2B5EF4-FFF2-40B4-BE49-F238E27FC236}">
                  <a16:creationId xmlns:a16="http://schemas.microsoft.com/office/drawing/2014/main" id="{FF49C534-55BD-D85C-ACA1-48D92BF78B48}"/>
                </a:ext>
              </a:extLst>
            </p:cNvPr>
            <p:cNvSpPr/>
            <p:nvPr/>
          </p:nvSpPr>
          <p:spPr>
            <a:xfrm>
              <a:off x="11526075"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341" name="object 1348">
              <a:extLst>
                <a:ext uri="{FF2B5EF4-FFF2-40B4-BE49-F238E27FC236}">
                  <a16:creationId xmlns:a16="http://schemas.microsoft.com/office/drawing/2014/main" id="{E450BB0A-7DB8-8EC6-DF23-2C394EA57B92}"/>
                </a:ext>
              </a:extLst>
            </p:cNvPr>
            <p:cNvSpPr/>
            <p:nvPr/>
          </p:nvSpPr>
          <p:spPr>
            <a:xfrm>
              <a:off x="11565140"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1342" name="object 1349">
              <a:extLst>
                <a:ext uri="{FF2B5EF4-FFF2-40B4-BE49-F238E27FC236}">
                  <a16:creationId xmlns:a16="http://schemas.microsoft.com/office/drawing/2014/main" id="{C96C35BF-B22C-2573-FFE2-1011AB27B52F}"/>
                </a:ext>
              </a:extLst>
            </p:cNvPr>
            <p:cNvSpPr/>
            <p:nvPr/>
          </p:nvSpPr>
          <p:spPr>
            <a:xfrm>
              <a:off x="11604193"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1343" name="object 1350">
              <a:extLst>
                <a:ext uri="{FF2B5EF4-FFF2-40B4-BE49-F238E27FC236}">
                  <a16:creationId xmlns:a16="http://schemas.microsoft.com/office/drawing/2014/main" id="{806960BF-0065-2493-A604-5D17622393A8}"/>
                </a:ext>
              </a:extLst>
            </p:cNvPr>
            <p:cNvSpPr/>
            <p:nvPr/>
          </p:nvSpPr>
          <p:spPr>
            <a:xfrm>
              <a:off x="11643258" y="195393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791">
                <a:alpha val="79998"/>
              </a:srgbClr>
            </a:solidFill>
          </p:spPr>
          <p:txBody>
            <a:bodyPr wrap="square" lIns="0" tIns="0" rIns="0" bIns="0" rtlCol="0"/>
            <a:lstStyle/>
            <a:p>
              <a:endParaRPr/>
            </a:p>
          </p:txBody>
        </p:sp>
        <p:sp>
          <p:nvSpPr>
            <p:cNvPr id="1344" name="object 1351">
              <a:extLst>
                <a:ext uri="{FF2B5EF4-FFF2-40B4-BE49-F238E27FC236}">
                  <a16:creationId xmlns:a16="http://schemas.microsoft.com/office/drawing/2014/main" id="{1581A282-9305-91ED-F877-9C725ED3257C}"/>
                </a:ext>
              </a:extLst>
            </p:cNvPr>
            <p:cNvSpPr/>
            <p:nvPr/>
          </p:nvSpPr>
          <p:spPr>
            <a:xfrm>
              <a:off x="11682310"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345" name="object 1352">
              <a:extLst>
                <a:ext uri="{FF2B5EF4-FFF2-40B4-BE49-F238E27FC236}">
                  <a16:creationId xmlns:a16="http://schemas.microsoft.com/office/drawing/2014/main" id="{6E746E00-7134-D28E-A251-87B958A058DA}"/>
                </a:ext>
              </a:extLst>
            </p:cNvPr>
            <p:cNvSpPr/>
            <p:nvPr/>
          </p:nvSpPr>
          <p:spPr>
            <a:xfrm>
              <a:off x="11721376" y="195393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18A">
                <a:alpha val="79998"/>
              </a:srgbClr>
            </a:solidFill>
          </p:spPr>
          <p:txBody>
            <a:bodyPr wrap="square" lIns="0" tIns="0" rIns="0" bIns="0" rtlCol="0"/>
            <a:lstStyle/>
            <a:p>
              <a:endParaRPr/>
            </a:p>
          </p:txBody>
        </p:sp>
        <p:sp>
          <p:nvSpPr>
            <p:cNvPr id="1346" name="object 1353">
              <a:extLst>
                <a:ext uri="{FF2B5EF4-FFF2-40B4-BE49-F238E27FC236}">
                  <a16:creationId xmlns:a16="http://schemas.microsoft.com/office/drawing/2014/main" id="{E163DD67-864F-32A2-FF4B-9D4C341C60B2}"/>
                </a:ext>
              </a:extLst>
            </p:cNvPr>
            <p:cNvSpPr/>
            <p:nvPr/>
          </p:nvSpPr>
          <p:spPr>
            <a:xfrm>
              <a:off x="11760428"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347" name="object 1354">
              <a:extLst>
                <a:ext uri="{FF2B5EF4-FFF2-40B4-BE49-F238E27FC236}">
                  <a16:creationId xmlns:a16="http://schemas.microsoft.com/office/drawing/2014/main" id="{B4225365-77ED-2CC2-6B25-35809E11EE84}"/>
                </a:ext>
              </a:extLst>
            </p:cNvPr>
            <p:cNvSpPr/>
            <p:nvPr/>
          </p:nvSpPr>
          <p:spPr>
            <a:xfrm>
              <a:off x="11799493" y="195393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872">
                <a:alpha val="79998"/>
              </a:srgbClr>
            </a:solidFill>
          </p:spPr>
          <p:txBody>
            <a:bodyPr wrap="square" lIns="0" tIns="0" rIns="0" bIns="0" rtlCol="0"/>
            <a:lstStyle/>
            <a:p>
              <a:endParaRPr/>
            </a:p>
          </p:txBody>
        </p:sp>
        <p:sp>
          <p:nvSpPr>
            <p:cNvPr id="1348" name="object 1355">
              <a:extLst>
                <a:ext uri="{FF2B5EF4-FFF2-40B4-BE49-F238E27FC236}">
                  <a16:creationId xmlns:a16="http://schemas.microsoft.com/office/drawing/2014/main" id="{3EF5A044-4CFD-0090-6C62-0073B9F4D05D}"/>
                </a:ext>
              </a:extLst>
            </p:cNvPr>
            <p:cNvSpPr/>
            <p:nvPr/>
          </p:nvSpPr>
          <p:spPr>
            <a:xfrm>
              <a:off x="11838546"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349" name="object 1356">
              <a:extLst>
                <a:ext uri="{FF2B5EF4-FFF2-40B4-BE49-F238E27FC236}">
                  <a16:creationId xmlns:a16="http://schemas.microsoft.com/office/drawing/2014/main" id="{B77C1C11-5BF2-AA5A-050C-4C69C41929EB}"/>
                </a:ext>
              </a:extLst>
            </p:cNvPr>
            <p:cNvSpPr/>
            <p:nvPr/>
          </p:nvSpPr>
          <p:spPr>
            <a:xfrm>
              <a:off x="11877611" y="195393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6A3">
                <a:alpha val="79998"/>
              </a:srgbClr>
            </a:solidFill>
          </p:spPr>
          <p:txBody>
            <a:bodyPr wrap="square" lIns="0" tIns="0" rIns="0" bIns="0" rtlCol="0"/>
            <a:lstStyle/>
            <a:p>
              <a:endParaRPr/>
            </a:p>
          </p:txBody>
        </p:sp>
        <p:sp>
          <p:nvSpPr>
            <p:cNvPr id="1350" name="object 1357">
              <a:extLst>
                <a:ext uri="{FF2B5EF4-FFF2-40B4-BE49-F238E27FC236}">
                  <a16:creationId xmlns:a16="http://schemas.microsoft.com/office/drawing/2014/main" id="{C6950A0A-1E35-43FA-2672-EF47B35BE564}"/>
                </a:ext>
              </a:extLst>
            </p:cNvPr>
            <p:cNvSpPr/>
            <p:nvPr/>
          </p:nvSpPr>
          <p:spPr>
            <a:xfrm>
              <a:off x="11916663"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750">
                <a:alpha val="79998"/>
              </a:srgbClr>
            </a:solidFill>
          </p:spPr>
          <p:txBody>
            <a:bodyPr wrap="square" lIns="0" tIns="0" rIns="0" bIns="0" rtlCol="0"/>
            <a:lstStyle/>
            <a:p>
              <a:endParaRPr/>
            </a:p>
          </p:txBody>
        </p:sp>
        <p:sp>
          <p:nvSpPr>
            <p:cNvPr id="1351" name="object 1358">
              <a:extLst>
                <a:ext uri="{FF2B5EF4-FFF2-40B4-BE49-F238E27FC236}">
                  <a16:creationId xmlns:a16="http://schemas.microsoft.com/office/drawing/2014/main" id="{80FB2330-D9B5-B38E-B248-4378A0EA230D}"/>
                </a:ext>
              </a:extLst>
            </p:cNvPr>
            <p:cNvSpPr/>
            <p:nvPr/>
          </p:nvSpPr>
          <p:spPr>
            <a:xfrm>
              <a:off x="11955729" y="195393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1352" name="object 1359">
              <a:extLst>
                <a:ext uri="{FF2B5EF4-FFF2-40B4-BE49-F238E27FC236}">
                  <a16:creationId xmlns:a16="http://schemas.microsoft.com/office/drawing/2014/main" id="{3F43A080-CC12-3DC0-F287-9AFC0AD8CE69}"/>
                </a:ext>
              </a:extLst>
            </p:cNvPr>
            <p:cNvSpPr/>
            <p:nvPr/>
          </p:nvSpPr>
          <p:spPr>
            <a:xfrm>
              <a:off x="10041851" y="199198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CD2316">
                <a:alpha val="79998"/>
              </a:srgbClr>
            </a:solidFill>
          </p:spPr>
          <p:txBody>
            <a:bodyPr wrap="square" lIns="0" tIns="0" rIns="0" bIns="0" rtlCol="0"/>
            <a:lstStyle/>
            <a:p>
              <a:endParaRPr/>
            </a:p>
          </p:txBody>
        </p:sp>
        <p:sp>
          <p:nvSpPr>
            <p:cNvPr id="1353" name="object 1360">
              <a:extLst>
                <a:ext uri="{FF2B5EF4-FFF2-40B4-BE49-F238E27FC236}">
                  <a16:creationId xmlns:a16="http://schemas.microsoft.com/office/drawing/2014/main" id="{CF11A070-F2BA-BCEF-2032-8A167EF40DFC}"/>
                </a:ext>
              </a:extLst>
            </p:cNvPr>
            <p:cNvSpPr/>
            <p:nvPr/>
          </p:nvSpPr>
          <p:spPr>
            <a:xfrm>
              <a:off x="10080904" y="199198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DA3724">
                <a:alpha val="79998"/>
              </a:srgbClr>
            </a:solidFill>
          </p:spPr>
          <p:txBody>
            <a:bodyPr wrap="square" lIns="0" tIns="0" rIns="0" bIns="0" rtlCol="0"/>
            <a:lstStyle/>
            <a:p>
              <a:endParaRPr/>
            </a:p>
          </p:txBody>
        </p:sp>
        <p:sp>
          <p:nvSpPr>
            <p:cNvPr id="1354" name="object 1361">
              <a:extLst>
                <a:ext uri="{FF2B5EF4-FFF2-40B4-BE49-F238E27FC236}">
                  <a16:creationId xmlns:a16="http://schemas.microsoft.com/office/drawing/2014/main" id="{6DE2ED7F-946B-563C-307D-51E096D16AD3}"/>
                </a:ext>
              </a:extLst>
            </p:cNvPr>
            <p:cNvSpPr/>
            <p:nvPr/>
          </p:nvSpPr>
          <p:spPr>
            <a:xfrm>
              <a:off x="10119969"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1355" name="object 1362">
              <a:extLst>
                <a:ext uri="{FF2B5EF4-FFF2-40B4-BE49-F238E27FC236}">
                  <a16:creationId xmlns:a16="http://schemas.microsoft.com/office/drawing/2014/main" id="{BCBA00D3-2FF7-4A8E-27CB-54E157CE8BA5}"/>
                </a:ext>
              </a:extLst>
            </p:cNvPr>
            <p:cNvSpPr/>
            <p:nvPr/>
          </p:nvSpPr>
          <p:spPr>
            <a:xfrm>
              <a:off x="10159022"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A60000">
                <a:alpha val="79998"/>
              </a:srgbClr>
            </a:solidFill>
          </p:spPr>
          <p:txBody>
            <a:bodyPr wrap="square" lIns="0" tIns="0" rIns="0" bIns="0" rtlCol="0"/>
            <a:lstStyle/>
            <a:p>
              <a:endParaRPr/>
            </a:p>
          </p:txBody>
        </p:sp>
        <p:sp>
          <p:nvSpPr>
            <p:cNvPr id="1356" name="object 1363">
              <a:extLst>
                <a:ext uri="{FF2B5EF4-FFF2-40B4-BE49-F238E27FC236}">
                  <a16:creationId xmlns:a16="http://schemas.microsoft.com/office/drawing/2014/main" id="{556D8E7D-27F1-08E2-D284-45DD68F031E2}"/>
                </a:ext>
              </a:extLst>
            </p:cNvPr>
            <p:cNvSpPr/>
            <p:nvPr/>
          </p:nvSpPr>
          <p:spPr>
            <a:xfrm>
              <a:off x="10198087"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357" name="object 1364">
              <a:extLst>
                <a:ext uri="{FF2B5EF4-FFF2-40B4-BE49-F238E27FC236}">
                  <a16:creationId xmlns:a16="http://schemas.microsoft.com/office/drawing/2014/main" id="{825D3F83-5C01-B226-FDC9-B0E20CBBB819}"/>
                </a:ext>
              </a:extLst>
            </p:cNvPr>
            <p:cNvSpPr/>
            <p:nvPr/>
          </p:nvSpPr>
          <p:spPr>
            <a:xfrm>
              <a:off x="10237139"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1358" name="object 1365">
              <a:extLst>
                <a:ext uri="{FF2B5EF4-FFF2-40B4-BE49-F238E27FC236}">
                  <a16:creationId xmlns:a16="http://schemas.microsoft.com/office/drawing/2014/main" id="{1A9D4E7E-5E0C-92B2-DB83-5AC7D43F87DC}"/>
                </a:ext>
              </a:extLst>
            </p:cNvPr>
            <p:cNvSpPr/>
            <p:nvPr/>
          </p:nvSpPr>
          <p:spPr>
            <a:xfrm>
              <a:off x="10276204"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359" name="object 1366">
              <a:extLst>
                <a:ext uri="{FF2B5EF4-FFF2-40B4-BE49-F238E27FC236}">
                  <a16:creationId xmlns:a16="http://schemas.microsoft.com/office/drawing/2014/main" id="{952AB3FE-844D-443F-66B8-D162AAC0EEFE}"/>
                </a:ext>
              </a:extLst>
            </p:cNvPr>
            <p:cNvSpPr/>
            <p:nvPr/>
          </p:nvSpPr>
          <p:spPr>
            <a:xfrm>
              <a:off x="10315257"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CD2">
                <a:alpha val="79998"/>
              </a:srgbClr>
            </a:solidFill>
          </p:spPr>
          <p:txBody>
            <a:bodyPr wrap="square" lIns="0" tIns="0" rIns="0" bIns="0" rtlCol="0"/>
            <a:lstStyle/>
            <a:p>
              <a:endParaRPr/>
            </a:p>
          </p:txBody>
        </p:sp>
        <p:sp>
          <p:nvSpPr>
            <p:cNvPr id="1360" name="object 1367">
              <a:extLst>
                <a:ext uri="{FF2B5EF4-FFF2-40B4-BE49-F238E27FC236}">
                  <a16:creationId xmlns:a16="http://schemas.microsoft.com/office/drawing/2014/main" id="{0E7DB0B0-0828-4AEC-EF74-7728CC9F7354}"/>
                </a:ext>
              </a:extLst>
            </p:cNvPr>
            <p:cNvSpPr/>
            <p:nvPr/>
          </p:nvSpPr>
          <p:spPr>
            <a:xfrm>
              <a:off x="10354322"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0">
                <a:alpha val="79998"/>
              </a:srgbClr>
            </a:solidFill>
          </p:spPr>
          <p:txBody>
            <a:bodyPr wrap="square" lIns="0" tIns="0" rIns="0" bIns="0" rtlCol="0"/>
            <a:lstStyle/>
            <a:p>
              <a:endParaRPr/>
            </a:p>
          </p:txBody>
        </p:sp>
        <p:sp>
          <p:nvSpPr>
            <p:cNvPr id="1361" name="object 1368">
              <a:extLst>
                <a:ext uri="{FF2B5EF4-FFF2-40B4-BE49-F238E27FC236}">
                  <a16:creationId xmlns:a16="http://schemas.microsoft.com/office/drawing/2014/main" id="{0B1FB7F1-A98E-A7F8-1E89-A54C0C1B537D}"/>
                </a:ext>
              </a:extLst>
            </p:cNvPr>
            <p:cNvSpPr/>
            <p:nvPr/>
          </p:nvSpPr>
          <p:spPr>
            <a:xfrm>
              <a:off x="10393375"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1362" name="object 1369">
              <a:extLst>
                <a:ext uri="{FF2B5EF4-FFF2-40B4-BE49-F238E27FC236}">
                  <a16:creationId xmlns:a16="http://schemas.microsoft.com/office/drawing/2014/main" id="{BC3CDB74-851F-CA32-1E3F-D11339BC3570}"/>
                </a:ext>
              </a:extLst>
            </p:cNvPr>
            <p:cNvSpPr/>
            <p:nvPr/>
          </p:nvSpPr>
          <p:spPr>
            <a:xfrm>
              <a:off x="10432440"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363" name="object 1370">
              <a:extLst>
                <a:ext uri="{FF2B5EF4-FFF2-40B4-BE49-F238E27FC236}">
                  <a16:creationId xmlns:a16="http://schemas.microsoft.com/office/drawing/2014/main" id="{939C7E07-B524-C81D-8BAE-B12169000CC5}"/>
                </a:ext>
              </a:extLst>
            </p:cNvPr>
            <p:cNvSpPr/>
            <p:nvPr/>
          </p:nvSpPr>
          <p:spPr>
            <a:xfrm>
              <a:off x="10471492"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1364" name="object 1371">
              <a:extLst>
                <a:ext uri="{FF2B5EF4-FFF2-40B4-BE49-F238E27FC236}">
                  <a16:creationId xmlns:a16="http://schemas.microsoft.com/office/drawing/2014/main" id="{E6F3816C-16F9-96DB-A92F-5D5FFC4703CD}"/>
                </a:ext>
              </a:extLst>
            </p:cNvPr>
            <p:cNvSpPr/>
            <p:nvPr/>
          </p:nvSpPr>
          <p:spPr>
            <a:xfrm>
              <a:off x="10510558"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FF4E4">
                <a:alpha val="79998"/>
              </a:srgbClr>
            </a:solidFill>
          </p:spPr>
          <p:txBody>
            <a:bodyPr wrap="square" lIns="0" tIns="0" rIns="0" bIns="0" rtlCol="0"/>
            <a:lstStyle/>
            <a:p>
              <a:endParaRPr/>
            </a:p>
          </p:txBody>
        </p:sp>
        <p:sp>
          <p:nvSpPr>
            <p:cNvPr id="1365" name="object 1372">
              <a:extLst>
                <a:ext uri="{FF2B5EF4-FFF2-40B4-BE49-F238E27FC236}">
                  <a16:creationId xmlns:a16="http://schemas.microsoft.com/office/drawing/2014/main" id="{A30B860E-6D7E-A924-CBD2-55DDB1BFCB00}"/>
                </a:ext>
              </a:extLst>
            </p:cNvPr>
            <p:cNvSpPr/>
            <p:nvPr/>
          </p:nvSpPr>
          <p:spPr>
            <a:xfrm>
              <a:off x="10549610"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CD1">
                <a:alpha val="79998"/>
              </a:srgbClr>
            </a:solidFill>
          </p:spPr>
          <p:txBody>
            <a:bodyPr wrap="square" lIns="0" tIns="0" rIns="0" bIns="0" rtlCol="0"/>
            <a:lstStyle/>
            <a:p>
              <a:endParaRPr/>
            </a:p>
          </p:txBody>
        </p:sp>
        <p:sp>
          <p:nvSpPr>
            <p:cNvPr id="1366" name="object 1373">
              <a:extLst>
                <a:ext uri="{FF2B5EF4-FFF2-40B4-BE49-F238E27FC236}">
                  <a16:creationId xmlns:a16="http://schemas.microsoft.com/office/drawing/2014/main" id="{CD64FD97-7B60-325E-20AE-E92A9CD49A83}"/>
                </a:ext>
              </a:extLst>
            </p:cNvPr>
            <p:cNvSpPr/>
            <p:nvPr/>
          </p:nvSpPr>
          <p:spPr>
            <a:xfrm>
              <a:off x="10588675"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1367" name="object 1374">
              <a:extLst>
                <a:ext uri="{FF2B5EF4-FFF2-40B4-BE49-F238E27FC236}">
                  <a16:creationId xmlns:a16="http://schemas.microsoft.com/office/drawing/2014/main" id="{4F13F69C-C677-8421-3784-CFED76ABAE07}"/>
                </a:ext>
              </a:extLst>
            </p:cNvPr>
            <p:cNvSpPr/>
            <p:nvPr/>
          </p:nvSpPr>
          <p:spPr>
            <a:xfrm>
              <a:off x="10627728"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C4B">
                <a:alpha val="79998"/>
              </a:srgbClr>
            </a:solidFill>
          </p:spPr>
          <p:txBody>
            <a:bodyPr wrap="square" lIns="0" tIns="0" rIns="0" bIns="0" rtlCol="0"/>
            <a:lstStyle/>
            <a:p>
              <a:endParaRPr/>
            </a:p>
          </p:txBody>
        </p:sp>
        <p:sp>
          <p:nvSpPr>
            <p:cNvPr id="1368" name="object 1375">
              <a:extLst>
                <a:ext uri="{FF2B5EF4-FFF2-40B4-BE49-F238E27FC236}">
                  <a16:creationId xmlns:a16="http://schemas.microsoft.com/office/drawing/2014/main" id="{C0B9F132-84B2-D321-C514-60610D0CD7D0}"/>
                </a:ext>
              </a:extLst>
            </p:cNvPr>
            <p:cNvSpPr/>
            <p:nvPr/>
          </p:nvSpPr>
          <p:spPr>
            <a:xfrm>
              <a:off x="10666793"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1369" name="object 1376">
              <a:extLst>
                <a:ext uri="{FF2B5EF4-FFF2-40B4-BE49-F238E27FC236}">
                  <a16:creationId xmlns:a16="http://schemas.microsoft.com/office/drawing/2014/main" id="{3DFC974F-34B6-9121-0624-C2BEC874CC3B}"/>
                </a:ext>
              </a:extLst>
            </p:cNvPr>
            <p:cNvSpPr/>
            <p:nvPr/>
          </p:nvSpPr>
          <p:spPr>
            <a:xfrm>
              <a:off x="10705845"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FB5">
                <a:alpha val="79998"/>
              </a:srgbClr>
            </a:solidFill>
          </p:spPr>
          <p:txBody>
            <a:bodyPr wrap="square" lIns="0" tIns="0" rIns="0" bIns="0" rtlCol="0"/>
            <a:lstStyle/>
            <a:p>
              <a:endParaRPr/>
            </a:p>
          </p:txBody>
        </p:sp>
        <p:sp>
          <p:nvSpPr>
            <p:cNvPr id="1370" name="object 1377">
              <a:extLst>
                <a:ext uri="{FF2B5EF4-FFF2-40B4-BE49-F238E27FC236}">
                  <a16:creationId xmlns:a16="http://schemas.microsoft.com/office/drawing/2014/main" id="{2AFCC7C6-3CE2-045A-D0CD-36157D161AF3}"/>
                </a:ext>
              </a:extLst>
            </p:cNvPr>
            <p:cNvSpPr/>
            <p:nvPr/>
          </p:nvSpPr>
          <p:spPr>
            <a:xfrm>
              <a:off x="10744911"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1371" name="object 1378">
              <a:extLst>
                <a:ext uri="{FF2B5EF4-FFF2-40B4-BE49-F238E27FC236}">
                  <a16:creationId xmlns:a16="http://schemas.microsoft.com/office/drawing/2014/main" id="{2A205C05-58C0-2F1C-27ED-07832F2E7D0A}"/>
                </a:ext>
              </a:extLst>
            </p:cNvPr>
            <p:cNvSpPr/>
            <p:nvPr/>
          </p:nvSpPr>
          <p:spPr>
            <a:xfrm>
              <a:off x="10783963"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1372" name="object 1379">
              <a:extLst>
                <a:ext uri="{FF2B5EF4-FFF2-40B4-BE49-F238E27FC236}">
                  <a16:creationId xmlns:a16="http://schemas.microsoft.com/office/drawing/2014/main" id="{E0C491EE-828F-427D-8F1C-601521054876}"/>
                </a:ext>
              </a:extLst>
            </p:cNvPr>
            <p:cNvSpPr/>
            <p:nvPr/>
          </p:nvSpPr>
          <p:spPr>
            <a:xfrm>
              <a:off x="10823028" y="199198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24932">
                <a:alpha val="79998"/>
              </a:srgbClr>
            </a:solidFill>
          </p:spPr>
          <p:txBody>
            <a:bodyPr wrap="square" lIns="0" tIns="0" rIns="0" bIns="0" rtlCol="0"/>
            <a:lstStyle/>
            <a:p>
              <a:endParaRPr/>
            </a:p>
          </p:txBody>
        </p:sp>
        <p:sp>
          <p:nvSpPr>
            <p:cNvPr id="1373" name="object 1380">
              <a:extLst>
                <a:ext uri="{FF2B5EF4-FFF2-40B4-BE49-F238E27FC236}">
                  <a16:creationId xmlns:a16="http://schemas.microsoft.com/office/drawing/2014/main" id="{18589F08-EEA7-A490-BBF9-31A4A953DD94}"/>
                </a:ext>
              </a:extLst>
            </p:cNvPr>
            <p:cNvSpPr/>
            <p:nvPr/>
          </p:nvSpPr>
          <p:spPr>
            <a:xfrm>
              <a:off x="10862081"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374" name="object 1381">
              <a:extLst>
                <a:ext uri="{FF2B5EF4-FFF2-40B4-BE49-F238E27FC236}">
                  <a16:creationId xmlns:a16="http://schemas.microsoft.com/office/drawing/2014/main" id="{080D1183-D1B6-5B94-2258-AF25C10AF1A9}"/>
                </a:ext>
              </a:extLst>
            </p:cNvPr>
            <p:cNvSpPr/>
            <p:nvPr/>
          </p:nvSpPr>
          <p:spPr>
            <a:xfrm>
              <a:off x="10901146" y="199198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B58">
                <a:alpha val="79998"/>
              </a:srgbClr>
            </a:solidFill>
          </p:spPr>
          <p:txBody>
            <a:bodyPr wrap="square" lIns="0" tIns="0" rIns="0" bIns="0" rtlCol="0"/>
            <a:lstStyle/>
            <a:p>
              <a:endParaRPr/>
            </a:p>
          </p:txBody>
        </p:sp>
        <p:sp>
          <p:nvSpPr>
            <p:cNvPr id="1375" name="object 1382">
              <a:extLst>
                <a:ext uri="{FF2B5EF4-FFF2-40B4-BE49-F238E27FC236}">
                  <a16:creationId xmlns:a16="http://schemas.microsoft.com/office/drawing/2014/main" id="{63B99B38-F1B2-65DB-49B8-06FFB0897A79}"/>
                </a:ext>
              </a:extLst>
            </p:cNvPr>
            <p:cNvSpPr/>
            <p:nvPr/>
          </p:nvSpPr>
          <p:spPr>
            <a:xfrm>
              <a:off x="10940199"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1376" name="object 1383">
              <a:extLst>
                <a:ext uri="{FF2B5EF4-FFF2-40B4-BE49-F238E27FC236}">
                  <a16:creationId xmlns:a16="http://schemas.microsoft.com/office/drawing/2014/main" id="{5653DC90-85AE-0054-851F-4E226D82DE42}"/>
                </a:ext>
              </a:extLst>
            </p:cNvPr>
            <p:cNvSpPr/>
            <p:nvPr/>
          </p:nvSpPr>
          <p:spPr>
            <a:xfrm>
              <a:off x="10979251"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377" name="object 1384">
              <a:extLst>
                <a:ext uri="{FF2B5EF4-FFF2-40B4-BE49-F238E27FC236}">
                  <a16:creationId xmlns:a16="http://schemas.microsoft.com/office/drawing/2014/main" id="{6ED6C73D-974C-B6C4-3F72-F82E7C2AFDAD}"/>
                </a:ext>
              </a:extLst>
            </p:cNvPr>
            <p:cNvSpPr/>
            <p:nvPr/>
          </p:nvSpPr>
          <p:spPr>
            <a:xfrm>
              <a:off x="11018316"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1378" name="object 1385">
              <a:extLst>
                <a:ext uri="{FF2B5EF4-FFF2-40B4-BE49-F238E27FC236}">
                  <a16:creationId xmlns:a16="http://schemas.microsoft.com/office/drawing/2014/main" id="{EE987AF6-73E9-7B0E-AE22-9B0A5311D876}"/>
                </a:ext>
              </a:extLst>
            </p:cNvPr>
            <p:cNvSpPr/>
            <p:nvPr/>
          </p:nvSpPr>
          <p:spPr>
            <a:xfrm>
              <a:off x="11057369"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379" name="object 1386">
              <a:extLst>
                <a:ext uri="{FF2B5EF4-FFF2-40B4-BE49-F238E27FC236}">
                  <a16:creationId xmlns:a16="http://schemas.microsoft.com/office/drawing/2014/main" id="{3C8ED1E8-E64A-DF33-981E-3CE17D031757}"/>
                </a:ext>
              </a:extLst>
            </p:cNvPr>
            <p:cNvSpPr/>
            <p:nvPr/>
          </p:nvSpPr>
          <p:spPr>
            <a:xfrm>
              <a:off x="11096434"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380" name="object 1387">
              <a:extLst>
                <a:ext uri="{FF2B5EF4-FFF2-40B4-BE49-F238E27FC236}">
                  <a16:creationId xmlns:a16="http://schemas.microsoft.com/office/drawing/2014/main" id="{22CA0903-9A35-45AF-A3C1-EFBB7A058D0B}"/>
                </a:ext>
              </a:extLst>
            </p:cNvPr>
            <p:cNvSpPr/>
            <p:nvPr/>
          </p:nvSpPr>
          <p:spPr>
            <a:xfrm>
              <a:off x="11135486"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1381" name="object 1388">
              <a:extLst>
                <a:ext uri="{FF2B5EF4-FFF2-40B4-BE49-F238E27FC236}">
                  <a16:creationId xmlns:a16="http://schemas.microsoft.com/office/drawing/2014/main" id="{6E3F6882-F52E-C295-3CD1-AFB5E73C124C}"/>
                </a:ext>
              </a:extLst>
            </p:cNvPr>
            <p:cNvSpPr/>
            <p:nvPr/>
          </p:nvSpPr>
          <p:spPr>
            <a:xfrm>
              <a:off x="11174552"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849">
                <a:alpha val="79998"/>
              </a:srgbClr>
            </a:solidFill>
          </p:spPr>
          <p:txBody>
            <a:bodyPr wrap="square" lIns="0" tIns="0" rIns="0" bIns="0" rtlCol="0"/>
            <a:lstStyle/>
            <a:p>
              <a:endParaRPr/>
            </a:p>
          </p:txBody>
        </p:sp>
        <p:sp>
          <p:nvSpPr>
            <p:cNvPr id="1382" name="object 1389">
              <a:extLst>
                <a:ext uri="{FF2B5EF4-FFF2-40B4-BE49-F238E27FC236}">
                  <a16:creationId xmlns:a16="http://schemas.microsoft.com/office/drawing/2014/main" id="{7FD47153-A74F-C73C-B5C1-C869540C5831}"/>
                </a:ext>
              </a:extLst>
            </p:cNvPr>
            <p:cNvSpPr/>
            <p:nvPr/>
          </p:nvSpPr>
          <p:spPr>
            <a:xfrm>
              <a:off x="11213604"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447">
                <a:alpha val="79998"/>
              </a:srgbClr>
            </a:solidFill>
          </p:spPr>
          <p:txBody>
            <a:bodyPr wrap="square" lIns="0" tIns="0" rIns="0" bIns="0" rtlCol="0"/>
            <a:lstStyle/>
            <a:p>
              <a:endParaRPr/>
            </a:p>
          </p:txBody>
        </p:sp>
        <p:sp>
          <p:nvSpPr>
            <p:cNvPr id="1383" name="object 1390">
              <a:extLst>
                <a:ext uri="{FF2B5EF4-FFF2-40B4-BE49-F238E27FC236}">
                  <a16:creationId xmlns:a16="http://schemas.microsoft.com/office/drawing/2014/main" id="{4A5C2900-2702-2651-DC0A-2CC92A328B4D}"/>
                </a:ext>
              </a:extLst>
            </p:cNvPr>
            <p:cNvSpPr/>
            <p:nvPr/>
          </p:nvSpPr>
          <p:spPr>
            <a:xfrm>
              <a:off x="11252669"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65239">
                <a:alpha val="79998"/>
              </a:srgbClr>
            </a:solidFill>
          </p:spPr>
          <p:txBody>
            <a:bodyPr wrap="square" lIns="0" tIns="0" rIns="0" bIns="0" rtlCol="0"/>
            <a:lstStyle/>
            <a:p>
              <a:endParaRPr/>
            </a:p>
          </p:txBody>
        </p:sp>
        <p:sp>
          <p:nvSpPr>
            <p:cNvPr id="1384" name="object 1391">
              <a:extLst>
                <a:ext uri="{FF2B5EF4-FFF2-40B4-BE49-F238E27FC236}">
                  <a16:creationId xmlns:a16="http://schemas.microsoft.com/office/drawing/2014/main" id="{A3B59DF9-D091-717E-4F36-8D13F053D340}"/>
                </a:ext>
              </a:extLst>
            </p:cNvPr>
            <p:cNvSpPr/>
            <p:nvPr/>
          </p:nvSpPr>
          <p:spPr>
            <a:xfrm>
              <a:off x="11291722"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1385" name="object 1392">
              <a:extLst>
                <a:ext uri="{FF2B5EF4-FFF2-40B4-BE49-F238E27FC236}">
                  <a16:creationId xmlns:a16="http://schemas.microsoft.com/office/drawing/2014/main" id="{FA9B682F-CD4F-FE8F-851A-23AD3A416353}"/>
                </a:ext>
              </a:extLst>
            </p:cNvPr>
            <p:cNvSpPr/>
            <p:nvPr/>
          </p:nvSpPr>
          <p:spPr>
            <a:xfrm>
              <a:off x="11330787"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1386" name="object 1393">
              <a:extLst>
                <a:ext uri="{FF2B5EF4-FFF2-40B4-BE49-F238E27FC236}">
                  <a16:creationId xmlns:a16="http://schemas.microsoft.com/office/drawing/2014/main" id="{07A18D59-26A4-11FA-18DE-DD75C6756ED6}"/>
                </a:ext>
              </a:extLst>
            </p:cNvPr>
            <p:cNvSpPr/>
            <p:nvPr/>
          </p:nvSpPr>
          <p:spPr>
            <a:xfrm>
              <a:off x="11369840"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387" name="object 1394">
              <a:extLst>
                <a:ext uri="{FF2B5EF4-FFF2-40B4-BE49-F238E27FC236}">
                  <a16:creationId xmlns:a16="http://schemas.microsoft.com/office/drawing/2014/main" id="{322D7C67-0FF9-C48A-2C00-15BD0310DCE6}"/>
                </a:ext>
              </a:extLst>
            </p:cNvPr>
            <p:cNvSpPr/>
            <p:nvPr/>
          </p:nvSpPr>
          <p:spPr>
            <a:xfrm>
              <a:off x="11408905"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1388" name="object 1395">
              <a:extLst>
                <a:ext uri="{FF2B5EF4-FFF2-40B4-BE49-F238E27FC236}">
                  <a16:creationId xmlns:a16="http://schemas.microsoft.com/office/drawing/2014/main" id="{D82AA19C-0B57-FB30-F35F-2F3652B5C881}"/>
                </a:ext>
              </a:extLst>
            </p:cNvPr>
            <p:cNvSpPr/>
            <p:nvPr/>
          </p:nvSpPr>
          <p:spPr>
            <a:xfrm>
              <a:off x="11447957"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1389" name="object 1396">
              <a:extLst>
                <a:ext uri="{FF2B5EF4-FFF2-40B4-BE49-F238E27FC236}">
                  <a16:creationId xmlns:a16="http://schemas.microsoft.com/office/drawing/2014/main" id="{4082A4E9-BDD1-8775-E5DF-3B1E3CBAD967}"/>
                </a:ext>
              </a:extLst>
            </p:cNvPr>
            <p:cNvSpPr/>
            <p:nvPr/>
          </p:nvSpPr>
          <p:spPr>
            <a:xfrm>
              <a:off x="11487022"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1390" name="object 1397">
              <a:extLst>
                <a:ext uri="{FF2B5EF4-FFF2-40B4-BE49-F238E27FC236}">
                  <a16:creationId xmlns:a16="http://schemas.microsoft.com/office/drawing/2014/main" id="{84CF17F5-9888-5636-23D7-35663B15330F}"/>
                </a:ext>
              </a:extLst>
            </p:cNvPr>
            <p:cNvSpPr/>
            <p:nvPr/>
          </p:nvSpPr>
          <p:spPr>
            <a:xfrm>
              <a:off x="11526075"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391" name="object 1398">
              <a:extLst>
                <a:ext uri="{FF2B5EF4-FFF2-40B4-BE49-F238E27FC236}">
                  <a16:creationId xmlns:a16="http://schemas.microsoft.com/office/drawing/2014/main" id="{1421F1C9-C0D4-0D9D-F8A3-DF87BE967476}"/>
                </a:ext>
              </a:extLst>
            </p:cNvPr>
            <p:cNvSpPr/>
            <p:nvPr/>
          </p:nvSpPr>
          <p:spPr>
            <a:xfrm>
              <a:off x="11565140"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1392" name="object 1399">
              <a:extLst>
                <a:ext uri="{FF2B5EF4-FFF2-40B4-BE49-F238E27FC236}">
                  <a16:creationId xmlns:a16="http://schemas.microsoft.com/office/drawing/2014/main" id="{944B0584-EDDE-2D5F-09C4-A22B8B1C80B3}"/>
                </a:ext>
              </a:extLst>
            </p:cNvPr>
            <p:cNvSpPr/>
            <p:nvPr/>
          </p:nvSpPr>
          <p:spPr>
            <a:xfrm>
              <a:off x="11604193"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1393" name="object 1400">
              <a:extLst>
                <a:ext uri="{FF2B5EF4-FFF2-40B4-BE49-F238E27FC236}">
                  <a16:creationId xmlns:a16="http://schemas.microsoft.com/office/drawing/2014/main" id="{D2CF6F77-EF5B-42A3-5EA1-EE3E0D055723}"/>
                </a:ext>
              </a:extLst>
            </p:cNvPr>
            <p:cNvSpPr/>
            <p:nvPr/>
          </p:nvSpPr>
          <p:spPr>
            <a:xfrm>
              <a:off x="11643258" y="199198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C76">
                <a:alpha val="79998"/>
              </a:srgbClr>
            </a:solidFill>
          </p:spPr>
          <p:txBody>
            <a:bodyPr wrap="square" lIns="0" tIns="0" rIns="0" bIns="0" rtlCol="0"/>
            <a:lstStyle/>
            <a:p>
              <a:endParaRPr/>
            </a:p>
          </p:txBody>
        </p:sp>
        <p:sp>
          <p:nvSpPr>
            <p:cNvPr id="1394" name="object 1401">
              <a:extLst>
                <a:ext uri="{FF2B5EF4-FFF2-40B4-BE49-F238E27FC236}">
                  <a16:creationId xmlns:a16="http://schemas.microsoft.com/office/drawing/2014/main" id="{A7F34B37-31E4-379F-B5DB-DCCE8446DAC2}"/>
                </a:ext>
              </a:extLst>
            </p:cNvPr>
            <p:cNvSpPr/>
            <p:nvPr/>
          </p:nvSpPr>
          <p:spPr>
            <a:xfrm>
              <a:off x="11682310"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1395" name="object 1402">
              <a:extLst>
                <a:ext uri="{FF2B5EF4-FFF2-40B4-BE49-F238E27FC236}">
                  <a16:creationId xmlns:a16="http://schemas.microsoft.com/office/drawing/2014/main" id="{FB5273DC-80A8-9582-A35F-1138B2026DB5}"/>
                </a:ext>
              </a:extLst>
            </p:cNvPr>
            <p:cNvSpPr/>
            <p:nvPr/>
          </p:nvSpPr>
          <p:spPr>
            <a:xfrm>
              <a:off x="11721376" y="199198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C1120C">
                <a:alpha val="79998"/>
              </a:srgbClr>
            </a:solidFill>
          </p:spPr>
          <p:txBody>
            <a:bodyPr wrap="square" lIns="0" tIns="0" rIns="0" bIns="0" rtlCol="0"/>
            <a:lstStyle/>
            <a:p>
              <a:endParaRPr/>
            </a:p>
          </p:txBody>
        </p:sp>
        <p:sp>
          <p:nvSpPr>
            <p:cNvPr id="1396" name="object 1403">
              <a:extLst>
                <a:ext uri="{FF2B5EF4-FFF2-40B4-BE49-F238E27FC236}">
                  <a16:creationId xmlns:a16="http://schemas.microsoft.com/office/drawing/2014/main" id="{D5473C3D-5B42-55E3-F708-4D3BD56DECBA}"/>
                </a:ext>
              </a:extLst>
            </p:cNvPr>
            <p:cNvSpPr/>
            <p:nvPr/>
          </p:nvSpPr>
          <p:spPr>
            <a:xfrm>
              <a:off x="11760428"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1397" name="object 1404">
              <a:extLst>
                <a:ext uri="{FF2B5EF4-FFF2-40B4-BE49-F238E27FC236}">
                  <a16:creationId xmlns:a16="http://schemas.microsoft.com/office/drawing/2014/main" id="{8709E0FF-40D6-1DCA-F379-D8CE93223E1C}"/>
                </a:ext>
              </a:extLst>
            </p:cNvPr>
            <p:cNvSpPr/>
            <p:nvPr/>
          </p:nvSpPr>
          <p:spPr>
            <a:xfrm>
              <a:off x="11799493" y="199198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8A5">
                <a:alpha val="79998"/>
              </a:srgbClr>
            </a:solidFill>
          </p:spPr>
          <p:txBody>
            <a:bodyPr wrap="square" lIns="0" tIns="0" rIns="0" bIns="0" rtlCol="0"/>
            <a:lstStyle/>
            <a:p>
              <a:endParaRPr/>
            </a:p>
          </p:txBody>
        </p:sp>
        <p:sp>
          <p:nvSpPr>
            <p:cNvPr id="1398" name="object 1405">
              <a:extLst>
                <a:ext uri="{FF2B5EF4-FFF2-40B4-BE49-F238E27FC236}">
                  <a16:creationId xmlns:a16="http://schemas.microsoft.com/office/drawing/2014/main" id="{1E22C317-8EB8-64FA-6F92-931EF005EDB4}"/>
                </a:ext>
              </a:extLst>
            </p:cNvPr>
            <p:cNvSpPr/>
            <p:nvPr/>
          </p:nvSpPr>
          <p:spPr>
            <a:xfrm>
              <a:off x="11838546"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F432D">
                <a:alpha val="79998"/>
              </a:srgbClr>
            </a:solidFill>
          </p:spPr>
          <p:txBody>
            <a:bodyPr wrap="square" lIns="0" tIns="0" rIns="0" bIns="0" rtlCol="0"/>
            <a:lstStyle/>
            <a:p>
              <a:endParaRPr/>
            </a:p>
          </p:txBody>
        </p:sp>
        <p:sp>
          <p:nvSpPr>
            <p:cNvPr id="1399" name="object 1406">
              <a:extLst>
                <a:ext uri="{FF2B5EF4-FFF2-40B4-BE49-F238E27FC236}">
                  <a16:creationId xmlns:a16="http://schemas.microsoft.com/office/drawing/2014/main" id="{3D6636A0-2798-F214-CEC7-45CA93D8AFA8}"/>
                </a:ext>
              </a:extLst>
            </p:cNvPr>
            <p:cNvSpPr/>
            <p:nvPr/>
          </p:nvSpPr>
          <p:spPr>
            <a:xfrm>
              <a:off x="11877611" y="199198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26D">
                <a:alpha val="79998"/>
              </a:srgbClr>
            </a:solidFill>
          </p:spPr>
          <p:txBody>
            <a:bodyPr wrap="square" lIns="0" tIns="0" rIns="0" bIns="0" rtlCol="0"/>
            <a:lstStyle/>
            <a:p>
              <a:endParaRPr/>
            </a:p>
          </p:txBody>
        </p:sp>
        <p:sp>
          <p:nvSpPr>
            <p:cNvPr id="1400" name="object 1407">
              <a:extLst>
                <a:ext uri="{FF2B5EF4-FFF2-40B4-BE49-F238E27FC236}">
                  <a16:creationId xmlns:a16="http://schemas.microsoft.com/office/drawing/2014/main" id="{4F70E1A9-EC9C-7943-448F-9216BBE23975}"/>
                </a:ext>
              </a:extLst>
            </p:cNvPr>
            <p:cNvSpPr/>
            <p:nvPr/>
          </p:nvSpPr>
          <p:spPr>
            <a:xfrm>
              <a:off x="11916663"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42C1C">
                <a:alpha val="79998"/>
              </a:srgbClr>
            </a:solidFill>
          </p:spPr>
          <p:txBody>
            <a:bodyPr wrap="square" lIns="0" tIns="0" rIns="0" bIns="0" rtlCol="0"/>
            <a:lstStyle/>
            <a:p>
              <a:endParaRPr/>
            </a:p>
          </p:txBody>
        </p:sp>
        <p:sp>
          <p:nvSpPr>
            <p:cNvPr id="1401" name="object 1408">
              <a:extLst>
                <a:ext uri="{FF2B5EF4-FFF2-40B4-BE49-F238E27FC236}">
                  <a16:creationId xmlns:a16="http://schemas.microsoft.com/office/drawing/2014/main" id="{6D18F582-EB3F-BFA9-B115-A91C6730E1F9}"/>
                </a:ext>
              </a:extLst>
            </p:cNvPr>
            <p:cNvSpPr/>
            <p:nvPr/>
          </p:nvSpPr>
          <p:spPr>
            <a:xfrm>
              <a:off x="11955729" y="199198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1402" name="object 1409">
              <a:extLst>
                <a:ext uri="{FF2B5EF4-FFF2-40B4-BE49-F238E27FC236}">
                  <a16:creationId xmlns:a16="http://schemas.microsoft.com/office/drawing/2014/main" id="{1CCF7EB1-154F-FD90-8AFD-B5E8EEEFE652}"/>
                </a:ext>
              </a:extLst>
            </p:cNvPr>
            <p:cNvSpPr/>
            <p:nvPr/>
          </p:nvSpPr>
          <p:spPr>
            <a:xfrm>
              <a:off x="10041851" y="203003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77E53">
                <a:alpha val="79998"/>
              </a:srgbClr>
            </a:solidFill>
          </p:spPr>
          <p:txBody>
            <a:bodyPr wrap="square" lIns="0" tIns="0" rIns="0" bIns="0" rtlCol="0"/>
            <a:lstStyle/>
            <a:p>
              <a:endParaRPr/>
            </a:p>
          </p:txBody>
        </p:sp>
        <p:sp>
          <p:nvSpPr>
            <p:cNvPr id="1403" name="object 1410">
              <a:extLst>
                <a:ext uri="{FF2B5EF4-FFF2-40B4-BE49-F238E27FC236}">
                  <a16:creationId xmlns:a16="http://schemas.microsoft.com/office/drawing/2014/main" id="{84F924D0-FD7B-D5C2-6F52-77688F221271}"/>
                </a:ext>
              </a:extLst>
            </p:cNvPr>
            <p:cNvSpPr/>
            <p:nvPr/>
          </p:nvSpPr>
          <p:spPr>
            <a:xfrm>
              <a:off x="10080904" y="203003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E6246">
                <a:alpha val="79998"/>
              </a:srgbClr>
            </a:solidFill>
          </p:spPr>
          <p:txBody>
            <a:bodyPr wrap="square" lIns="0" tIns="0" rIns="0" bIns="0" rtlCol="0"/>
            <a:lstStyle/>
            <a:p>
              <a:endParaRPr/>
            </a:p>
          </p:txBody>
        </p:sp>
        <p:sp>
          <p:nvSpPr>
            <p:cNvPr id="1404" name="object 1411">
              <a:extLst>
                <a:ext uri="{FF2B5EF4-FFF2-40B4-BE49-F238E27FC236}">
                  <a16:creationId xmlns:a16="http://schemas.microsoft.com/office/drawing/2014/main" id="{8BEA79F9-7435-217E-67DC-07BB37817F4A}"/>
                </a:ext>
              </a:extLst>
            </p:cNvPr>
            <p:cNvSpPr/>
            <p:nvPr/>
          </p:nvSpPr>
          <p:spPr>
            <a:xfrm>
              <a:off x="10119969"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1405" name="object 1412">
              <a:extLst>
                <a:ext uri="{FF2B5EF4-FFF2-40B4-BE49-F238E27FC236}">
                  <a16:creationId xmlns:a16="http://schemas.microsoft.com/office/drawing/2014/main" id="{38F16A24-8B40-B928-5364-F1F813C9C47E}"/>
                </a:ext>
              </a:extLst>
            </p:cNvPr>
            <p:cNvSpPr/>
            <p:nvPr/>
          </p:nvSpPr>
          <p:spPr>
            <a:xfrm>
              <a:off x="10159022"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1406" name="object 1413">
              <a:extLst>
                <a:ext uri="{FF2B5EF4-FFF2-40B4-BE49-F238E27FC236}">
                  <a16:creationId xmlns:a16="http://schemas.microsoft.com/office/drawing/2014/main" id="{0F983811-946B-736D-CC66-57EF5A678F35}"/>
                </a:ext>
              </a:extLst>
            </p:cNvPr>
            <p:cNvSpPr/>
            <p:nvPr/>
          </p:nvSpPr>
          <p:spPr>
            <a:xfrm>
              <a:off x="10198087"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1407" name="object 1414">
              <a:extLst>
                <a:ext uri="{FF2B5EF4-FFF2-40B4-BE49-F238E27FC236}">
                  <a16:creationId xmlns:a16="http://schemas.microsoft.com/office/drawing/2014/main" id="{58EF4F22-BF97-7D23-10A6-2A71CC3CE4FE}"/>
                </a:ext>
              </a:extLst>
            </p:cNvPr>
            <p:cNvSpPr/>
            <p:nvPr/>
          </p:nvSpPr>
          <p:spPr>
            <a:xfrm>
              <a:off x="10237139"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1408" name="object 1415">
              <a:extLst>
                <a:ext uri="{FF2B5EF4-FFF2-40B4-BE49-F238E27FC236}">
                  <a16:creationId xmlns:a16="http://schemas.microsoft.com/office/drawing/2014/main" id="{78E09815-4C0A-2C38-09BA-C7E3DCA1849C}"/>
                </a:ext>
              </a:extLst>
            </p:cNvPr>
            <p:cNvSpPr/>
            <p:nvPr/>
          </p:nvSpPr>
          <p:spPr>
            <a:xfrm>
              <a:off x="10276204"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409" name="object 1416">
              <a:extLst>
                <a:ext uri="{FF2B5EF4-FFF2-40B4-BE49-F238E27FC236}">
                  <a16:creationId xmlns:a16="http://schemas.microsoft.com/office/drawing/2014/main" id="{00A5A986-7B51-E490-88AD-4F05276B13D2}"/>
                </a:ext>
              </a:extLst>
            </p:cNvPr>
            <p:cNvSpPr/>
            <p:nvPr/>
          </p:nvSpPr>
          <p:spPr>
            <a:xfrm>
              <a:off x="10315257"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FF3E2">
                <a:alpha val="79998"/>
              </a:srgbClr>
            </a:solidFill>
          </p:spPr>
          <p:txBody>
            <a:bodyPr wrap="square" lIns="0" tIns="0" rIns="0" bIns="0" rtlCol="0"/>
            <a:lstStyle/>
            <a:p>
              <a:endParaRPr/>
            </a:p>
          </p:txBody>
        </p:sp>
        <p:sp>
          <p:nvSpPr>
            <p:cNvPr id="1410" name="object 1417">
              <a:extLst>
                <a:ext uri="{FF2B5EF4-FFF2-40B4-BE49-F238E27FC236}">
                  <a16:creationId xmlns:a16="http://schemas.microsoft.com/office/drawing/2014/main" id="{3B7A50AF-744D-5D89-73E7-6E5A1CA55606}"/>
                </a:ext>
              </a:extLst>
            </p:cNvPr>
            <p:cNvSpPr/>
            <p:nvPr/>
          </p:nvSpPr>
          <p:spPr>
            <a:xfrm>
              <a:off x="10354322"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4C0">
                <a:alpha val="79998"/>
              </a:srgbClr>
            </a:solidFill>
          </p:spPr>
          <p:txBody>
            <a:bodyPr wrap="square" lIns="0" tIns="0" rIns="0" bIns="0" rtlCol="0"/>
            <a:lstStyle/>
            <a:p>
              <a:endParaRPr/>
            </a:p>
          </p:txBody>
        </p:sp>
        <p:sp>
          <p:nvSpPr>
            <p:cNvPr id="1411" name="object 1418">
              <a:extLst>
                <a:ext uri="{FF2B5EF4-FFF2-40B4-BE49-F238E27FC236}">
                  <a16:creationId xmlns:a16="http://schemas.microsoft.com/office/drawing/2014/main" id="{DF6CF875-9071-A299-70D3-DFAFF48210B8}"/>
                </a:ext>
              </a:extLst>
            </p:cNvPr>
            <p:cNvSpPr/>
            <p:nvPr/>
          </p:nvSpPr>
          <p:spPr>
            <a:xfrm>
              <a:off x="10393375"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412" name="object 1419">
              <a:extLst>
                <a:ext uri="{FF2B5EF4-FFF2-40B4-BE49-F238E27FC236}">
                  <a16:creationId xmlns:a16="http://schemas.microsoft.com/office/drawing/2014/main" id="{4F8AB102-334C-D602-C76C-0F347C915EAD}"/>
                </a:ext>
              </a:extLst>
            </p:cNvPr>
            <p:cNvSpPr/>
            <p:nvPr/>
          </p:nvSpPr>
          <p:spPr>
            <a:xfrm>
              <a:off x="10432440"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1413" name="object 1420">
              <a:extLst>
                <a:ext uri="{FF2B5EF4-FFF2-40B4-BE49-F238E27FC236}">
                  <a16:creationId xmlns:a16="http://schemas.microsoft.com/office/drawing/2014/main" id="{9F1944DE-9AC2-77EC-A081-68A06F904FB2}"/>
                </a:ext>
              </a:extLst>
            </p:cNvPr>
            <p:cNvSpPr/>
            <p:nvPr/>
          </p:nvSpPr>
          <p:spPr>
            <a:xfrm>
              <a:off x="10471492"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1414" name="object 1421">
              <a:extLst>
                <a:ext uri="{FF2B5EF4-FFF2-40B4-BE49-F238E27FC236}">
                  <a16:creationId xmlns:a16="http://schemas.microsoft.com/office/drawing/2014/main" id="{3422DFEB-3480-4DC9-9BD4-E96BE36C4D67}"/>
                </a:ext>
              </a:extLst>
            </p:cNvPr>
            <p:cNvSpPr/>
            <p:nvPr/>
          </p:nvSpPr>
          <p:spPr>
            <a:xfrm>
              <a:off x="10510558"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ED6">
                <a:alpha val="79998"/>
              </a:srgbClr>
            </a:solidFill>
          </p:spPr>
          <p:txBody>
            <a:bodyPr wrap="square" lIns="0" tIns="0" rIns="0" bIns="0" rtlCol="0"/>
            <a:lstStyle/>
            <a:p>
              <a:endParaRPr/>
            </a:p>
          </p:txBody>
        </p:sp>
        <p:sp>
          <p:nvSpPr>
            <p:cNvPr id="1415" name="object 1422">
              <a:extLst>
                <a:ext uri="{FF2B5EF4-FFF2-40B4-BE49-F238E27FC236}">
                  <a16:creationId xmlns:a16="http://schemas.microsoft.com/office/drawing/2014/main" id="{FF3CDBCC-0EA3-4DE3-1728-15EB628AAA08}"/>
                </a:ext>
              </a:extLst>
            </p:cNvPr>
            <p:cNvSpPr/>
            <p:nvPr/>
          </p:nvSpPr>
          <p:spPr>
            <a:xfrm>
              <a:off x="10549610"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9A8">
                <a:alpha val="79998"/>
              </a:srgbClr>
            </a:solidFill>
          </p:spPr>
          <p:txBody>
            <a:bodyPr wrap="square" lIns="0" tIns="0" rIns="0" bIns="0" rtlCol="0"/>
            <a:lstStyle/>
            <a:p>
              <a:endParaRPr/>
            </a:p>
          </p:txBody>
        </p:sp>
        <p:sp>
          <p:nvSpPr>
            <p:cNvPr id="1416" name="object 1423">
              <a:extLst>
                <a:ext uri="{FF2B5EF4-FFF2-40B4-BE49-F238E27FC236}">
                  <a16:creationId xmlns:a16="http://schemas.microsoft.com/office/drawing/2014/main" id="{467BF09E-280B-CEE6-E51A-D839F7CA623A}"/>
                </a:ext>
              </a:extLst>
            </p:cNvPr>
            <p:cNvSpPr/>
            <p:nvPr/>
          </p:nvSpPr>
          <p:spPr>
            <a:xfrm>
              <a:off x="10588675"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7A4">
                <a:alpha val="79998"/>
              </a:srgbClr>
            </a:solidFill>
          </p:spPr>
          <p:txBody>
            <a:bodyPr wrap="square" lIns="0" tIns="0" rIns="0" bIns="0" rtlCol="0"/>
            <a:lstStyle/>
            <a:p>
              <a:endParaRPr/>
            </a:p>
          </p:txBody>
        </p:sp>
        <p:sp>
          <p:nvSpPr>
            <p:cNvPr id="1417" name="object 1424">
              <a:extLst>
                <a:ext uri="{FF2B5EF4-FFF2-40B4-BE49-F238E27FC236}">
                  <a16:creationId xmlns:a16="http://schemas.microsoft.com/office/drawing/2014/main" id="{F6C4DDE2-2E0C-4804-4A55-C793D5DA15FA}"/>
                </a:ext>
              </a:extLst>
            </p:cNvPr>
            <p:cNvSpPr/>
            <p:nvPr/>
          </p:nvSpPr>
          <p:spPr>
            <a:xfrm>
              <a:off x="10627728"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1418" name="object 1425">
              <a:extLst>
                <a:ext uri="{FF2B5EF4-FFF2-40B4-BE49-F238E27FC236}">
                  <a16:creationId xmlns:a16="http://schemas.microsoft.com/office/drawing/2014/main" id="{A3278A29-E68D-B967-7F23-6312E69C2970}"/>
                </a:ext>
              </a:extLst>
            </p:cNvPr>
            <p:cNvSpPr/>
            <p:nvPr/>
          </p:nvSpPr>
          <p:spPr>
            <a:xfrm>
              <a:off x="10666793"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1419" name="object 1426">
              <a:extLst>
                <a:ext uri="{FF2B5EF4-FFF2-40B4-BE49-F238E27FC236}">
                  <a16:creationId xmlns:a16="http://schemas.microsoft.com/office/drawing/2014/main" id="{23D6C044-7951-5CA4-5088-7186A22988B4}"/>
                </a:ext>
              </a:extLst>
            </p:cNvPr>
            <p:cNvSpPr/>
            <p:nvPr/>
          </p:nvSpPr>
          <p:spPr>
            <a:xfrm>
              <a:off x="10705845"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1420" name="object 1427">
              <a:extLst>
                <a:ext uri="{FF2B5EF4-FFF2-40B4-BE49-F238E27FC236}">
                  <a16:creationId xmlns:a16="http://schemas.microsoft.com/office/drawing/2014/main" id="{A46203A7-99AA-4D1D-25D7-95CE8FE531E3}"/>
                </a:ext>
              </a:extLst>
            </p:cNvPr>
            <p:cNvSpPr/>
            <p:nvPr/>
          </p:nvSpPr>
          <p:spPr>
            <a:xfrm>
              <a:off x="10744911"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7C7">
                <a:alpha val="79998"/>
              </a:srgbClr>
            </a:solidFill>
          </p:spPr>
          <p:txBody>
            <a:bodyPr wrap="square" lIns="0" tIns="0" rIns="0" bIns="0" rtlCol="0"/>
            <a:lstStyle/>
            <a:p>
              <a:endParaRPr/>
            </a:p>
          </p:txBody>
        </p:sp>
        <p:sp>
          <p:nvSpPr>
            <p:cNvPr id="1421" name="object 1428">
              <a:extLst>
                <a:ext uri="{FF2B5EF4-FFF2-40B4-BE49-F238E27FC236}">
                  <a16:creationId xmlns:a16="http://schemas.microsoft.com/office/drawing/2014/main" id="{341EEF64-1B08-7DCD-B0BC-9C62EBF2F499}"/>
                </a:ext>
              </a:extLst>
            </p:cNvPr>
            <p:cNvSpPr/>
            <p:nvPr/>
          </p:nvSpPr>
          <p:spPr>
            <a:xfrm>
              <a:off x="10783963"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422" name="object 1429">
              <a:extLst>
                <a:ext uri="{FF2B5EF4-FFF2-40B4-BE49-F238E27FC236}">
                  <a16:creationId xmlns:a16="http://schemas.microsoft.com/office/drawing/2014/main" id="{B51D1D0E-9172-0D16-DA68-39D46AA54D23}"/>
                </a:ext>
              </a:extLst>
            </p:cNvPr>
            <p:cNvSpPr/>
            <p:nvPr/>
          </p:nvSpPr>
          <p:spPr>
            <a:xfrm>
              <a:off x="10823028" y="203003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A8656">
                <a:alpha val="79998"/>
              </a:srgbClr>
            </a:solidFill>
          </p:spPr>
          <p:txBody>
            <a:bodyPr wrap="square" lIns="0" tIns="0" rIns="0" bIns="0" rtlCol="0"/>
            <a:lstStyle/>
            <a:p>
              <a:endParaRPr/>
            </a:p>
          </p:txBody>
        </p:sp>
        <p:sp>
          <p:nvSpPr>
            <p:cNvPr id="1423" name="object 1430">
              <a:extLst>
                <a:ext uri="{FF2B5EF4-FFF2-40B4-BE49-F238E27FC236}">
                  <a16:creationId xmlns:a16="http://schemas.microsoft.com/office/drawing/2014/main" id="{8427285D-98B8-6A14-B75A-67E5AE4DEEC2}"/>
                </a:ext>
              </a:extLst>
            </p:cNvPr>
            <p:cNvSpPr/>
            <p:nvPr/>
          </p:nvSpPr>
          <p:spPr>
            <a:xfrm>
              <a:off x="10862081"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424" name="object 1431">
              <a:extLst>
                <a:ext uri="{FF2B5EF4-FFF2-40B4-BE49-F238E27FC236}">
                  <a16:creationId xmlns:a16="http://schemas.microsoft.com/office/drawing/2014/main" id="{1B4EEA61-FAB2-DB45-0B56-650CD4C076A1}"/>
                </a:ext>
              </a:extLst>
            </p:cNvPr>
            <p:cNvSpPr/>
            <p:nvPr/>
          </p:nvSpPr>
          <p:spPr>
            <a:xfrm>
              <a:off x="10901146" y="203003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A8757">
                <a:alpha val="79998"/>
              </a:srgbClr>
            </a:solidFill>
          </p:spPr>
          <p:txBody>
            <a:bodyPr wrap="square" lIns="0" tIns="0" rIns="0" bIns="0" rtlCol="0"/>
            <a:lstStyle/>
            <a:p>
              <a:endParaRPr/>
            </a:p>
          </p:txBody>
        </p:sp>
        <p:sp>
          <p:nvSpPr>
            <p:cNvPr id="1425" name="object 1432">
              <a:extLst>
                <a:ext uri="{FF2B5EF4-FFF2-40B4-BE49-F238E27FC236}">
                  <a16:creationId xmlns:a16="http://schemas.microsoft.com/office/drawing/2014/main" id="{5F4E78A4-0604-61C0-3576-6F36167CC1E6}"/>
                </a:ext>
              </a:extLst>
            </p:cNvPr>
            <p:cNvSpPr/>
            <p:nvPr/>
          </p:nvSpPr>
          <p:spPr>
            <a:xfrm>
              <a:off x="10940199"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1426" name="object 1433">
              <a:extLst>
                <a:ext uri="{FF2B5EF4-FFF2-40B4-BE49-F238E27FC236}">
                  <a16:creationId xmlns:a16="http://schemas.microsoft.com/office/drawing/2014/main" id="{F8235A8B-27D7-1258-03E4-AE7AAF5AFD4A}"/>
                </a:ext>
              </a:extLst>
            </p:cNvPr>
            <p:cNvSpPr/>
            <p:nvPr/>
          </p:nvSpPr>
          <p:spPr>
            <a:xfrm>
              <a:off x="10979251"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427" name="object 1434">
              <a:extLst>
                <a:ext uri="{FF2B5EF4-FFF2-40B4-BE49-F238E27FC236}">
                  <a16:creationId xmlns:a16="http://schemas.microsoft.com/office/drawing/2014/main" id="{EBFACE3B-5C6E-9D66-5726-AC26D5FDBBDE}"/>
                </a:ext>
              </a:extLst>
            </p:cNvPr>
            <p:cNvSpPr/>
            <p:nvPr/>
          </p:nvSpPr>
          <p:spPr>
            <a:xfrm>
              <a:off x="11018316"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1428" name="object 1435">
              <a:extLst>
                <a:ext uri="{FF2B5EF4-FFF2-40B4-BE49-F238E27FC236}">
                  <a16:creationId xmlns:a16="http://schemas.microsoft.com/office/drawing/2014/main" id="{451C7BB9-AB29-BE35-8193-8714BB0A15E3}"/>
                </a:ext>
              </a:extLst>
            </p:cNvPr>
            <p:cNvSpPr/>
            <p:nvPr/>
          </p:nvSpPr>
          <p:spPr>
            <a:xfrm>
              <a:off x="11057369"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429" name="object 1436">
              <a:extLst>
                <a:ext uri="{FF2B5EF4-FFF2-40B4-BE49-F238E27FC236}">
                  <a16:creationId xmlns:a16="http://schemas.microsoft.com/office/drawing/2014/main" id="{CA0848E0-BD2F-2921-D10B-F53E5769BC46}"/>
                </a:ext>
              </a:extLst>
            </p:cNvPr>
            <p:cNvSpPr/>
            <p:nvPr/>
          </p:nvSpPr>
          <p:spPr>
            <a:xfrm>
              <a:off x="11096434"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1430" name="object 1437">
              <a:extLst>
                <a:ext uri="{FF2B5EF4-FFF2-40B4-BE49-F238E27FC236}">
                  <a16:creationId xmlns:a16="http://schemas.microsoft.com/office/drawing/2014/main" id="{B123DA8D-1C73-9F25-F199-3F09F8A09EE6}"/>
                </a:ext>
              </a:extLst>
            </p:cNvPr>
            <p:cNvSpPr/>
            <p:nvPr/>
          </p:nvSpPr>
          <p:spPr>
            <a:xfrm>
              <a:off x="11135486"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431" name="object 1438">
              <a:extLst>
                <a:ext uri="{FF2B5EF4-FFF2-40B4-BE49-F238E27FC236}">
                  <a16:creationId xmlns:a16="http://schemas.microsoft.com/office/drawing/2014/main" id="{AA6DB6BF-6A2E-FBBD-7B52-F38EF1C30058}"/>
                </a:ext>
              </a:extLst>
            </p:cNvPr>
            <p:cNvSpPr/>
            <p:nvPr/>
          </p:nvSpPr>
          <p:spPr>
            <a:xfrm>
              <a:off x="11174552"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432" name="object 1439">
              <a:extLst>
                <a:ext uri="{FF2B5EF4-FFF2-40B4-BE49-F238E27FC236}">
                  <a16:creationId xmlns:a16="http://schemas.microsoft.com/office/drawing/2014/main" id="{3D8948D4-DC66-D9D9-48DF-97020FEF287D}"/>
                </a:ext>
              </a:extLst>
            </p:cNvPr>
            <p:cNvSpPr/>
            <p:nvPr/>
          </p:nvSpPr>
          <p:spPr>
            <a:xfrm>
              <a:off x="11213604"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433" name="object 1440">
              <a:extLst>
                <a:ext uri="{FF2B5EF4-FFF2-40B4-BE49-F238E27FC236}">
                  <a16:creationId xmlns:a16="http://schemas.microsoft.com/office/drawing/2014/main" id="{1721F969-9408-0F01-60AF-EF9B7FADDEF9}"/>
                </a:ext>
              </a:extLst>
            </p:cNvPr>
            <p:cNvSpPr/>
            <p:nvPr/>
          </p:nvSpPr>
          <p:spPr>
            <a:xfrm>
              <a:off x="11252669"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434" name="object 1441">
              <a:extLst>
                <a:ext uri="{FF2B5EF4-FFF2-40B4-BE49-F238E27FC236}">
                  <a16:creationId xmlns:a16="http://schemas.microsoft.com/office/drawing/2014/main" id="{744238B1-9CA9-F9AD-B585-1B951D97A3FB}"/>
                </a:ext>
              </a:extLst>
            </p:cNvPr>
            <p:cNvSpPr/>
            <p:nvPr/>
          </p:nvSpPr>
          <p:spPr>
            <a:xfrm>
              <a:off x="11291722"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1435" name="object 1442">
              <a:extLst>
                <a:ext uri="{FF2B5EF4-FFF2-40B4-BE49-F238E27FC236}">
                  <a16:creationId xmlns:a16="http://schemas.microsoft.com/office/drawing/2014/main" id="{0E8D6078-398E-8D38-921F-E41023715913}"/>
                </a:ext>
              </a:extLst>
            </p:cNvPr>
            <p:cNvSpPr/>
            <p:nvPr/>
          </p:nvSpPr>
          <p:spPr>
            <a:xfrm>
              <a:off x="11330787"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1436" name="object 1443">
              <a:extLst>
                <a:ext uri="{FF2B5EF4-FFF2-40B4-BE49-F238E27FC236}">
                  <a16:creationId xmlns:a16="http://schemas.microsoft.com/office/drawing/2014/main" id="{7B7B8B47-A8AC-C30D-899A-2EF888B42428}"/>
                </a:ext>
              </a:extLst>
            </p:cNvPr>
            <p:cNvSpPr/>
            <p:nvPr/>
          </p:nvSpPr>
          <p:spPr>
            <a:xfrm>
              <a:off x="11369840"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1437" name="object 1444">
              <a:extLst>
                <a:ext uri="{FF2B5EF4-FFF2-40B4-BE49-F238E27FC236}">
                  <a16:creationId xmlns:a16="http://schemas.microsoft.com/office/drawing/2014/main" id="{EEDA8986-134A-4978-0A12-F72BF5C78B12}"/>
                </a:ext>
              </a:extLst>
            </p:cNvPr>
            <p:cNvSpPr/>
            <p:nvPr/>
          </p:nvSpPr>
          <p:spPr>
            <a:xfrm>
              <a:off x="11408905"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438" name="object 1445">
              <a:extLst>
                <a:ext uri="{FF2B5EF4-FFF2-40B4-BE49-F238E27FC236}">
                  <a16:creationId xmlns:a16="http://schemas.microsoft.com/office/drawing/2014/main" id="{8033AFF6-FEAB-D601-5C0B-CCA9761326C5}"/>
                </a:ext>
              </a:extLst>
            </p:cNvPr>
            <p:cNvSpPr/>
            <p:nvPr/>
          </p:nvSpPr>
          <p:spPr>
            <a:xfrm>
              <a:off x="11447957"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1439" name="object 1446">
              <a:extLst>
                <a:ext uri="{FF2B5EF4-FFF2-40B4-BE49-F238E27FC236}">
                  <a16:creationId xmlns:a16="http://schemas.microsoft.com/office/drawing/2014/main" id="{66E247CD-2CE7-D495-1505-55C1D33891B7}"/>
                </a:ext>
              </a:extLst>
            </p:cNvPr>
            <p:cNvSpPr/>
            <p:nvPr/>
          </p:nvSpPr>
          <p:spPr>
            <a:xfrm>
              <a:off x="11487022"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1440" name="object 1447">
              <a:extLst>
                <a:ext uri="{FF2B5EF4-FFF2-40B4-BE49-F238E27FC236}">
                  <a16:creationId xmlns:a16="http://schemas.microsoft.com/office/drawing/2014/main" id="{48484286-AE64-D413-548E-4F79D58F955D}"/>
                </a:ext>
              </a:extLst>
            </p:cNvPr>
            <p:cNvSpPr/>
            <p:nvPr/>
          </p:nvSpPr>
          <p:spPr>
            <a:xfrm>
              <a:off x="11526075"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441" name="object 1448">
              <a:extLst>
                <a:ext uri="{FF2B5EF4-FFF2-40B4-BE49-F238E27FC236}">
                  <a16:creationId xmlns:a16="http://schemas.microsoft.com/office/drawing/2014/main" id="{F746550C-F6EB-31C6-1F18-74136F5196E4}"/>
                </a:ext>
              </a:extLst>
            </p:cNvPr>
            <p:cNvSpPr/>
            <p:nvPr/>
          </p:nvSpPr>
          <p:spPr>
            <a:xfrm>
              <a:off x="11565140"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1442" name="object 1449">
              <a:extLst>
                <a:ext uri="{FF2B5EF4-FFF2-40B4-BE49-F238E27FC236}">
                  <a16:creationId xmlns:a16="http://schemas.microsoft.com/office/drawing/2014/main" id="{29C971B1-E29F-18B7-C6AE-B8EB4BC51999}"/>
                </a:ext>
              </a:extLst>
            </p:cNvPr>
            <p:cNvSpPr/>
            <p:nvPr/>
          </p:nvSpPr>
          <p:spPr>
            <a:xfrm>
              <a:off x="11604193"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1443" name="object 1450">
              <a:extLst>
                <a:ext uri="{FF2B5EF4-FFF2-40B4-BE49-F238E27FC236}">
                  <a16:creationId xmlns:a16="http://schemas.microsoft.com/office/drawing/2014/main" id="{BD32FBE5-800C-3DB9-8D46-0A9F7A4E987A}"/>
                </a:ext>
              </a:extLst>
            </p:cNvPr>
            <p:cNvSpPr/>
            <p:nvPr/>
          </p:nvSpPr>
          <p:spPr>
            <a:xfrm>
              <a:off x="11643258" y="203003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35F">
                <a:alpha val="79998"/>
              </a:srgbClr>
            </a:solidFill>
          </p:spPr>
          <p:txBody>
            <a:bodyPr wrap="square" lIns="0" tIns="0" rIns="0" bIns="0" rtlCol="0"/>
            <a:lstStyle/>
            <a:p>
              <a:endParaRPr/>
            </a:p>
          </p:txBody>
        </p:sp>
        <p:sp>
          <p:nvSpPr>
            <p:cNvPr id="1444" name="object 1451">
              <a:extLst>
                <a:ext uri="{FF2B5EF4-FFF2-40B4-BE49-F238E27FC236}">
                  <a16:creationId xmlns:a16="http://schemas.microsoft.com/office/drawing/2014/main" id="{F8E76156-7CD5-4179-60C9-101972E6FA99}"/>
                </a:ext>
              </a:extLst>
            </p:cNvPr>
            <p:cNvSpPr/>
            <p:nvPr/>
          </p:nvSpPr>
          <p:spPr>
            <a:xfrm>
              <a:off x="11682310"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445" name="object 1452">
              <a:extLst>
                <a:ext uri="{FF2B5EF4-FFF2-40B4-BE49-F238E27FC236}">
                  <a16:creationId xmlns:a16="http://schemas.microsoft.com/office/drawing/2014/main" id="{2DF00E8E-B23F-74B4-6AE1-54DD8DB2252C}"/>
                </a:ext>
              </a:extLst>
            </p:cNvPr>
            <p:cNvSpPr/>
            <p:nvPr/>
          </p:nvSpPr>
          <p:spPr>
            <a:xfrm>
              <a:off x="11721376" y="203003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A8656">
                <a:alpha val="79998"/>
              </a:srgbClr>
            </a:solidFill>
          </p:spPr>
          <p:txBody>
            <a:bodyPr wrap="square" lIns="0" tIns="0" rIns="0" bIns="0" rtlCol="0"/>
            <a:lstStyle/>
            <a:p>
              <a:endParaRPr/>
            </a:p>
          </p:txBody>
        </p:sp>
        <p:sp>
          <p:nvSpPr>
            <p:cNvPr id="1446" name="object 1453">
              <a:extLst>
                <a:ext uri="{FF2B5EF4-FFF2-40B4-BE49-F238E27FC236}">
                  <a16:creationId xmlns:a16="http://schemas.microsoft.com/office/drawing/2014/main" id="{5C42C352-45DD-FDF5-3F74-1864684F2DD4}"/>
                </a:ext>
              </a:extLst>
            </p:cNvPr>
            <p:cNvSpPr/>
            <p:nvPr/>
          </p:nvSpPr>
          <p:spPr>
            <a:xfrm>
              <a:off x="11760428"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447" name="object 1454">
              <a:extLst>
                <a:ext uri="{FF2B5EF4-FFF2-40B4-BE49-F238E27FC236}">
                  <a16:creationId xmlns:a16="http://schemas.microsoft.com/office/drawing/2014/main" id="{326F64B6-D8AB-0997-AB12-AD301B5363EE}"/>
                </a:ext>
              </a:extLst>
            </p:cNvPr>
            <p:cNvSpPr/>
            <p:nvPr/>
          </p:nvSpPr>
          <p:spPr>
            <a:xfrm>
              <a:off x="11799493" y="203003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E87">
                <a:alpha val="79998"/>
              </a:srgbClr>
            </a:solidFill>
          </p:spPr>
          <p:txBody>
            <a:bodyPr wrap="square" lIns="0" tIns="0" rIns="0" bIns="0" rtlCol="0"/>
            <a:lstStyle/>
            <a:p>
              <a:endParaRPr/>
            </a:p>
          </p:txBody>
        </p:sp>
        <p:sp>
          <p:nvSpPr>
            <p:cNvPr id="1448" name="object 1455">
              <a:extLst>
                <a:ext uri="{FF2B5EF4-FFF2-40B4-BE49-F238E27FC236}">
                  <a16:creationId xmlns:a16="http://schemas.microsoft.com/office/drawing/2014/main" id="{1CDD1697-5F80-6AAC-DB07-9431210F2F9E}"/>
                </a:ext>
              </a:extLst>
            </p:cNvPr>
            <p:cNvSpPr/>
            <p:nvPr/>
          </p:nvSpPr>
          <p:spPr>
            <a:xfrm>
              <a:off x="11838546"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1449" name="object 1456">
              <a:extLst>
                <a:ext uri="{FF2B5EF4-FFF2-40B4-BE49-F238E27FC236}">
                  <a16:creationId xmlns:a16="http://schemas.microsoft.com/office/drawing/2014/main" id="{57C5757A-570F-BD4A-12B1-6F62AD8BAB2E}"/>
                </a:ext>
              </a:extLst>
            </p:cNvPr>
            <p:cNvSpPr/>
            <p:nvPr/>
          </p:nvSpPr>
          <p:spPr>
            <a:xfrm>
              <a:off x="11877611" y="203003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982">
                <a:alpha val="79998"/>
              </a:srgbClr>
            </a:solidFill>
          </p:spPr>
          <p:txBody>
            <a:bodyPr wrap="square" lIns="0" tIns="0" rIns="0" bIns="0" rtlCol="0"/>
            <a:lstStyle/>
            <a:p>
              <a:endParaRPr/>
            </a:p>
          </p:txBody>
        </p:sp>
        <p:sp>
          <p:nvSpPr>
            <p:cNvPr id="1450" name="object 1457">
              <a:extLst>
                <a:ext uri="{FF2B5EF4-FFF2-40B4-BE49-F238E27FC236}">
                  <a16:creationId xmlns:a16="http://schemas.microsoft.com/office/drawing/2014/main" id="{AA1E147A-5F32-81F0-A831-A01E672F3BD3}"/>
                </a:ext>
              </a:extLst>
            </p:cNvPr>
            <p:cNvSpPr/>
            <p:nvPr/>
          </p:nvSpPr>
          <p:spPr>
            <a:xfrm>
              <a:off x="11916663"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1451" name="object 1458">
              <a:extLst>
                <a:ext uri="{FF2B5EF4-FFF2-40B4-BE49-F238E27FC236}">
                  <a16:creationId xmlns:a16="http://schemas.microsoft.com/office/drawing/2014/main" id="{3592FB3A-D439-2FBD-F760-CBAC1DDD8489}"/>
                </a:ext>
              </a:extLst>
            </p:cNvPr>
            <p:cNvSpPr/>
            <p:nvPr/>
          </p:nvSpPr>
          <p:spPr>
            <a:xfrm>
              <a:off x="11955729" y="203003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FB5">
                <a:alpha val="79998"/>
              </a:srgbClr>
            </a:solidFill>
          </p:spPr>
          <p:txBody>
            <a:bodyPr wrap="square" lIns="0" tIns="0" rIns="0" bIns="0" rtlCol="0"/>
            <a:lstStyle/>
            <a:p>
              <a:endParaRPr/>
            </a:p>
          </p:txBody>
        </p:sp>
        <p:sp>
          <p:nvSpPr>
            <p:cNvPr id="1452" name="object 1459">
              <a:extLst>
                <a:ext uri="{FF2B5EF4-FFF2-40B4-BE49-F238E27FC236}">
                  <a16:creationId xmlns:a16="http://schemas.microsoft.com/office/drawing/2014/main" id="{9128CF74-A926-4DBE-E938-DDBBBBB5C197}"/>
                </a:ext>
              </a:extLst>
            </p:cNvPr>
            <p:cNvSpPr/>
            <p:nvPr/>
          </p:nvSpPr>
          <p:spPr>
            <a:xfrm>
              <a:off x="10041851" y="206808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16C4B">
                <a:alpha val="79998"/>
              </a:srgbClr>
            </a:solidFill>
          </p:spPr>
          <p:txBody>
            <a:bodyPr wrap="square" lIns="0" tIns="0" rIns="0" bIns="0" rtlCol="0"/>
            <a:lstStyle/>
            <a:p>
              <a:endParaRPr/>
            </a:p>
          </p:txBody>
        </p:sp>
        <p:sp>
          <p:nvSpPr>
            <p:cNvPr id="1453" name="object 1460">
              <a:extLst>
                <a:ext uri="{FF2B5EF4-FFF2-40B4-BE49-F238E27FC236}">
                  <a16:creationId xmlns:a16="http://schemas.microsoft.com/office/drawing/2014/main" id="{3A91CBC3-E2A7-A782-12E8-DEB2FBFC178B}"/>
                </a:ext>
              </a:extLst>
            </p:cNvPr>
            <p:cNvSpPr/>
            <p:nvPr/>
          </p:nvSpPr>
          <p:spPr>
            <a:xfrm>
              <a:off x="10080904" y="206808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8C59">
                <a:alpha val="79998"/>
              </a:srgbClr>
            </a:solidFill>
          </p:spPr>
          <p:txBody>
            <a:bodyPr wrap="square" lIns="0" tIns="0" rIns="0" bIns="0" rtlCol="0"/>
            <a:lstStyle/>
            <a:p>
              <a:endParaRPr/>
            </a:p>
          </p:txBody>
        </p:sp>
        <p:sp>
          <p:nvSpPr>
            <p:cNvPr id="1454" name="object 1461">
              <a:extLst>
                <a:ext uri="{FF2B5EF4-FFF2-40B4-BE49-F238E27FC236}">
                  <a16:creationId xmlns:a16="http://schemas.microsoft.com/office/drawing/2014/main" id="{6F3D51DF-5F94-F05F-81E6-D4E52010FBE1}"/>
                </a:ext>
              </a:extLst>
            </p:cNvPr>
            <p:cNvSpPr/>
            <p:nvPr/>
          </p:nvSpPr>
          <p:spPr>
            <a:xfrm>
              <a:off x="10119969"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455" name="object 1462">
              <a:extLst>
                <a:ext uri="{FF2B5EF4-FFF2-40B4-BE49-F238E27FC236}">
                  <a16:creationId xmlns:a16="http://schemas.microsoft.com/office/drawing/2014/main" id="{0126DC35-7ED2-0976-5B75-F76B66034FDD}"/>
                </a:ext>
              </a:extLst>
            </p:cNvPr>
            <p:cNvSpPr/>
            <p:nvPr/>
          </p:nvSpPr>
          <p:spPr>
            <a:xfrm>
              <a:off x="10159022"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1456" name="object 1463">
              <a:extLst>
                <a:ext uri="{FF2B5EF4-FFF2-40B4-BE49-F238E27FC236}">
                  <a16:creationId xmlns:a16="http://schemas.microsoft.com/office/drawing/2014/main" id="{F1E81B6B-A405-3678-1B75-992CFEA6AD49}"/>
                </a:ext>
              </a:extLst>
            </p:cNvPr>
            <p:cNvSpPr/>
            <p:nvPr/>
          </p:nvSpPr>
          <p:spPr>
            <a:xfrm>
              <a:off x="10198087"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1457" name="object 1464">
              <a:extLst>
                <a:ext uri="{FF2B5EF4-FFF2-40B4-BE49-F238E27FC236}">
                  <a16:creationId xmlns:a16="http://schemas.microsoft.com/office/drawing/2014/main" id="{EBF0B85B-09D3-0D0F-E362-B9FB5B8943BE}"/>
                </a:ext>
              </a:extLst>
            </p:cNvPr>
            <p:cNvSpPr/>
            <p:nvPr/>
          </p:nvSpPr>
          <p:spPr>
            <a:xfrm>
              <a:off x="10237139"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458" name="object 1465">
              <a:extLst>
                <a:ext uri="{FF2B5EF4-FFF2-40B4-BE49-F238E27FC236}">
                  <a16:creationId xmlns:a16="http://schemas.microsoft.com/office/drawing/2014/main" id="{E7081A38-F800-0B8D-C76D-82EB031CB5DC}"/>
                </a:ext>
              </a:extLst>
            </p:cNvPr>
            <p:cNvSpPr/>
            <p:nvPr/>
          </p:nvSpPr>
          <p:spPr>
            <a:xfrm>
              <a:off x="10276204"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459" name="object 1466">
              <a:extLst>
                <a:ext uri="{FF2B5EF4-FFF2-40B4-BE49-F238E27FC236}">
                  <a16:creationId xmlns:a16="http://schemas.microsoft.com/office/drawing/2014/main" id="{CECEC97F-5FC9-7488-1E02-09F3E6F46868}"/>
                </a:ext>
              </a:extLst>
            </p:cNvPr>
            <p:cNvSpPr/>
            <p:nvPr/>
          </p:nvSpPr>
          <p:spPr>
            <a:xfrm>
              <a:off x="10315257"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39D">
                <a:alpha val="79998"/>
              </a:srgbClr>
            </a:solidFill>
          </p:spPr>
          <p:txBody>
            <a:bodyPr wrap="square" lIns="0" tIns="0" rIns="0" bIns="0" rtlCol="0"/>
            <a:lstStyle/>
            <a:p>
              <a:endParaRPr/>
            </a:p>
          </p:txBody>
        </p:sp>
        <p:sp>
          <p:nvSpPr>
            <p:cNvPr id="1460" name="object 1467">
              <a:extLst>
                <a:ext uri="{FF2B5EF4-FFF2-40B4-BE49-F238E27FC236}">
                  <a16:creationId xmlns:a16="http://schemas.microsoft.com/office/drawing/2014/main" id="{8A3C4481-7E95-201A-C9BB-8F54D5E118B4}"/>
                </a:ext>
              </a:extLst>
            </p:cNvPr>
            <p:cNvSpPr/>
            <p:nvPr/>
          </p:nvSpPr>
          <p:spPr>
            <a:xfrm>
              <a:off x="10354322"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461" name="object 1468">
              <a:extLst>
                <a:ext uri="{FF2B5EF4-FFF2-40B4-BE49-F238E27FC236}">
                  <a16:creationId xmlns:a16="http://schemas.microsoft.com/office/drawing/2014/main" id="{2E762C88-FAC7-1E91-3112-556A3A1CD2BB}"/>
                </a:ext>
              </a:extLst>
            </p:cNvPr>
            <p:cNvSpPr/>
            <p:nvPr/>
          </p:nvSpPr>
          <p:spPr>
            <a:xfrm>
              <a:off x="10393375"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1462" name="object 1469">
              <a:extLst>
                <a:ext uri="{FF2B5EF4-FFF2-40B4-BE49-F238E27FC236}">
                  <a16:creationId xmlns:a16="http://schemas.microsoft.com/office/drawing/2014/main" id="{6291BBD0-E07C-8D41-1E30-E9FAA2D51CC8}"/>
                </a:ext>
              </a:extLst>
            </p:cNvPr>
            <p:cNvSpPr/>
            <p:nvPr/>
          </p:nvSpPr>
          <p:spPr>
            <a:xfrm>
              <a:off x="10432440"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1463" name="object 1470">
              <a:extLst>
                <a:ext uri="{FF2B5EF4-FFF2-40B4-BE49-F238E27FC236}">
                  <a16:creationId xmlns:a16="http://schemas.microsoft.com/office/drawing/2014/main" id="{B859D61D-6E6F-B316-27DD-6F7A6A313A9F}"/>
                </a:ext>
              </a:extLst>
            </p:cNvPr>
            <p:cNvSpPr/>
            <p:nvPr/>
          </p:nvSpPr>
          <p:spPr>
            <a:xfrm>
              <a:off x="10471492"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548">
                <a:alpha val="79998"/>
              </a:srgbClr>
            </a:solidFill>
          </p:spPr>
          <p:txBody>
            <a:bodyPr wrap="square" lIns="0" tIns="0" rIns="0" bIns="0" rtlCol="0"/>
            <a:lstStyle/>
            <a:p>
              <a:endParaRPr/>
            </a:p>
          </p:txBody>
        </p:sp>
        <p:sp>
          <p:nvSpPr>
            <p:cNvPr id="1464" name="object 1471">
              <a:extLst>
                <a:ext uri="{FF2B5EF4-FFF2-40B4-BE49-F238E27FC236}">
                  <a16:creationId xmlns:a16="http://schemas.microsoft.com/office/drawing/2014/main" id="{FB519667-15E7-BF2B-4542-619D966BBC2D}"/>
                </a:ext>
              </a:extLst>
            </p:cNvPr>
            <p:cNvSpPr/>
            <p:nvPr/>
          </p:nvSpPr>
          <p:spPr>
            <a:xfrm>
              <a:off x="10510558"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1465" name="object 1472">
              <a:extLst>
                <a:ext uri="{FF2B5EF4-FFF2-40B4-BE49-F238E27FC236}">
                  <a16:creationId xmlns:a16="http://schemas.microsoft.com/office/drawing/2014/main" id="{0B6F3030-74E5-4EAD-80D0-1D6BDE42A163}"/>
                </a:ext>
              </a:extLst>
            </p:cNvPr>
            <p:cNvSpPr/>
            <p:nvPr/>
          </p:nvSpPr>
          <p:spPr>
            <a:xfrm>
              <a:off x="10549610"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1466" name="object 1473">
              <a:extLst>
                <a:ext uri="{FF2B5EF4-FFF2-40B4-BE49-F238E27FC236}">
                  <a16:creationId xmlns:a16="http://schemas.microsoft.com/office/drawing/2014/main" id="{02B16507-F480-B845-600B-2E02633E9A78}"/>
                </a:ext>
              </a:extLst>
            </p:cNvPr>
            <p:cNvSpPr/>
            <p:nvPr/>
          </p:nvSpPr>
          <p:spPr>
            <a:xfrm>
              <a:off x="10588675"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1467" name="object 1474">
              <a:extLst>
                <a:ext uri="{FF2B5EF4-FFF2-40B4-BE49-F238E27FC236}">
                  <a16:creationId xmlns:a16="http://schemas.microsoft.com/office/drawing/2014/main" id="{D904A7BC-35D6-2F45-3F8E-D0278D45B16A}"/>
                </a:ext>
              </a:extLst>
            </p:cNvPr>
            <p:cNvSpPr/>
            <p:nvPr/>
          </p:nvSpPr>
          <p:spPr>
            <a:xfrm>
              <a:off x="10627728"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468" name="object 1475">
              <a:extLst>
                <a:ext uri="{FF2B5EF4-FFF2-40B4-BE49-F238E27FC236}">
                  <a16:creationId xmlns:a16="http://schemas.microsoft.com/office/drawing/2014/main" id="{D85D3774-299A-E3DC-EEB7-A3238C99B87C}"/>
                </a:ext>
              </a:extLst>
            </p:cNvPr>
            <p:cNvSpPr/>
            <p:nvPr/>
          </p:nvSpPr>
          <p:spPr>
            <a:xfrm>
              <a:off x="10666793"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469" name="object 1476">
              <a:extLst>
                <a:ext uri="{FF2B5EF4-FFF2-40B4-BE49-F238E27FC236}">
                  <a16:creationId xmlns:a16="http://schemas.microsoft.com/office/drawing/2014/main" id="{58445F38-A7C1-C675-BAB4-EC97089BA1F9}"/>
                </a:ext>
              </a:extLst>
            </p:cNvPr>
            <p:cNvSpPr/>
            <p:nvPr/>
          </p:nvSpPr>
          <p:spPr>
            <a:xfrm>
              <a:off x="10705845"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B">
                <a:alpha val="79998"/>
              </a:srgbClr>
            </a:solidFill>
          </p:spPr>
          <p:txBody>
            <a:bodyPr wrap="square" lIns="0" tIns="0" rIns="0" bIns="0" rtlCol="0"/>
            <a:lstStyle/>
            <a:p>
              <a:endParaRPr/>
            </a:p>
          </p:txBody>
        </p:sp>
        <p:sp>
          <p:nvSpPr>
            <p:cNvPr id="1470" name="object 1477">
              <a:extLst>
                <a:ext uri="{FF2B5EF4-FFF2-40B4-BE49-F238E27FC236}">
                  <a16:creationId xmlns:a16="http://schemas.microsoft.com/office/drawing/2014/main" id="{B7B4824F-572F-29FF-67EB-7884691A4178}"/>
                </a:ext>
              </a:extLst>
            </p:cNvPr>
            <p:cNvSpPr/>
            <p:nvPr/>
          </p:nvSpPr>
          <p:spPr>
            <a:xfrm>
              <a:off x="10744911"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1471" name="object 1478">
              <a:extLst>
                <a:ext uri="{FF2B5EF4-FFF2-40B4-BE49-F238E27FC236}">
                  <a16:creationId xmlns:a16="http://schemas.microsoft.com/office/drawing/2014/main" id="{F77AF734-B2F8-07A6-E2A8-3252DDAD2844}"/>
                </a:ext>
              </a:extLst>
            </p:cNvPr>
            <p:cNvSpPr/>
            <p:nvPr/>
          </p:nvSpPr>
          <p:spPr>
            <a:xfrm>
              <a:off x="10783963"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1472" name="object 1479">
              <a:extLst>
                <a:ext uri="{FF2B5EF4-FFF2-40B4-BE49-F238E27FC236}">
                  <a16:creationId xmlns:a16="http://schemas.microsoft.com/office/drawing/2014/main" id="{6A4E78D6-E5C2-DF45-3108-15684D1A18C8}"/>
                </a:ext>
              </a:extLst>
            </p:cNvPr>
            <p:cNvSpPr/>
            <p:nvPr/>
          </p:nvSpPr>
          <p:spPr>
            <a:xfrm>
              <a:off x="10823029" y="2068080"/>
              <a:ext cx="78740" cy="38100"/>
            </a:xfrm>
            <a:custGeom>
              <a:avLst/>
              <a:gdLst/>
              <a:ahLst/>
              <a:cxnLst/>
              <a:rect l="l" t="t" r="r" b="b"/>
              <a:pathLst>
                <a:path w="78740" h="38100">
                  <a:moveTo>
                    <a:pt x="78117" y="0"/>
                  </a:moveTo>
                  <a:lnTo>
                    <a:pt x="39052" y="0"/>
                  </a:lnTo>
                  <a:lnTo>
                    <a:pt x="0" y="0"/>
                  </a:lnTo>
                  <a:lnTo>
                    <a:pt x="0" y="38049"/>
                  </a:lnTo>
                  <a:lnTo>
                    <a:pt x="39052" y="38049"/>
                  </a:lnTo>
                  <a:lnTo>
                    <a:pt x="78117" y="38049"/>
                  </a:lnTo>
                  <a:lnTo>
                    <a:pt x="78117" y="0"/>
                  </a:lnTo>
                  <a:close/>
                </a:path>
              </a:pathLst>
            </a:custGeom>
            <a:solidFill>
              <a:srgbClr val="FC9662">
                <a:alpha val="79998"/>
              </a:srgbClr>
            </a:solidFill>
          </p:spPr>
          <p:txBody>
            <a:bodyPr wrap="square" lIns="0" tIns="0" rIns="0" bIns="0" rtlCol="0"/>
            <a:lstStyle/>
            <a:p>
              <a:endParaRPr/>
            </a:p>
          </p:txBody>
        </p:sp>
        <p:sp>
          <p:nvSpPr>
            <p:cNvPr id="1473" name="object 1480">
              <a:extLst>
                <a:ext uri="{FF2B5EF4-FFF2-40B4-BE49-F238E27FC236}">
                  <a16:creationId xmlns:a16="http://schemas.microsoft.com/office/drawing/2014/main" id="{59C42FF1-03EF-6169-E0E9-27B2C209BA34}"/>
                </a:ext>
              </a:extLst>
            </p:cNvPr>
            <p:cNvSpPr/>
            <p:nvPr/>
          </p:nvSpPr>
          <p:spPr>
            <a:xfrm>
              <a:off x="10901146" y="206808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56F">
                <a:alpha val="79998"/>
              </a:srgbClr>
            </a:solidFill>
          </p:spPr>
          <p:txBody>
            <a:bodyPr wrap="square" lIns="0" tIns="0" rIns="0" bIns="0" rtlCol="0"/>
            <a:lstStyle/>
            <a:p>
              <a:endParaRPr/>
            </a:p>
          </p:txBody>
        </p:sp>
        <p:sp>
          <p:nvSpPr>
            <p:cNvPr id="1474" name="object 1481">
              <a:extLst>
                <a:ext uri="{FF2B5EF4-FFF2-40B4-BE49-F238E27FC236}">
                  <a16:creationId xmlns:a16="http://schemas.microsoft.com/office/drawing/2014/main" id="{2CCEA4C2-DA12-61FA-DC41-E876C7632D1C}"/>
                </a:ext>
              </a:extLst>
            </p:cNvPr>
            <p:cNvSpPr/>
            <p:nvPr/>
          </p:nvSpPr>
          <p:spPr>
            <a:xfrm>
              <a:off x="10940199"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1475" name="object 1482">
              <a:extLst>
                <a:ext uri="{FF2B5EF4-FFF2-40B4-BE49-F238E27FC236}">
                  <a16:creationId xmlns:a16="http://schemas.microsoft.com/office/drawing/2014/main" id="{F4513165-F121-128A-993F-BDAE8E5D9B07}"/>
                </a:ext>
              </a:extLst>
            </p:cNvPr>
            <p:cNvSpPr/>
            <p:nvPr/>
          </p:nvSpPr>
          <p:spPr>
            <a:xfrm>
              <a:off x="10979251"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1476" name="object 1483">
              <a:extLst>
                <a:ext uri="{FF2B5EF4-FFF2-40B4-BE49-F238E27FC236}">
                  <a16:creationId xmlns:a16="http://schemas.microsoft.com/office/drawing/2014/main" id="{9109C5DD-4FA1-7680-0E66-D6C24941B0FA}"/>
                </a:ext>
              </a:extLst>
            </p:cNvPr>
            <p:cNvSpPr/>
            <p:nvPr/>
          </p:nvSpPr>
          <p:spPr>
            <a:xfrm>
              <a:off x="11018316"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477" name="object 1484">
              <a:extLst>
                <a:ext uri="{FF2B5EF4-FFF2-40B4-BE49-F238E27FC236}">
                  <a16:creationId xmlns:a16="http://schemas.microsoft.com/office/drawing/2014/main" id="{8428AE5A-BC97-00AF-3C44-EEFC5D4A1A15}"/>
                </a:ext>
              </a:extLst>
            </p:cNvPr>
            <p:cNvSpPr/>
            <p:nvPr/>
          </p:nvSpPr>
          <p:spPr>
            <a:xfrm>
              <a:off x="11057369"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478" name="object 1485">
              <a:extLst>
                <a:ext uri="{FF2B5EF4-FFF2-40B4-BE49-F238E27FC236}">
                  <a16:creationId xmlns:a16="http://schemas.microsoft.com/office/drawing/2014/main" id="{BBDBD2B4-D5B8-C267-F4E1-7BE7BA17EAC4}"/>
                </a:ext>
              </a:extLst>
            </p:cNvPr>
            <p:cNvSpPr/>
            <p:nvPr/>
          </p:nvSpPr>
          <p:spPr>
            <a:xfrm>
              <a:off x="11096434"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849">
                <a:alpha val="79998"/>
              </a:srgbClr>
            </a:solidFill>
          </p:spPr>
          <p:txBody>
            <a:bodyPr wrap="square" lIns="0" tIns="0" rIns="0" bIns="0" rtlCol="0"/>
            <a:lstStyle/>
            <a:p>
              <a:endParaRPr/>
            </a:p>
          </p:txBody>
        </p:sp>
        <p:sp>
          <p:nvSpPr>
            <p:cNvPr id="1479" name="object 1486">
              <a:extLst>
                <a:ext uri="{FF2B5EF4-FFF2-40B4-BE49-F238E27FC236}">
                  <a16:creationId xmlns:a16="http://schemas.microsoft.com/office/drawing/2014/main" id="{79AD0F3A-97D4-36B2-DBD4-E55A79DA3817}"/>
                </a:ext>
              </a:extLst>
            </p:cNvPr>
            <p:cNvSpPr/>
            <p:nvPr/>
          </p:nvSpPr>
          <p:spPr>
            <a:xfrm>
              <a:off x="11135486"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480" name="object 1487">
              <a:extLst>
                <a:ext uri="{FF2B5EF4-FFF2-40B4-BE49-F238E27FC236}">
                  <a16:creationId xmlns:a16="http://schemas.microsoft.com/office/drawing/2014/main" id="{A1E6225E-39DF-54D7-DDC1-5A90E573EFF1}"/>
                </a:ext>
              </a:extLst>
            </p:cNvPr>
            <p:cNvSpPr/>
            <p:nvPr/>
          </p:nvSpPr>
          <p:spPr>
            <a:xfrm>
              <a:off x="11174552"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481" name="object 1488">
              <a:extLst>
                <a:ext uri="{FF2B5EF4-FFF2-40B4-BE49-F238E27FC236}">
                  <a16:creationId xmlns:a16="http://schemas.microsoft.com/office/drawing/2014/main" id="{35FDECB0-C0C3-512B-6970-0392AB040AA3}"/>
                </a:ext>
              </a:extLst>
            </p:cNvPr>
            <p:cNvSpPr/>
            <p:nvPr/>
          </p:nvSpPr>
          <p:spPr>
            <a:xfrm>
              <a:off x="11213604"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482" name="object 1489">
              <a:extLst>
                <a:ext uri="{FF2B5EF4-FFF2-40B4-BE49-F238E27FC236}">
                  <a16:creationId xmlns:a16="http://schemas.microsoft.com/office/drawing/2014/main" id="{2534293F-2A01-E09A-5AF5-1EA92134DA11}"/>
                </a:ext>
              </a:extLst>
            </p:cNvPr>
            <p:cNvSpPr/>
            <p:nvPr/>
          </p:nvSpPr>
          <p:spPr>
            <a:xfrm>
              <a:off x="11252669"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1483" name="object 1490">
              <a:extLst>
                <a:ext uri="{FF2B5EF4-FFF2-40B4-BE49-F238E27FC236}">
                  <a16:creationId xmlns:a16="http://schemas.microsoft.com/office/drawing/2014/main" id="{25CC932A-602B-C855-C025-1E9A3592730A}"/>
                </a:ext>
              </a:extLst>
            </p:cNvPr>
            <p:cNvSpPr/>
            <p:nvPr/>
          </p:nvSpPr>
          <p:spPr>
            <a:xfrm>
              <a:off x="11291722"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1484" name="object 1491">
              <a:extLst>
                <a:ext uri="{FF2B5EF4-FFF2-40B4-BE49-F238E27FC236}">
                  <a16:creationId xmlns:a16="http://schemas.microsoft.com/office/drawing/2014/main" id="{6AA74380-480C-C3C2-10AD-5ECE23750E65}"/>
                </a:ext>
              </a:extLst>
            </p:cNvPr>
            <p:cNvSpPr/>
            <p:nvPr/>
          </p:nvSpPr>
          <p:spPr>
            <a:xfrm>
              <a:off x="11330787"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485" name="object 1492">
              <a:extLst>
                <a:ext uri="{FF2B5EF4-FFF2-40B4-BE49-F238E27FC236}">
                  <a16:creationId xmlns:a16="http://schemas.microsoft.com/office/drawing/2014/main" id="{36728131-5B1B-C2D3-1F01-0D1950DF1FDF}"/>
                </a:ext>
              </a:extLst>
            </p:cNvPr>
            <p:cNvSpPr/>
            <p:nvPr/>
          </p:nvSpPr>
          <p:spPr>
            <a:xfrm>
              <a:off x="11369840"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1486" name="object 1493">
              <a:extLst>
                <a:ext uri="{FF2B5EF4-FFF2-40B4-BE49-F238E27FC236}">
                  <a16:creationId xmlns:a16="http://schemas.microsoft.com/office/drawing/2014/main" id="{816C3096-BA5B-764F-A6DF-AF4A8FB9B295}"/>
                </a:ext>
              </a:extLst>
            </p:cNvPr>
            <p:cNvSpPr/>
            <p:nvPr/>
          </p:nvSpPr>
          <p:spPr>
            <a:xfrm>
              <a:off x="11408905"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487" name="object 1494">
              <a:extLst>
                <a:ext uri="{FF2B5EF4-FFF2-40B4-BE49-F238E27FC236}">
                  <a16:creationId xmlns:a16="http://schemas.microsoft.com/office/drawing/2014/main" id="{74E69ACA-B13B-D6F8-9998-4539EBA58B48}"/>
                </a:ext>
              </a:extLst>
            </p:cNvPr>
            <p:cNvSpPr/>
            <p:nvPr/>
          </p:nvSpPr>
          <p:spPr>
            <a:xfrm>
              <a:off x="11447957"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488" name="object 1495">
              <a:extLst>
                <a:ext uri="{FF2B5EF4-FFF2-40B4-BE49-F238E27FC236}">
                  <a16:creationId xmlns:a16="http://schemas.microsoft.com/office/drawing/2014/main" id="{BB798BCA-E255-94A5-60B2-F3E3495A09A0}"/>
                </a:ext>
              </a:extLst>
            </p:cNvPr>
            <p:cNvSpPr/>
            <p:nvPr/>
          </p:nvSpPr>
          <p:spPr>
            <a:xfrm>
              <a:off x="11487022"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489" name="object 1496">
              <a:extLst>
                <a:ext uri="{FF2B5EF4-FFF2-40B4-BE49-F238E27FC236}">
                  <a16:creationId xmlns:a16="http://schemas.microsoft.com/office/drawing/2014/main" id="{50D33935-A21D-648D-E1F4-35B5159E0B23}"/>
                </a:ext>
              </a:extLst>
            </p:cNvPr>
            <p:cNvSpPr/>
            <p:nvPr/>
          </p:nvSpPr>
          <p:spPr>
            <a:xfrm>
              <a:off x="11526075"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490" name="object 1497">
              <a:extLst>
                <a:ext uri="{FF2B5EF4-FFF2-40B4-BE49-F238E27FC236}">
                  <a16:creationId xmlns:a16="http://schemas.microsoft.com/office/drawing/2014/main" id="{32A751DE-3A26-3AD1-CC09-5DD6D475A374}"/>
                </a:ext>
              </a:extLst>
            </p:cNvPr>
            <p:cNvSpPr/>
            <p:nvPr/>
          </p:nvSpPr>
          <p:spPr>
            <a:xfrm>
              <a:off x="11565140"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491" name="object 1498">
              <a:extLst>
                <a:ext uri="{FF2B5EF4-FFF2-40B4-BE49-F238E27FC236}">
                  <a16:creationId xmlns:a16="http://schemas.microsoft.com/office/drawing/2014/main" id="{73A8306A-3B35-0103-71E3-0A0DF69EFFAA}"/>
                </a:ext>
              </a:extLst>
            </p:cNvPr>
            <p:cNvSpPr/>
            <p:nvPr/>
          </p:nvSpPr>
          <p:spPr>
            <a:xfrm>
              <a:off x="11604193"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1">
                <a:alpha val="79998"/>
              </a:srgbClr>
            </a:solidFill>
          </p:spPr>
          <p:txBody>
            <a:bodyPr wrap="square" lIns="0" tIns="0" rIns="0" bIns="0" rtlCol="0"/>
            <a:lstStyle/>
            <a:p>
              <a:endParaRPr/>
            </a:p>
          </p:txBody>
        </p:sp>
        <p:sp>
          <p:nvSpPr>
            <p:cNvPr id="1492" name="object 1499">
              <a:extLst>
                <a:ext uri="{FF2B5EF4-FFF2-40B4-BE49-F238E27FC236}">
                  <a16:creationId xmlns:a16="http://schemas.microsoft.com/office/drawing/2014/main" id="{1C93B7B7-C26E-2FF1-345E-AD9664BA4574}"/>
                </a:ext>
              </a:extLst>
            </p:cNvPr>
            <p:cNvSpPr/>
            <p:nvPr/>
          </p:nvSpPr>
          <p:spPr>
            <a:xfrm>
              <a:off x="11643258" y="206808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C67">
                <a:alpha val="79998"/>
              </a:srgbClr>
            </a:solidFill>
          </p:spPr>
          <p:txBody>
            <a:bodyPr wrap="square" lIns="0" tIns="0" rIns="0" bIns="0" rtlCol="0"/>
            <a:lstStyle/>
            <a:p>
              <a:endParaRPr/>
            </a:p>
          </p:txBody>
        </p:sp>
        <p:sp>
          <p:nvSpPr>
            <p:cNvPr id="1493" name="object 1500">
              <a:extLst>
                <a:ext uri="{FF2B5EF4-FFF2-40B4-BE49-F238E27FC236}">
                  <a16:creationId xmlns:a16="http://schemas.microsoft.com/office/drawing/2014/main" id="{BF1E6387-76C6-594D-16C2-56557D9F0F69}"/>
                </a:ext>
              </a:extLst>
            </p:cNvPr>
            <p:cNvSpPr/>
            <p:nvPr/>
          </p:nvSpPr>
          <p:spPr>
            <a:xfrm>
              <a:off x="11682310"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494" name="object 1501">
              <a:extLst>
                <a:ext uri="{FF2B5EF4-FFF2-40B4-BE49-F238E27FC236}">
                  <a16:creationId xmlns:a16="http://schemas.microsoft.com/office/drawing/2014/main" id="{F4892378-186D-2EE5-71E9-82BA39D5D315}"/>
                </a:ext>
              </a:extLst>
            </p:cNvPr>
            <p:cNvSpPr/>
            <p:nvPr/>
          </p:nvSpPr>
          <p:spPr>
            <a:xfrm>
              <a:off x="11721376" y="206808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8C59">
                <a:alpha val="79998"/>
              </a:srgbClr>
            </a:solidFill>
          </p:spPr>
          <p:txBody>
            <a:bodyPr wrap="square" lIns="0" tIns="0" rIns="0" bIns="0" rtlCol="0"/>
            <a:lstStyle/>
            <a:p>
              <a:endParaRPr/>
            </a:p>
          </p:txBody>
        </p:sp>
        <p:sp>
          <p:nvSpPr>
            <p:cNvPr id="1495" name="object 1502">
              <a:extLst>
                <a:ext uri="{FF2B5EF4-FFF2-40B4-BE49-F238E27FC236}">
                  <a16:creationId xmlns:a16="http://schemas.microsoft.com/office/drawing/2014/main" id="{DFC16907-B18C-5E6E-4D82-B90C65C087B7}"/>
                </a:ext>
              </a:extLst>
            </p:cNvPr>
            <p:cNvSpPr/>
            <p:nvPr/>
          </p:nvSpPr>
          <p:spPr>
            <a:xfrm>
              <a:off x="11760428"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1496" name="object 1503">
              <a:extLst>
                <a:ext uri="{FF2B5EF4-FFF2-40B4-BE49-F238E27FC236}">
                  <a16:creationId xmlns:a16="http://schemas.microsoft.com/office/drawing/2014/main" id="{43229A33-937E-E38B-F5CD-208313AC4285}"/>
                </a:ext>
              </a:extLst>
            </p:cNvPr>
            <p:cNvSpPr/>
            <p:nvPr/>
          </p:nvSpPr>
          <p:spPr>
            <a:xfrm>
              <a:off x="11799493" y="206808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B85">
                <a:alpha val="79998"/>
              </a:srgbClr>
            </a:solidFill>
          </p:spPr>
          <p:txBody>
            <a:bodyPr wrap="square" lIns="0" tIns="0" rIns="0" bIns="0" rtlCol="0"/>
            <a:lstStyle/>
            <a:p>
              <a:endParaRPr/>
            </a:p>
          </p:txBody>
        </p:sp>
        <p:sp>
          <p:nvSpPr>
            <p:cNvPr id="1497" name="object 1504">
              <a:extLst>
                <a:ext uri="{FF2B5EF4-FFF2-40B4-BE49-F238E27FC236}">
                  <a16:creationId xmlns:a16="http://schemas.microsoft.com/office/drawing/2014/main" id="{DF21DBC7-D2B0-FDF1-763B-3029A52E3642}"/>
                </a:ext>
              </a:extLst>
            </p:cNvPr>
            <p:cNvSpPr/>
            <p:nvPr/>
          </p:nvSpPr>
          <p:spPr>
            <a:xfrm>
              <a:off x="11838546"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64F">
                <a:alpha val="79998"/>
              </a:srgbClr>
            </a:solidFill>
          </p:spPr>
          <p:txBody>
            <a:bodyPr wrap="square" lIns="0" tIns="0" rIns="0" bIns="0" rtlCol="0"/>
            <a:lstStyle/>
            <a:p>
              <a:endParaRPr/>
            </a:p>
          </p:txBody>
        </p:sp>
        <p:sp>
          <p:nvSpPr>
            <p:cNvPr id="1498" name="object 1505">
              <a:extLst>
                <a:ext uri="{FF2B5EF4-FFF2-40B4-BE49-F238E27FC236}">
                  <a16:creationId xmlns:a16="http://schemas.microsoft.com/office/drawing/2014/main" id="{5BDF3766-749C-3D1F-8899-E4129904E019}"/>
                </a:ext>
              </a:extLst>
            </p:cNvPr>
            <p:cNvSpPr/>
            <p:nvPr/>
          </p:nvSpPr>
          <p:spPr>
            <a:xfrm>
              <a:off x="11877611" y="206808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77D52">
                <a:alpha val="79998"/>
              </a:srgbClr>
            </a:solidFill>
          </p:spPr>
          <p:txBody>
            <a:bodyPr wrap="square" lIns="0" tIns="0" rIns="0" bIns="0" rtlCol="0"/>
            <a:lstStyle/>
            <a:p>
              <a:endParaRPr/>
            </a:p>
          </p:txBody>
        </p:sp>
        <p:sp>
          <p:nvSpPr>
            <p:cNvPr id="1499" name="object 1506">
              <a:extLst>
                <a:ext uri="{FF2B5EF4-FFF2-40B4-BE49-F238E27FC236}">
                  <a16:creationId xmlns:a16="http://schemas.microsoft.com/office/drawing/2014/main" id="{2ADA9650-4D5E-55AC-BD66-A76185177465}"/>
                </a:ext>
              </a:extLst>
            </p:cNvPr>
            <p:cNvSpPr/>
            <p:nvPr/>
          </p:nvSpPr>
          <p:spPr>
            <a:xfrm>
              <a:off x="11916663"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C4B">
                <a:alpha val="79998"/>
              </a:srgbClr>
            </a:solidFill>
          </p:spPr>
          <p:txBody>
            <a:bodyPr wrap="square" lIns="0" tIns="0" rIns="0" bIns="0" rtlCol="0"/>
            <a:lstStyle/>
            <a:p>
              <a:endParaRPr/>
            </a:p>
          </p:txBody>
        </p:sp>
        <p:sp>
          <p:nvSpPr>
            <p:cNvPr id="1500" name="object 1507">
              <a:extLst>
                <a:ext uri="{FF2B5EF4-FFF2-40B4-BE49-F238E27FC236}">
                  <a16:creationId xmlns:a16="http://schemas.microsoft.com/office/drawing/2014/main" id="{30E3C125-04E0-C4FD-5086-B561BF6E4E2A}"/>
                </a:ext>
              </a:extLst>
            </p:cNvPr>
            <p:cNvSpPr/>
            <p:nvPr/>
          </p:nvSpPr>
          <p:spPr>
            <a:xfrm>
              <a:off x="11955729" y="206808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1501" name="object 1508">
              <a:extLst>
                <a:ext uri="{FF2B5EF4-FFF2-40B4-BE49-F238E27FC236}">
                  <a16:creationId xmlns:a16="http://schemas.microsoft.com/office/drawing/2014/main" id="{CB1AC0AA-9726-CF77-27EE-6EC5CE954149}"/>
                </a:ext>
              </a:extLst>
            </p:cNvPr>
            <p:cNvSpPr/>
            <p:nvPr/>
          </p:nvSpPr>
          <p:spPr>
            <a:xfrm>
              <a:off x="10041851" y="210612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8553C">
                <a:alpha val="79998"/>
              </a:srgbClr>
            </a:solidFill>
          </p:spPr>
          <p:txBody>
            <a:bodyPr wrap="square" lIns="0" tIns="0" rIns="0" bIns="0" rtlCol="0"/>
            <a:lstStyle/>
            <a:p>
              <a:endParaRPr/>
            </a:p>
          </p:txBody>
        </p:sp>
        <p:sp>
          <p:nvSpPr>
            <p:cNvPr id="1502" name="object 1509">
              <a:extLst>
                <a:ext uri="{FF2B5EF4-FFF2-40B4-BE49-F238E27FC236}">
                  <a16:creationId xmlns:a16="http://schemas.microsoft.com/office/drawing/2014/main" id="{7F92548A-B527-AEE4-3550-6A14886B0945}"/>
                </a:ext>
              </a:extLst>
            </p:cNvPr>
            <p:cNvSpPr/>
            <p:nvPr/>
          </p:nvSpPr>
          <p:spPr>
            <a:xfrm>
              <a:off x="10080904" y="210612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15C">
                <a:alpha val="79998"/>
              </a:srgbClr>
            </a:solidFill>
          </p:spPr>
          <p:txBody>
            <a:bodyPr wrap="square" lIns="0" tIns="0" rIns="0" bIns="0" rtlCol="0"/>
            <a:lstStyle/>
            <a:p>
              <a:endParaRPr/>
            </a:p>
          </p:txBody>
        </p:sp>
        <p:sp>
          <p:nvSpPr>
            <p:cNvPr id="1503" name="object 1510">
              <a:extLst>
                <a:ext uri="{FF2B5EF4-FFF2-40B4-BE49-F238E27FC236}">
                  <a16:creationId xmlns:a16="http://schemas.microsoft.com/office/drawing/2014/main" id="{108E9D2E-BD55-9726-E08E-BB8F515EC836}"/>
                </a:ext>
              </a:extLst>
            </p:cNvPr>
            <p:cNvSpPr/>
            <p:nvPr/>
          </p:nvSpPr>
          <p:spPr>
            <a:xfrm>
              <a:off x="10119969"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504" name="object 1511">
              <a:extLst>
                <a:ext uri="{FF2B5EF4-FFF2-40B4-BE49-F238E27FC236}">
                  <a16:creationId xmlns:a16="http://schemas.microsoft.com/office/drawing/2014/main" id="{0227DD7E-6130-271D-7B40-AB23096CD488}"/>
                </a:ext>
              </a:extLst>
            </p:cNvPr>
            <p:cNvSpPr/>
            <p:nvPr/>
          </p:nvSpPr>
          <p:spPr>
            <a:xfrm>
              <a:off x="10159022"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447">
                <a:alpha val="79998"/>
              </a:srgbClr>
            </a:solidFill>
          </p:spPr>
          <p:txBody>
            <a:bodyPr wrap="square" lIns="0" tIns="0" rIns="0" bIns="0" rtlCol="0"/>
            <a:lstStyle/>
            <a:p>
              <a:endParaRPr/>
            </a:p>
          </p:txBody>
        </p:sp>
        <p:sp>
          <p:nvSpPr>
            <p:cNvPr id="1505" name="object 1512">
              <a:extLst>
                <a:ext uri="{FF2B5EF4-FFF2-40B4-BE49-F238E27FC236}">
                  <a16:creationId xmlns:a16="http://schemas.microsoft.com/office/drawing/2014/main" id="{B62D0181-2F7C-8415-09B6-D005BA79DD0A}"/>
                </a:ext>
              </a:extLst>
            </p:cNvPr>
            <p:cNvSpPr/>
            <p:nvPr/>
          </p:nvSpPr>
          <p:spPr>
            <a:xfrm>
              <a:off x="10198087"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750">
                <a:alpha val="79998"/>
              </a:srgbClr>
            </a:solidFill>
          </p:spPr>
          <p:txBody>
            <a:bodyPr wrap="square" lIns="0" tIns="0" rIns="0" bIns="0" rtlCol="0"/>
            <a:lstStyle/>
            <a:p>
              <a:endParaRPr/>
            </a:p>
          </p:txBody>
        </p:sp>
        <p:sp>
          <p:nvSpPr>
            <p:cNvPr id="1506" name="object 1513">
              <a:extLst>
                <a:ext uri="{FF2B5EF4-FFF2-40B4-BE49-F238E27FC236}">
                  <a16:creationId xmlns:a16="http://schemas.microsoft.com/office/drawing/2014/main" id="{EB5F526B-15E3-0C6C-CCAC-BC7B23A2A916}"/>
                </a:ext>
              </a:extLst>
            </p:cNvPr>
            <p:cNvSpPr/>
            <p:nvPr/>
          </p:nvSpPr>
          <p:spPr>
            <a:xfrm>
              <a:off x="10237139"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507" name="object 1514">
              <a:extLst>
                <a:ext uri="{FF2B5EF4-FFF2-40B4-BE49-F238E27FC236}">
                  <a16:creationId xmlns:a16="http://schemas.microsoft.com/office/drawing/2014/main" id="{26F07392-41ED-0603-0B65-5E062D1771A8}"/>
                </a:ext>
              </a:extLst>
            </p:cNvPr>
            <p:cNvSpPr/>
            <p:nvPr/>
          </p:nvSpPr>
          <p:spPr>
            <a:xfrm>
              <a:off x="10276204"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1508" name="object 1515">
              <a:extLst>
                <a:ext uri="{FF2B5EF4-FFF2-40B4-BE49-F238E27FC236}">
                  <a16:creationId xmlns:a16="http://schemas.microsoft.com/office/drawing/2014/main" id="{E8B3C510-FED9-0B11-B0BF-DC7866B40787}"/>
                </a:ext>
              </a:extLst>
            </p:cNvPr>
            <p:cNvSpPr/>
            <p:nvPr/>
          </p:nvSpPr>
          <p:spPr>
            <a:xfrm>
              <a:off x="10315257"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1509" name="object 1516">
              <a:extLst>
                <a:ext uri="{FF2B5EF4-FFF2-40B4-BE49-F238E27FC236}">
                  <a16:creationId xmlns:a16="http://schemas.microsoft.com/office/drawing/2014/main" id="{B7EA6ABE-E483-D7EB-36AF-40EB3A5F8AF8}"/>
                </a:ext>
              </a:extLst>
            </p:cNvPr>
            <p:cNvSpPr/>
            <p:nvPr/>
          </p:nvSpPr>
          <p:spPr>
            <a:xfrm>
              <a:off x="10354322"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510" name="object 1517">
              <a:extLst>
                <a:ext uri="{FF2B5EF4-FFF2-40B4-BE49-F238E27FC236}">
                  <a16:creationId xmlns:a16="http://schemas.microsoft.com/office/drawing/2014/main" id="{9ED94FBD-DC04-02CD-097F-838FAEB5B530}"/>
                </a:ext>
              </a:extLst>
            </p:cNvPr>
            <p:cNvSpPr/>
            <p:nvPr/>
          </p:nvSpPr>
          <p:spPr>
            <a:xfrm>
              <a:off x="10393375"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511" name="object 1518">
              <a:extLst>
                <a:ext uri="{FF2B5EF4-FFF2-40B4-BE49-F238E27FC236}">
                  <a16:creationId xmlns:a16="http://schemas.microsoft.com/office/drawing/2014/main" id="{46549ACC-3105-A3AF-ED14-52C9E1F51879}"/>
                </a:ext>
              </a:extLst>
            </p:cNvPr>
            <p:cNvSpPr/>
            <p:nvPr/>
          </p:nvSpPr>
          <p:spPr>
            <a:xfrm>
              <a:off x="10432440"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1512" name="object 1519">
              <a:extLst>
                <a:ext uri="{FF2B5EF4-FFF2-40B4-BE49-F238E27FC236}">
                  <a16:creationId xmlns:a16="http://schemas.microsoft.com/office/drawing/2014/main" id="{C44BB6A7-F179-83C8-CDD2-A332A8D78B76}"/>
                </a:ext>
              </a:extLst>
            </p:cNvPr>
            <p:cNvSpPr/>
            <p:nvPr/>
          </p:nvSpPr>
          <p:spPr>
            <a:xfrm>
              <a:off x="10471492"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1513" name="object 1520">
              <a:extLst>
                <a:ext uri="{FF2B5EF4-FFF2-40B4-BE49-F238E27FC236}">
                  <a16:creationId xmlns:a16="http://schemas.microsoft.com/office/drawing/2014/main" id="{5FF09151-7117-EBF0-9A4E-C3410317BB43}"/>
                </a:ext>
              </a:extLst>
            </p:cNvPr>
            <p:cNvSpPr/>
            <p:nvPr/>
          </p:nvSpPr>
          <p:spPr>
            <a:xfrm>
              <a:off x="10510558"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1514" name="object 1521">
              <a:extLst>
                <a:ext uri="{FF2B5EF4-FFF2-40B4-BE49-F238E27FC236}">
                  <a16:creationId xmlns:a16="http://schemas.microsoft.com/office/drawing/2014/main" id="{EB3CD9E1-4D45-5864-3BCF-BC1AD7EFB420}"/>
                </a:ext>
              </a:extLst>
            </p:cNvPr>
            <p:cNvSpPr/>
            <p:nvPr/>
          </p:nvSpPr>
          <p:spPr>
            <a:xfrm>
              <a:off x="10549610"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7">
                <a:alpha val="79998"/>
              </a:srgbClr>
            </a:solidFill>
          </p:spPr>
          <p:txBody>
            <a:bodyPr wrap="square" lIns="0" tIns="0" rIns="0" bIns="0" rtlCol="0"/>
            <a:lstStyle/>
            <a:p>
              <a:endParaRPr/>
            </a:p>
          </p:txBody>
        </p:sp>
        <p:sp>
          <p:nvSpPr>
            <p:cNvPr id="1515" name="object 1522">
              <a:extLst>
                <a:ext uri="{FF2B5EF4-FFF2-40B4-BE49-F238E27FC236}">
                  <a16:creationId xmlns:a16="http://schemas.microsoft.com/office/drawing/2014/main" id="{1C68AB00-2363-5B7F-4FF8-D010F4EFD7DE}"/>
                </a:ext>
              </a:extLst>
            </p:cNvPr>
            <p:cNvSpPr/>
            <p:nvPr/>
          </p:nvSpPr>
          <p:spPr>
            <a:xfrm>
              <a:off x="10588675"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516" name="object 1523">
              <a:extLst>
                <a:ext uri="{FF2B5EF4-FFF2-40B4-BE49-F238E27FC236}">
                  <a16:creationId xmlns:a16="http://schemas.microsoft.com/office/drawing/2014/main" id="{24DBDA5B-8FCC-1E3E-D926-8EA77B7C0FA5}"/>
                </a:ext>
              </a:extLst>
            </p:cNvPr>
            <p:cNvSpPr/>
            <p:nvPr/>
          </p:nvSpPr>
          <p:spPr>
            <a:xfrm>
              <a:off x="10627728"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1517" name="object 1524">
              <a:extLst>
                <a:ext uri="{FF2B5EF4-FFF2-40B4-BE49-F238E27FC236}">
                  <a16:creationId xmlns:a16="http://schemas.microsoft.com/office/drawing/2014/main" id="{86B953C9-947D-32F9-0032-E8863F4994F3}"/>
                </a:ext>
              </a:extLst>
            </p:cNvPr>
            <p:cNvSpPr/>
            <p:nvPr/>
          </p:nvSpPr>
          <p:spPr>
            <a:xfrm>
              <a:off x="10666793"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518" name="object 1525">
              <a:extLst>
                <a:ext uri="{FF2B5EF4-FFF2-40B4-BE49-F238E27FC236}">
                  <a16:creationId xmlns:a16="http://schemas.microsoft.com/office/drawing/2014/main" id="{F4CA88DF-AEC5-13C8-4B79-4603E81C6FFE}"/>
                </a:ext>
              </a:extLst>
            </p:cNvPr>
            <p:cNvSpPr/>
            <p:nvPr/>
          </p:nvSpPr>
          <p:spPr>
            <a:xfrm>
              <a:off x="10705845"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1519" name="object 1526">
              <a:extLst>
                <a:ext uri="{FF2B5EF4-FFF2-40B4-BE49-F238E27FC236}">
                  <a16:creationId xmlns:a16="http://schemas.microsoft.com/office/drawing/2014/main" id="{D57EC040-8B7E-4969-33F3-BE190F5FE3A6}"/>
                </a:ext>
              </a:extLst>
            </p:cNvPr>
            <p:cNvSpPr/>
            <p:nvPr/>
          </p:nvSpPr>
          <p:spPr>
            <a:xfrm>
              <a:off x="10744911"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520" name="object 1527">
              <a:extLst>
                <a:ext uri="{FF2B5EF4-FFF2-40B4-BE49-F238E27FC236}">
                  <a16:creationId xmlns:a16="http://schemas.microsoft.com/office/drawing/2014/main" id="{D0232954-9472-146E-ED63-BEB0C0B248CB}"/>
                </a:ext>
              </a:extLst>
            </p:cNvPr>
            <p:cNvSpPr/>
            <p:nvPr/>
          </p:nvSpPr>
          <p:spPr>
            <a:xfrm>
              <a:off x="10783963"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1521" name="object 1528">
              <a:extLst>
                <a:ext uri="{FF2B5EF4-FFF2-40B4-BE49-F238E27FC236}">
                  <a16:creationId xmlns:a16="http://schemas.microsoft.com/office/drawing/2014/main" id="{74FC1AFA-1BA3-C5F0-1C65-3171C70F7B1B}"/>
                </a:ext>
              </a:extLst>
            </p:cNvPr>
            <p:cNvSpPr/>
            <p:nvPr/>
          </p:nvSpPr>
          <p:spPr>
            <a:xfrm>
              <a:off x="10823028" y="210612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A8757">
                <a:alpha val="79998"/>
              </a:srgbClr>
            </a:solidFill>
          </p:spPr>
          <p:txBody>
            <a:bodyPr wrap="square" lIns="0" tIns="0" rIns="0" bIns="0" rtlCol="0"/>
            <a:lstStyle/>
            <a:p>
              <a:endParaRPr/>
            </a:p>
          </p:txBody>
        </p:sp>
        <p:sp>
          <p:nvSpPr>
            <p:cNvPr id="1522" name="object 1529">
              <a:extLst>
                <a:ext uri="{FF2B5EF4-FFF2-40B4-BE49-F238E27FC236}">
                  <a16:creationId xmlns:a16="http://schemas.microsoft.com/office/drawing/2014/main" id="{3AD75DFF-D437-2B15-445F-D189B5B2421D}"/>
                </a:ext>
              </a:extLst>
            </p:cNvPr>
            <p:cNvSpPr/>
            <p:nvPr/>
          </p:nvSpPr>
          <p:spPr>
            <a:xfrm>
              <a:off x="10862081"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523" name="object 1530">
              <a:extLst>
                <a:ext uri="{FF2B5EF4-FFF2-40B4-BE49-F238E27FC236}">
                  <a16:creationId xmlns:a16="http://schemas.microsoft.com/office/drawing/2014/main" id="{1DBDD882-C1CD-BAB6-686B-672FDEA110B8}"/>
                </a:ext>
              </a:extLst>
            </p:cNvPr>
            <p:cNvSpPr/>
            <p:nvPr/>
          </p:nvSpPr>
          <p:spPr>
            <a:xfrm>
              <a:off x="10901146" y="210612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973">
                <a:alpha val="79998"/>
              </a:srgbClr>
            </a:solidFill>
          </p:spPr>
          <p:txBody>
            <a:bodyPr wrap="square" lIns="0" tIns="0" rIns="0" bIns="0" rtlCol="0"/>
            <a:lstStyle/>
            <a:p>
              <a:endParaRPr/>
            </a:p>
          </p:txBody>
        </p:sp>
        <p:sp>
          <p:nvSpPr>
            <p:cNvPr id="1524" name="object 1531">
              <a:extLst>
                <a:ext uri="{FF2B5EF4-FFF2-40B4-BE49-F238E27FC236}">
                  <a16:creationId xmlns:a16="http://schemas.microsoft.com/office/drawing/2014/main" id="{21AE7CC6-1F26-98BB-3DC6-4654E271519B}"/>
                </a:ext>
              </a:extLst>
            </p:cNvPr>
            <p:cNvSpPr/>
            <p:nvPr/>
          </p:nvSpPr>
          <p:spPr>
            <a:xfrm>
              <a:off x="10940199"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1525" name="object 1532">
              <a:extLst>
                <a:ext uri="{FF2B5EF4-FFF2-40B4-BE49-F238E27FC236}">
                  <a16:creationId xmlns:a16="http://schemas.microsoft.com/office/drawing/2014/main" id="{F03DDD19-825B-E645-17B9-B9B32D781CAC}"/>
                </a:ext>
              </a:extLst>
            </p:cNvPr>
            <p:cNvSpPr/>
            <p:nvPr/>
          </p:nvSpPr>
          <p:spPr>
            <a:xfrm>
              <a:off x="10979251"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526" name="object 1533">
              <a:extLst>
                <a:ext uri="{FF2B5EF4-FFF2-40B4-BE49-F238E27FC236}">
                  <a16:creationId xmlns:a16="http://schemas.microsoft.com/office/drawing/2014/main" id="{D6D35164-B611-C14D-DA5B-628756E327F7}"/>
                </a:ext>
              </a:extLst>
            </p:cNvPr>
            <p:cNvSpPr/>
            <p:nvPr/>
          </p:nvSpPr>
          <p:spPr>
            <a:xfrm>
              <a:off x="11018316"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1527" name="object 1534">
              <a:extLst>
                <a:ext uri="{FF2B5EF4-FFF2-40B4-BE49-F238E27FC236}">
                  <a16:creationId xmlns:a16="http://schemas.microsoft.com/office/drawing/2014/main" id="{9C25543C-01D0-703D-B7D4-8DB51042B4E0}"/>
                </a:ext>
              </a:extLst>
            </p:cNvPr>
            <p:cNvSpPr/>
            <p:nvPr/>
          </p:nvSpPr>
          <p:spPr>
            <a:xfrm>
              <a:off x="11057369"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1528" name="object 1535">
              <a:extLst>
                <a:ext uri="{FF2B5EF4-FFF2-40B4-BE49-F238E27FC236}">
                  <a16:creationId xmlns:a16="http://schemas.microsoft.com/office/drawing/2014/main" id="{5146E9EB-A4C5-6985-AF08-19DB0B2D33A2}"/>
                </a:ext>
              </a:extLst>
            </p:cNvPr>
            <p:cNvSpPr/>
            <p:nvPr/>
          </p:nvSpPr>
          <p:spPr>
            <a:xfrm>
              <a:off x="11096434"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447">
                <a:alpha val="79998"/>
              </a:srgbClr>
            </a:solidFill>
          </p:spPr>
          <p:txBody>
            <a:bodyPr wrap="square" lIns="0" tIns="0" rIns="0" bIns="0" rtlCol="0"/>
            <a:lstStyle/>
            <a:p>
              <a:endParaRPr/>
            </a:p>
          </p:txBody>
        </p:sp>
        <p:sp>
          <p:nvSpPr>
            <p:cNvPr id="1529" name="object 1536">
              <a:extLst>
                <a:ext uri="{FF2B5EF4-FFF2-40B4-BE49-F238E27FC236}">
                  <a16:creationId xmlns:a16="http://schemas.microsoft.com/office/drawing/2014/main" id="{12DB041E-5224-C4FA-1FA3-2625EF1F6882}"/>
                </a:ext>
              </a:extLst>
            </p:cNvPr>
            <p:cNvSpPr/>
            <p:nvPr/>
          </p:nvSpPr>
          <p:spPr>
            <a:xfrm>
              <a:off x="11135486"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530" name="object 1537">
              <a:extLst>
                <a:ext uri="{FF2B5EF4-FFF2-40B4-BE49-F238E27FC236}">
                  <a16:creationId xmlns:a16="http://schemas.microsoft.com/office/drawing/2014/main" id="{3B15CF55-E95D-F5E4-25D6-45CEC02D66D1}"/>
                </a:ext>
              </a:extLst>
            </p:cNvPr>
            <p:cNvSpPr/>
            <p:nvPr/>
          </p:nvSpPr>
          <p:spPr>
            <a:xfrm>
              <a:off x="11174552"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531" name="object 1538">
              <a:extLst>
                <a:ext uri="{FF2B5EF4-FFF2-40B4-BE49-F238E27FC236}">
                  <a16:creationId xmlns:a16="http://schemas.microsoft.com/office/drawing/2014/main" id="{8B35BC45-5E63-F773-2F94-285C75E443FB}"/>
                </a:ext>
              </a:extLst>
            </p:cNvPr>
            <p:cNvSpPr/>
            <p:nvPr/>
          </p:nvSpPr>
          <p:spPr>
            <a:xfrm>
              <a:off x="11213604"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532" name="object 1539">
              <a:extLst>
                <a:ext uri="{FF2B5EF4-FFF2-40B4-BE49-F238E27FC236}">
                  <a16:creationId xmlns:a16="http://schemas.microsoft.com/office/drawing/2014/main" id="{D51F4D79-F323-FB28-C11C-D9958308C3EF}"/>
                </a:ext>
              </a:extLst>
            </p:cNvPr>
            <p:cNvSpPr/>
            <p:nvPr/>
          </p:nvSpPr>
          <p:spPr>
            <a:xfrm>
              <a:off x="11252669"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1533" name="object 1540">
              <a:extLst>
                <a:ext uri="{FF2B5EF4-FFF2-40B4-BE49-F238E27FC236}">
                  <a16:creationId xmlns:a16="http://schemas.microsoft.com/office/drawing/2014/main" id="{0099B2CE-9147-492F-949D-69E289EE3282}"/>
                </a:ext>
              </a:extLst>
            </p:cNvPr>
            <p:cNvSpPr/>
            <p:nvPr/>
          </p:nvSpPr>
          <p:spPr>
            <a:xfrm>
              <a:off x="11291722"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1534" name="object 1541">
              <a:extLst>
                <a:ext uri="{FF2B5EF4-FFF2-40B4-BE49-F238E27FC236}">
                  <a16:creationId xmlns:a16="http://schemas.microsoft.com/office/drawing/2014/main" id="{3E174786-9189-2811-6C90-18FBF66DBFFE}"/>
                </a:ext>
              </a:extLst>
            </p:cNvPr>
            <p:cNvSpPr/>
            <p:nvPr/>
          </p:nvSpPr>
          <p:spPr>
            <a:xfrm>
              <a:off x="11330787"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535" name="object 1542">
              <a:extLst>
                <a:ext uri="{FF2B5EF4-FFF2-40B4-BE49-F238E27FC236}">
                  <a16:creationId xmlns:a16="http://schemas.microsoft.com/office/drawing/2014/main" id="{4E5A33EF-45A4-57D2-59BB-D01C811C5586}"/>
                </a:ext>
              </a:extLst>
            </p:cNvPr>
            <p:cNvSpPr/>
            <p:nvPr/>
          </p:nvSpPr>
          <p:spPr>
            <a:xfrm>
              <a:off x="11369840"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536" name="object 1543">
              <a:extLst>
                <a:ext uri="{FF2B5EF4-FFF2-40B4-BE49-F238E27FC236}">
                  <a16:creationId xmlns:a16="http://schemas.microsoft.com/office/drawing/2014/main" id="{65C897A8-FF4D-0DA9-A10E-D715F05212CB}"/>
                </a:ext>
              </a:extLst>
            </p:cNvPr>
            <p:cNvSpPr/>
            <p:nvPr/>
          </p:nvSpPr>
          <p:spPr>
            <a:xfrm>
              <a:off x="11408905"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537" name="object 1544">
              <a:extLst>
                <a:ext uri="{FF2B5EF4-FFF2-40B4-BE49-F238E27FC236}">
                  <a16:creationId xmlns:a16="http://schemas.microsoft.com/office/drawing/2014/main" id="{FB095266-C72D-5670-0A64-277BA12DA397}"/>
                </a:ext>
              </a:extLst>
            </p:cNvPr>
            <p:cNvSpPr/>
            <p:nvPr/>
          </p:nvSpPr>
          <p:spPr>
            <a:xfrm>
              <a:off x="11447957"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538" name="object 1545">
              <a:extLst>
                <a:ext uri="{FF2B5EF4-FFF2-40B4-BE49-F238E27FC236}">
                  <a16:creationId xmlns:a16="http://schemas.microsoft.com/office/drawing/2014/main" id="{E5ABC125-C581-E181-E61F-276C440DC548}"/>
                </a:ext>
              </a:extLst>
            </p:cNvPr>
            <p:cNvSpPr/>
            <p:nvPr/>
          </p:nvSpPr>
          <p:spPr>
            <a:xfrm>
              <a:off x="11487022"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1539" name="object 1546">
              <a:extLst>
                <a:ext uri="{FF2B5EF4-FFF2-40B4-BE49-F238E27FC236}">
                  <a16:creationId xmlns:a16="http://schemas.microsoft.com/office/drawing/2014/main" id="{AE343EFB-DE68-6CB0-0AEE-ED08D4DE6F37}"/>
                </a:ext>
              </a:extLst>
            </p:cNvPr>
            <p:cNvSpPr/>
            <p:nvPr/>
          </p:nvSpPr>
          <p:spPr>
            <a:xfrm>
              <a:off x="11526075"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1540" name="object 1547">
              <a:extLst>
                <a:ext uri="{FF2B5EF4-FFF2-40B4-BE49-F238E27FC236}">
                  <a16:creationId xmlns:a16="http://schemas.microsoft.com/office/drawing/2014/main" id="{CAE40CB2-39DA-6652-BE76-752111E57B18}"/>
                </a:ext>
              </a:extLst>
            </p:cNvPr>
            <p:cNvSpPr/>
            <p:nvPr/>
          </p:nvSpPr>
          <p:spPr>
            <a:xfrm>
              <a:off x="11565140"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541" name="object 1548">
              <a:extLst>
                <a:ext uri="{FF2B5EF4-FFF2-40B4-BE49-F238E27FC236}">
                  <a16:creationId xmlns:a16="http://schemas.microsoft.com/office/drawing/2014/main" id="{E0B757B8-0BAC-9CC5-05EA-D8121CCA9BF2}"/>
                </a:ext>
              </a:extLst>
            </p:cNvPr>
            <p:cNvSpPr/>
            <p:nvPr/>
          </p:nvSpPr>
          <p:spPr>
            <a:xfrm>
              <a:off x="11604193"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1542" name="object 1549">
              <a:extLst>
                <a:ext uri="{FF2B5EF4-FFF2-40B4-BE49-F238E27FC236}">
                  <a16:creationId xmlns:a16="http://schemas.microsoft.com/office/drawing/2014/main" id="{95363A15-387B-30CF-2E63-258ADBC5CEB3}"/>
                </a:ext>
              </a:extLst>
            </p:cNvPr>
            <p:cNvSpPr/>
            <p:nvPr/>
          </p:nvSpPr>
          <p:spPr>
            <a:xfrm>
              <a:off x="11643258" y="210612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36E">
                <a:alpha val="79998"/>
              </a:srgbClr>
            </a:solidFill>
          </p:spPr>
          <p:txBody>
            <a:bodyPr wrap="square" lIns="0" tIns="0" rIns="0" bIns="0" rtlCol="0"/>
            <a:lstStyle/>
            <a:p>
              <a:endParaRPr/>
            </a:p>
          </p:txBody>
        </p:sp>
        <p:sp>
          <p:nvSpPr>
            <p:cNvPr id="1543" name="object 1550">
              <a:extLst>
                <a:ext uri="{FF2B5EF4-FFF2-40B4-BE49-F238E27FC236}">
                  <a16:creationId xmlns:a16="http://schemas.microsoft.com/office/drawing/2014/main" id="{19F4060C-7172-6C27-7FCC-AF3B7F4A2AEA}"/>
                </a:ext>
              </a:extLst>
            </p:cNvPr>
            <p:cNvSpPr/>
            <p:nvPr/>
          </p:nvSpPr>
          <p:spPr>
            <a:xfrm>
              <a:off x="11682310"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1544" name="object 1551">
              <a:extLst>
                <a:ext uri="{FF2B5EF4-FFF2-40B4-BE49-F238E27FC236}">
                  <a16:creationId xmlns:a16="http://schemas.microsoft.com/office/drawing/2014/main" id="{D89DAB3B-A2B2-F6E4-1820-9BA5AD99008D}"/>
                </a:ext>
              </a:extLst>
            </p:cNvPr>
            <p:cNvSpPr/>
            <p:nvPr/>
          </p:nvSpPr>
          <p:spPr>
            <a:xfrm>
              <a:off x="11721376" y="210612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26E4C">
                <a:alpha val="79998"/>
              </a:srgbClr>
            </a:solidFill>
          </p:spPr>
          <p:txBody>
            <a:bodyPr wrap="square" lIns="0" tIns="0" rIns="0" bIns="0" rtlCol="0"/>
            <a:lstStyle/>
            <a:p>
              <a:endParaRPr/>
            </a:p>
          </p:txBody>
        </p:sp>
        <p:sp>
          <p:nvSpPr>
            <p:cNvPr id="1545" name="object 1552">
              <a:extLst>
                <a:ext uri="{FF2B5EF4-FFF2-40B4-BE49-F238E27FC236}">
                  <a16:creationId xmlns:a16="http://schemas.microsoft.com/office/drawing/2014/main" id="{01E60D29-26A6-3454-B4E8-17EB417A38C7}"/>
                </a:ext>
              </a:extLst>
            </p:cNvPr>
            <p:cNvSpPr/>
            <p:nvPr/>
          </p:nvSpPr>
          <p:spPr>
            <a:xfrm>
              <a:off x="11760428"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1546" name="object 1553">
              <a:extLst>
                <a:ext uri="{FF2B5EF4-FFF2-40B4-BE49-F238E27FC236}">
                  <a16:creationId xmlns:a16="http://schemas.microsoft.com/office/drawing/2014/main" id="{B47BC6E7-62CB-98E1-BFFD-C3F4301864A8}"/>
                </a:ext>
              </a:extLst>
            </p:cNvPr>
            <p:cNvSpPr/>
            <p:nvPr/>
          </p:nvSpPr>
          <p:spPr>
            <a:xfrm>
              <a:off x="11799493" y="210612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48E">
                <a:alpha val="79998"/>
              </a:srgbClr>
            </a:solidFill>
          </p:spPr>
          <p:txBody>
            <a:bodyPr wrap="square" lIns="0" tIns="0" rIns="0" bIns="0" rtlCol="0"/>
            <a:lstStyle/>
            <a:p>
              <a:endParaRPr/>
            </a:p>
          </p:txBody>
        </p:sp>
        <p:sp>
          <p:nvSpPr>
            <p:cNvPr id="1547" name="object 1554">
              <a:extLst>
                <a:ext uri="{FF2B5EF4-FFF2-40B4-BE49-F238E27FC236}">
                  <a16:creationId xmlns:a16="http://schemas.microsoft.com/office/drawing/2014/main" id="{2DDC6578-5415-4FA7-0F4D-EE841B2FD3B9}"/>
                </a:ext>
              </a:extLst>
            </p:cNvPr>
            <p:cNvSpPr/>
            <p:nvPr/>
          </p:nvSpPr>
          <p:spPr>
            <a:xfrm>
              <a:off x="11838546"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B5C41">
                <a:alpha val="79998"/>
              </a:srgbClr>
            </a:solidFill>
          </p:spPr>
          <p:txBody>
            <a:bodyPr wrap="square" lIns="0" tIns="0" rIns="0" bIns="0" rtlCol="0"/>
            <a:lstStyle/>
            <a:p>
              <a:endParaRPr/>
            </a:p>
          </p:txBody>
        </p:sp>
        <p:sp>
          <p:nvSpPr>
            <p:cNvPr id="1548" name="object 1555">
              <a:extLst>
                <a:ext uri="{FF2B5EF4-FFF2-40B4-BE49-F238E27FC236}">
                  <a16:creationId xmlns:a16="http://schemas.microsoft.com/office/drawing/2014/main" id="{285A0C0C-F5B3-2DB4-FC07-96639C7971A3}"/>
                </a:ext>
              </a:extLst>
            </p:cNvPr>
            <p:cNvSpPr/>
            <p:nvPr/>
          </p:nvSpPr>
          <p:spPr>
            <a:xfrm>
              <a:off x="11877611" y="210612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662">
                <a:alpha val="79998"/>
              </a:srgbClr>
            </a:solidFill>
          </p:spPr>
          <p:txBody>
            <a:bodyPr wrap="square" lIns="0" tIns="0" rIns="0" bIns="0" rtlCol="0"/>
            <a:lstStyle/>
            <a:p>
              <a:endParaRPr/>
            </a:p>
          </p:txBody>
        </p:sp>
        <p:sp>
          <p:nvSpPr>
            <p:cNvPr id="1549" name="object 1556">
              <a:extLst>
                <a:ext uri="{FF2B5EF4-FFF2-40B4-BE49-F238E27FC236}">
                  <a16:creationId xmlns:a16="http://schemas.microsoft.com/office/drawing/2014/main" id="{95868ACC-B597-2150-43DD-108094006205}"/>
                </a:ext>
              </a:extLst>
            </p:cNvPr>
            <p:cNvSpPr/>
            <p:nvPr/>
          </p:nvSpPr>
          <p:spPr>
            <a:xfrm>
              <a:off x="11916663"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1550" name="object 1557">
              <a:extLst>
                <a:ext uri="{FF2B5EF4-FFF2-40B4-BE49-F238E27FC236}">
                  <a16:creationId xmlns:a16="http://schemas.microsoft.com/office/drawing/2014/main" id="{E529DEB2-D5A5-1A32-3EDB-0266B71D15DC}"/>
                </a:ext>
              </a:extLst>
            </p:cNvPr>
            <p:cNvSpPr/>
            <p:nvPr/>
          </p:nvSpPr>
          <p:spPr>
            <a:xfrm>
              <a:off x="11955729" y="210612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551" name="object 1558">
              <a:extLst>
                <a:ext uri="{FF2B5EF4-FFF2-40B4-BE49-F238E27FC236}">
                  <a16:creationId xmlns:a16="http://schemas.microsoft.com/office/drawing/2014/main" id="{F7BBC239-53E9-8BF4-AD2F-CB5CDFD7608B}"/>
                </a:ext>
              </a:extLst>
            </p:cNvPr>
            <p:cNvSpPr/>
            <p:nvPr/>
          </p:nvSpPr>
          <p:spPr>
            <a:xfrm>
              <a:off x="10041851" y="214417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4754F">
                <a:alpha val="79998"/>
              </a:srgbClr>
            </a:solidFill>
          </p:spPr>
          <p:txBody>
            <a:bodyPr wrap="square" lIns="0" tIns="0" rIns="0" bIns="0" rtlCol="0"/>
            <a:lstStyle/>
            <a:p>
              <a:endParaRPr/>
            </a:p>
          </p:txBody>
        </p:sp>
        <p:sp>
          <p:nvSpPr>
            <p:cNvPr id="1552" name="object 1559">
              <a:extLst>
                <a:ext uri="{FF2B5EF4-FFF2-40B4-BE49-F238E27FC236}">
                  <a16:creationId xmlns:a16="http://schemas.microsoft.com/office/drawing/2014/main" id="{8C91AFB3-4293-8809-BCFA-1B4882562B67}"/>
                </a:ext>
              </a:extLst>
            </p:cNvPr>
            <p:cNvSpPr/>
            <p:nvPr/>
          </p:nvSpPr>
          <p:spPr>
            <a:xfrm>
              <a:off x="10080904" y="214419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06B">
                <a:alpha val="79998"/>
              </a:srgbClr>
            </a:solidFill>
          </p:spPr>
          <p:txBody>
            <a:bodyPr wrap="square" lIns="0" tIns="0" rIns="0" bIns="0" rtlCol="0"/>
            <a:lstStyle/>
            <a:p>
              <a:endParaRPr/>
            </a:p>
          </p:txBody>
        </p:sp>
        <p:sp>
          <p:nvSpPr>
            <p:cNvPr id="1553" name="object 1560">
              <a:extLst>
                <a:ext uri="{FF2B5EF4-FFF2-40B4-BE49-F238E27FC236}">
                  <a16:creationId xmlns:a16="http://schemas.microsoft.com/office/drawing/2014/main" id="{B5EDB6E1-8E0E-8843-B1CE-78D538DD38E6}"/>
                </a:ext>
              </a:extLst>
            </p:cNvPr>
            <p:cNvSpPr/>
            <p:nvPr/>
          </p:nvSpPr>
          <p:spPr>
            <a:xfrm>
              <a:off x="10119969"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554" name="object 1561">
              <a:extLst>
                <a:ext uri="{FF2B5EF4-FFF2-40B4-BE49-F238E27FC236}">
                  <a16:creationId xmlns:a16="http://schemas.microsoft.com/office/drawing/2014/main" id="{38EFDCD5-1111-8A25-C278-27445F14BA66}"/>
                </a:ext>
              </a:extLst>
            </p:cNvPr>
            <p:cNvSpPr/>
            <p:nvPr/>
          </p:nvSpPr>
          <p:spPr>
            <a:xfrm>
              <a:off x="10159022"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34B34">
                <a:alpha val="79998"/>
              </a:srgbClr>
            </a:solidFill>
          </p:spPr>
          <p:txBody>
            <a:bodyPr wrap="square" lIns="0" tIns="0" rIns="0" bIns="0" rtlCol="0"/>
            <a:lstStyle/>
            <a:p>
              <a:endParaRPr/>
            </a:p>
          </p:txBody>
        </p:sp>
        <p:sp>
          <p:nvSpPr>
            <p:cNvPr id="1555" name="object 1562">
              <a:extLst>
                <a:ext uri="{FF2B5EF4-FFF2-40B4-BE49-F238E27FC236}">
                  <a16:creationId xmlns:a16="http://schemas.microsoft.com/office/drawing/2014/main" id="{9F6A1D42-4E83-C370-F6B5-A236E6587520}"/>
                </a:ext>
              </a:extLst>
            </p:cNvPr>
            <p:cNvSpPr/>
            <p:nvPr/>
          </p:nvSpPr>
          <p:spPr>
            <a:xfrm>
              <a:off x="10198087"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1556" name="object 1563">
              <a:extLst>
                <a:ext uri="{FF2B5EF4-FFF2-40B4-BE49-F238E27FC236}">
                  <a16:creationId xmlns:a16="http://schemas.microsoft.com/office/drawing/2014/main" id="{51718E3A-B8FF-2C83-E9D8-A76127E18261}"/>
                </a:ext>
              </a:extLst>
            </p:cNvPr>
            <p:cNvSpPr/>
            <p:nvPr/>
          </p:nvSpPr>
          <p:spPr>
            <a:xfrm>
              <a:off x="10237139"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557" name="object 1564">
              <a:extLst>
                <a:ext uri="{FF2B5EF4-FFF2-40B4-BE49-F238E27FC236}">
                  <a16:creationId xmlns:a16="http://schemas.microsoft.com/office/drawing/2014/main" id="{01CD49B9-2330-7396-EAC7-C15521B1D221}"/>
                </a:ext>
              </a:extLst>
            </p:cNvPr>
            <p:cNvSpPr/>
            <p:nvPr/>
          </p:nvSpPr>
          <p:spPr>
            <a:xfrm>
              <a:off x="10276204"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1558" name="object 1565">
              <a:extLst>
                <a:ext uri="{FF2B5EF4-FFF2-40B4-BE49-F238E27FC236}">
                  <a16:creationId xmlns:a16="http://schemas.microsoft.com/office/drawing/2014/main" id="{5CACE706-3415-3CD5-D6FE-E526C7BD0D05}"/>
                </a:ext>
              </a:extLst>
            </p:cNvPr>
            <p:cNvSpPr/>
            <p:nvPr/>
          </p:nvSpPr>
          <p:spPr>
            <a:xfrm>
              <a:off x="10315257"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1559" name="object 1566">
              <a:extLst>
                <a:ext uri="{FF2B5EF4-FFF2-40B4-BE49-F238E27FC236}">
                  <a16:creationId xmlns:a16="http://schemas.microsoft.com/office/drawing/2014/main" id="{0D173AC6-414A-CD9B-D0A9-D6E0C1DEE0AB}"/>
                </a:ext>
              </a:extLst>
            </p:cNvPr>
            <p:cNvSpPr/>
            <p:nvPr/>
          </p:nvSpPr>
          <p:spPr>
            <a:xfrm>
              <a:off x="10354322"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560" name="object 1567">
              <a:extLst>
                <a:ext uri="{FF2B5EF4-FFF2-40B4-BE49-F238E27FC236}">
                  <a16:creationId xmlns:a16="http://schemas.microsoft.com/office/drawing/2014/main" id="{D55531EA-08DF-828F-E99C-B8D728459E2B}"/>
                </a:ext>
              </a:extLst>
            </p:cNvPr>
            <p:cNvSpPr/>
            <p:nvPr/>
          </p:nvSpPr>
          <p:spPr>
            <a:xfrm>
              <a:off x="10393375"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561" name="object 1568">
              <a:extLst>
                <a:ext uri="{FF2B5EF4-FFF2-40B4-BE49-F238E27FC236}">
                  <a16:creationId xmlns:a16="http://schemas.microsoft.com/office/drawing/2014/main" id="{B0E496CE-0FCF-521C-2098-38451BAD4EC0}"/>
                </a:ext>
              </a:extLst>
            </p:cNvPr>
            <p:cNvSpPr/>
            <p:nvPr/>
          </p:nvSpPr>
          <p:spPr>
            <a:xfrm>
              <a:off x="10432440"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562" name="object 1569">
              <a:extLst>
                <a:ext uri="{FF2B5EF4-FFF2-40B4-BE49-F238E27FC236}">
                  <a16:creationId xmlns:a16="http://schemas.microsoft.com/office/drawing/2014/main" id="{093A070D-3920-4BF9-D2DE-DE782005D6E5}"/>
                </a:ext>
              </a:extLst>
            </p:cNvPr>
            <p:cNvSpPr/>
            <p:nvPr/>
          </p:nvSpPr>
          <p:spPr>
            <a:xfrm>
              <a:off x="10471492"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1563" name="object 1570">
              <a:extLst>
                <a:ext uri="{FF2B5EF4-FFF2-40B4-BE49-F238E27FC236}">
                  <a16:creationId xmlns:a16="http://schemas.microsoft.com/office/drawing/2014/main" id="{E50CCB10-13BF-CDFC-DFC8-B16BDC5B9B82}"/>
                </a:ext>
              </a:extLst>
            </p:cNvPr>
            <p:cNvSpPr/>
            <p:nvPr/>
          </p:nvSpPr>
          <p:spPr>
            <a:xfrm>
              <a:off x="10510558"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1564" name="object 1571">
              <a:extLst>
                <a:ext uri="{FF2B5EF4-FFF2-40B4-BE49-F238E27FC236}">
                  <a16:creationId xmlns:a16="http://schemas.microsoft.com/office/drawing/2014/main" id="{DCDD1036-7316-8264-1752-452A464028A2}"/>
                </a:ext>
              </a:extLst>
            </p:cNvPr>
            <p:cNvSpPr/>
            <p:nvPr/>
          </p:nvSpPr>
          <p:spPr>
            <a:xfrm>
              <a:off x="10549610"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FDA">
                <a:alpha val="79998"/>
              </a:srgbClr>
            </a:solidFill>
          </p:spPr>
          <p:txBody>
            <a:bodyPr wrap="square" lIns="0" tIns="0" rIns="0" bIns="0" rtlCol="0"/>
            <a:lstStyle/>
            <a:p>
              <a:endParaRPr/>
            </a:p>
          </p:txBody>
        </p:sp>
        <p:sp>
          <p:nvSpPr>
            <p:cNvPr id="1565" name="object 1572">
              <a:extLst>
                <a:ext uri="{FF2B5EF4-FFF2-40B4-BE49-F238E27FC236}">
                  <a16:creationId xmlns:a16="http://schemas.microsoft.com/office/drawing/2014/main" id="{66F05769-FB63-6F1D-10E9-CBD6C50A4253}"/>
                </a:ext>
              </a:extLst>
            </p:cNvPr>
            <p:cNvSpPr/>
            <p:nvPr/>
          </p:nvSpPr>
          <p:spPr>
            <a:xfrm>
              <a:off x="10588675"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1566" name="object 1573">
              <a:extLst>
                <a:ext uri="{FF2B5EF4-FFF2-40B4-BE49-F238E27FC236}">
                  <a16:creationId xmlns:a16="http://schemas.microsoft.com/office/drawing/2014/main" id="{7624F2D9-3198-0AE6-34B8-CFF426C92418}"/>
                </a:ext>
              </a:extLst>
            </p:cNvPr>
            <p:cNvSpPr/>
            <p:nvPr/>
          </p:nvSpPr>
          <p:spPr>
            <a:xfrm>
              <a:off x="10627728"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567" name="object 1574">
              <a:extLst>
                <a:ext uri="{FF2B5EF4-FFF2-40B4-BE49-F238E27FC236}">
                  <a16:creationId xmlns:a16="http://schemas.microsoft.com/office/drawing/2014/main" id="{51C73D5C-92B9-C134-AC7F-B61176650FBE}"/>
                </a:ext>
              </a:extLst>
            </p:cNvPr>
            <p:cNvSpPr/>
            <p:nvPr/>
          </p:nvSpPr>
          <p:spPr>
            <a:xfrm>
              <a:off x="10666793"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1568" name="object 1575">
              <a:extLst>
                <a:ext uri="{FF2B5EF4-FFF2-40B4-BE49-F238E27FC236}">
                  <a16:creationId xmlns:a16="http://schemas.microsoft.com/office/drawing/2014/main" id="{EDD97351-82B4-928E-4C6A-0F3D6D863C66}"/>
                </a:ext>
              </a:extLst>
            </p:cNvPr>
            <p:cNvSpPr/>
            <p:nvPr/>
          </p:nvSpPr>
          <p:spPr>
            <a:xfrm>
              <a:off x="10705845"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1569" name="object 1576">
              <a:extLst>
                <a:ext uri="{FF2B5EF4-FFF2-40B4-BE49-F238E27FC236}">
                  <a16:creationId xmlns:a16="http://schemas.microsoft.com/office/drawing/2014/main" id="{66C0A729-0822-5B42-375B-B8EBA1CB8F9E}"/>
                </a:ext>
              </a:extLst>
            </p:cNvPr>
            <p:cNvSpPr/>
            <p:nvPr/>
          </p:nvSpPr>
          <p:spPr>
            <a:xfrm>
              <a:off x="10744911"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1570" name="object 1577">
              <a:extLst>
                <a:ext uri="{FF2B5EF4-FFF2-40B4-BE49-F238E27FC236}">
                  <a16:creationId xmlns:a16="http://schemas.microsoft.com/office/drawing/2014/main" id="{55F740EE-D026-7104-21F2-075C393EB17F}"/>
                </a:ext>
              </a:extLst>
            </p:cNvPr>
            <p:cNvSpPr/>
            <p:nvPr/>
          </p:nvSpPr>
          <p:spPr>
            <a:xfrm>
              <a:off x="10783963"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1571" name="object 1578">
              <a:extLst>
                <a:ext uri="{FF2B5EF4-FFF2-40B4-BE49-F238E27FC236}">
                  <a16:creationId xmlns:a16="http://schemas.microsoft.com/office/drawing/2014/main" id="{9446B875-67CB-68E0-08FE-7C1865B78BA1}"/>
                </a:ext>
              </a:extLst>
            </p:cNvPr>
            <p:cNvSpPr/>
            <p:nvPr/>
          </p:nvSpPr>
          <p:spPr>
            <a:xfrm>
              <a:off x="10823028" y="214419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57850">
                <a:alpha val="79998"/>
              </a:srgbClr>
            </a:solidFill>
          </p:spPr>
          <p:txBody>
            <a:bodyPr wrap="square" lIns="0" tIns="0" rIns="0" bIns="0" rtlCol="0"/>
            <a:lstStyle/>
            <a:p>
              <a:endParaRPr/>
            </a:p>
          </p:txBody>
        </p:sp>
        <p:sp>
          <p:nvSpPr>
            <p:cNvPr id="1572" name="object 1579">
              <a:extLst>
                <a:ext uri="{FF2B5EF4-FFF2-40B4-BE49-F238E27FC236}">
                  <a16:creationId xmlns:a16="http://schemas.microsoft.com/office/drawing/2014/main" id="{C5B15816-A391-B58B-41E7-B411D503C86B}"/>
                </a:ext>
              </a:extLst>
            </p:cNvPr>
            <p:cNvSpPr/>
            <p:nvPr/>
          </p:nvSpPr>
          <p:spPr>
            <a:xfrm>
              <a:off x="10862081"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573" name="object 1580">
              <a:extLst>
                <a:ext uri="{FF2B5EF4-FFF2-40B4-BE49-F238E27FC236}">
                  <a16:creationId xmlns:a16="http://schemas.microsoft.com/office/drawing/2014/main" id="{79173ADE-3F7D-7EB3-F9E1-C3679CFCC031}"/>
                </a:ext>
              </a:extLst>
            </p:cNvPr>
            <p:cNvSpPr/>
            <p:nvPr/>
          </p:nvSpPr>
          <p:spPr>
            <a:xfrm>
              <a:off x="10901146" y="214419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F99">
                <a:alpha val="79998"/>
              </a:srgbClr>
            </a:solidFill>
          </p:spPr>
          <p:txBody>
            <a:bodyPr wrap="square" lIns="0" tIns="0" rIns="0" bIns="0" rtlCol="0"/>
            <a:lstStyle/>
            <a:p>
              <a:endParaRPr/>
            </a:p>
          </p:txBody>
        </p:sp>
        <p:sp>
          <p:nvSpPr>
            <p:cNvPr id="1574" name="object 1581">
              <a:extLst>
                <a:ext uri="{FF2B5EF4-FFF2-40B4-BE49-F238E27FC236}">
                  <a16:creationId xmlns:a16="http://schemas.microsoft.com/office/drawing/2014/main" id="{40CFB40F-2820-F772-875A-E3EC750D26E6}"/>
                </a:ext>
              </a:extLst>
            </p:cNvPr>
            <p:cNvSpPr/>
            <p:nvPr/>
          </p:nvSpPr>
          <p:spPr>
            <a:xfrm>
              <a:off x="10940199"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1575" name="object 1582">
              <a:extLst>
                <a:ext uri="{FF2B5EF4-FFF2-40B4-BE49-F238E27FC236}">
                  <a16:creationId xmlns:a16="http://schemas.microsoft.com/office/drawing/2014/main" id="{F1FAAD40-D504-02E5-79C8-3EEE28AD18AB}"/>
                </a:ext>
              </a:extLst>
            </p:cNvPr>
            <p:cNvSpPr/>
            <p:nvPr/>
          </p:nvSpPr>
          <p:spPr>
            <a:xfrm>
              <a:off x="10979251"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1576" name="object 1583">
              <a:extLst>
                <a:ext uri="{FF2B5EF4-FFF2-40B4-BE49-F238E27FC236}">
                  <a16:creationId xmlns:a16="http://schemas.microsoft.com/office/drawing/2014/main" id="{9D1F43D9-DB17-9969-DE9B-C8D2A82D6299}"/>
                </a:ext>
              </a:extLst>
            </p:cNvPr>
            <p:cNvSpPr/>
            <p:nvPr/>
          </p:nvSpPr>
          <p:spPr>
            <a:xfrm>
              <a:off x="11018316"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1577" name="object 1584">
              <a:extLst>
                <a:ext uri="{FF2B5EF4-FFF2-40B4-BE49-F238E27FC236}">
                  <a16:creationId xmlns:a16="http://schemas.microsoft.com/office/drawing/2014/main" id="{C20BBF52-B566-035F-CE15-62BD4A8F09DA}"/>
                </a:ext>
              </a:extLst>
            </p:cNvPr>
            <p:cNvSpPr/>
            <p:nvPr/>
          </p:nvSpPr>
          <p:spPr>
            <a:xfrm>
              <a:off x="11057369"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1578" name="object 1585">
              <a:extLst>
                <a:ext uri="{FF2B5EF4-FFF2-40B4-BE49-F238E27FC236}">
                  <a16:creationId xmlns:a16="http://schemas.microsoft.com/office/drawing/2014/main" id="{4F9FC743-CA61-1911-CCFF-F1370F9B62B0}"/>
                </a:ext>
              </a:extLst>
            </p:cNvPr>
            <p:cNvSpPr/>
            <p:nvPr/>
          </p:nvSpPr>
          <p:spPr>
            <a:xfrm>
              <a:off x="11096434"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65239">
                <a:alpha val="79998"/>
              </a:srgbClr>
            </a:solidFill>
          </p:spPr>
          <p:txBody>
            <a:bodyPr wrap="square" lIns="0" tIns="0" rIns="0" bIns="0" rtlCol="0"/>
            <a:lstStyle/>
            <a:p>
              <a:endParaRPr/>
            </a:p>
          </p:txBody>
        </p:sp>
        <p:sp>
          <p:nvSpPr>
            <p:cNvPr id="1579" name="object 1586">
              <a:extLst>
                <a:ext uri="{FF2B5EF4-FFF2-40B4-BE49-F238E27FC236}">
                  <a16:creationId xmlns:a16="http://schemas.microsoft.com/office/drawing/2014/main" id="{BD43A539-B553-7437-0EFF-D2E883F7924A}"/>
                </a:ext>
              </a:extLst>
            </p:cNvPr>
            <p:cNvSpPr/>
            <p:nvPr/>
          </p:nvSpPr>
          <p:spPr>
            <a:xfrm>
              <a:off x="11135486"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580" name="object 1587">
              <a:extLst>
                <a:ext uri="{FF2B5EF4-FFF2-40B4-BE49-F238E27FC236}">
                  <a16:creationId xmlns:a16="http://schemas.microsoft.com/office/drawing/2014/main" id="{5514D489-DE88-D4F5-228A-D91F7AFFA2C2}"/>
                </a:ext>
              </a:extLst>
            </p:cNvPr>
            <p:cNvSpPr/>
            <p:nvPr/>
          </p:nvSpPr>
          <p:spPr>
            <a:xfrm>
              <a:off x="11174552"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1581" name="object 1588">
              <a:extLst>
                <a:ext uri="{FF2B5EF4-FFF2-40B4-BE49-F238E27FC236}">
                  <a16:creationId xmlns:a16="http://schemas.microsoft.com/office/drawing/2014/main" id="{F915EAE4-CCDD-3AB2-E00A-B6443903993A}"/>
                </a:ext>
              </a:extLst>
            </p:cNvPr>
            <p:cNvSpPr/>
            <p:nvPr/>
          </p:nvSpPr>
          <p:spPr>
            <a:xfrm>
              <a:off x="11213604"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1582" name="object 1589">
              <a:extLst>
                <a:ext uri="{FF2B5EF4-FFF2-40B4-BE49-F238E27FC236}">
                  <a16:creationId xmlns:a16="http://schemas.microsoft.com/office/drawing/2014/main" id="{D40FB39C-6E80-915C-CD2E-67A7CDDC13A5}"/>
                </a:ext>
              </a:extLst>
            </p:cNvPr>
            <p:cNvSpPr/>
            <p:nvPr/>
          </p:nvSpPr>
          <p:spPr>
            <a:xfrm>
              <a:off x="11252669"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583" name="object 1590">
              <a:extLst>
                <a:ext uri="{FF2B5EF4-FFF2-40B4-BE49-F238E27FC236}">
                  <a16:creationId xmlns:a16="http://schemas.microsoft.com/office/drawing/2014/main" id="{4713A161-1397-4254-FE3F-9DF64FB1A508}"/>
                </a:ext>
              </a:extLst>
            </p:cNvPr>
            <p:cNvSpPr/>
            <p:nvPr/>
          </p:nvSpPr>
          <p:spPr>
            <a:xfrm>
              <a:off x="11291722"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14D">
                <a:alpha val="79998"/>
              </a:srgbClr>
            </a:solidFill>
          </p:spPr>
          <p:txBody>
            <a:bodyPr wrap="square" lIns="0" tIns="0" rIns="0" bIns="0" rtlCol="0"/>
            <a:lstStyle/>
            <a:p>
              <a:endParaRPr/>
            </a:p>
          </p:txBody>
        </p:sp>
        <p:sp>
          <p:nvSpPr>
            <p:cNvPr id="1584" name="object 1591">
              <a:extLst>
                <a:ext uri="{FF2B5EF4-FFF2-40B4-BE49-F238E27FC236}">
                  <a16:creationId xmlns:a16="http://schemas.microsoft.com/office/drawing/2014/main" id="{77A68CD2-A95D-D286-7309-A8D5E2794DF6}"/>
                </a:ext>
              </a:extLst>
            </p:cNvPr>
            <p:cNvSpPr/>
            <p:nvPr/>
          </p:nvSpPr>
          <p:spPr>
            <a:xfrm>
              <a:off x="11330787"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585" name="object 1592">
              <a:extLst>
                <a:ext uri="{FF2B5EF4-FFF2-40B4-BE49-F238E27FC236}">
                  <a16:creationId xmlns:a16="http://schemas.microsoft.com/office/drawing/2014/main" id="{0CCEEDDB-7FA8-E9B2-61AA-D22B633A73E7}"/>
                </a:ext>
              </a:extLst>
            </p:cNvPr>
            <p:cNvSpPr/>
            <p:nvPr/>
          </p:nvSpPr>
          <p:spPr>
            <a:xfrm>
              <a:off x="11369840"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1586" name="object 1593">
              <a:extLst>
                <a:ext uri="{FF2B5EF4-FFF2-40B4-BE49-F238E27FC236}">
                  <a16:creationId xmlns:a16="http://schemas.microsoft.com/office/drawing/2014/main" id="{D664FB96-F873-05D8-0E04-F2A883252BB8}"/>
                </a:ext>
              </a:extLst>
            </p:cNvPr>
            <p:cNvSpPr/>
            <p:nvPr/>
          </p:nvSpPr>
          <p:spPr>
            <a:xfrm>
              <a:off x="11408905"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587" name="object 1594">
              <a:extLst>
                <a:ext uri="{FF2B5EF4-FFF2-40B4-BE49-F238E27FC236}">
                  <a16:creationId xmlns:a16="http://schemas.microsoft.com/office/drawing/2014/main" id="{5AE5BB38-92DD-67B8-0A19-5B467A644FC9}"/>
                </a:ext>
              </a:extLst>
            </p:cNvPr>
            <p:cNvSpPr/>
            <p:nvPr/>
          </p:nvSpPr>
          <p:spPr>
            <a:xfrm>
              <a:off x="11447957"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588" name="object 1595">
              <a:extLst>
                <a:ext uri="{FF2B5EF4-FFF2-40B4-BE49-F238E27FC236}">
                  <a16:creationId xmlns:a16="http://schemas.microsoft.com/office/drawing/2014/main" id="{C44FCFDC-7884-710C-FC25-918C61BDCE0E}"/>
                </a:ext>
              </a:extLst>
            </p:cNvPr>
            <p:cNvSpPr/>
            <p:nvPr/>
          </p:nvSpPr>
          <p:spPr>
            <a:xfrm>
              <a:off x="11487022"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1589" name="object 1596">
              <a:extLst>
                <a:ext uri="{FF2B5EF4-FFF2-40B4-BE49-F238E27FC236}">
                  <a16:creationId xmlns:a16="http://schemas.microsoft.com/office/drawing/2014/main" id="{FB6EADE0-26CC-DB3F-2545-4E9DAAFFDA3D}"/>
                </a:ext>
              </a:extLst>
            </p:cNvPr>
            <p:cNvSpPr/>
            <p:nvPr/>
          </p:nvSpPr>
          <p:spPr>
            <a:xfrm>
              <a:off x="11526075"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590" name="object 1597">
              <a:extLst>
                <a:ext uri="{FF2B5EF4-FFF2-40B4-BE49-F238E27FC236}">
                  <a16:creationId xmlns:a16="http://schemas.microsoft.com/office/drawing/2014/main" id="{6EBD5B6F-DC75-21A7-F469-9364FE932878}"/>
                </a:ext>
              </a:extLst>
            </p:cNvPr>
            <p:cNvSpPr/>
            <p:nvPr/>
          </p:nvSpPr>
          <p:spPr>
            <a:xfrm>
              <a:off x="11565140"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6F4C">
                <a:alpha val="79998"/>
              </a:srgbClr>
            </a:solidFill>
          </p:spPr>
          <p:txBody>
            <a:bodyPr wrap="square" lIns="0" tIns="0" rIns="0" bIns="0" rtlCol="0"/>
            <a:lstStyle/>
            <a:p>
              <a:endParaRPr/>
            </a:p>
          </p:txBody>
        </p:sp>
        <p:sp>
          <p:nvSpPr>
            <p:cNvPr id="1591" name="object 1598">
              <a:extLst>
                <a:ext uri="{FF2B5EF4-FFF2-40B4-BE49-F238E27FC236}">
                  <a16:creationId xmlns:a16="http://schemas.microsoft.com/office/drawing/2014/main" id="{ACD56342-A205-62A2-3FCB-47CAFF5039F8}"/>
                </a:ext>
              </a:extLst>
            </p:cNvPr>
            <p:cNvSpPr/>
            <p:nvPr/>
          </p:nvSpPr>
          <p:spPr>
            <a:xfrm>
              <a:off x="11604193"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592" name="object 1599">
              <a:extLst>
                <a:ext uri="{FF2B5EF4-FFF2-40B4-BE49-F238E27FC236}">
                  <a16:creationId xmlns:a16="http://schemas.microsoft.com/office/drawing/2014/main" id="{D2FF7E37-71E9-A92D-7BA3-B1EB769FF07F}"/>
                </a:ext>
              </a:extLst>
            </p:cNvPr>
            <p:cNvSpPr/>
            <p:nvPr/>
          </p:nvSpPr>
          <p:spPr>
            <a:xfrm>
              <a:off x="11643258" y="214419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38C">
                <a:alpha val="79998"/>
              </a:srgbClr>
            </a:solidFill>
          </p:spPr>
          <p:txBody>
            <a:bodyPr wrap="square" lIns="0" tIns="0" rIns="0" bIns="0" rtlCol="0"/>
            <a:lstStyle/>
            <a:p>
              <a:endParaRPr/>
            </a:p>
          </p:txBody>
        </p:sp>
        <p:sp>
          <p:nvSpPr>
            <p:cNvPr id="1593" name="object 1600">
              <a:extLst>
                <a:ext uri="{FF2B5EF4-FFF2-40B4-BE49-F238E27FC236}">
                  <a16:creationId xmlns:a16="http://schemas.microsoft.com/office/drawing/2014/main" id="{06DB1E50-1CEC-B532-DECF-6662438D3F42}"/>
                </a:ext>
              </a:extLst>
            </p:cNvPr>
            <p:cNvSpPr/>
            <p:nvPr/>
          </p:nvSpPr>
          <p:spPr>
            <a:xfrm>
              <a:off x="11682310"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594" name="object 1601">
              <a:extLst>
                <a:ext uri="{FF2B5EF4-FFF2-40B4-BE49-F238E27FC236}">
                  <a16:creationId xmlns:a16="http://schemas.microsoft.com/office/drawing/2014/main" id="{3E900104-60BC-7EED-6E1E-A7B67BAC92C1}"/>
                </a:ext>
              </a:extLst>
            </p:cNvPr>
            <p:cNvSpPr/>
            <p:nvPr/>
          </p:nvSpPr>
          <p:spPr>
            <a:xfrm>
              <a:off x="11721376" y="214419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98555">
                <a:alpha val="79998"/>
              </a:srgbClr>
            </a:solidFill>
          </p:spPr>
          <p:txBody>
            <a:bodyPr wrap="square" lIns="0" tIns="0" rIns="0" bIns="0" rtlCol="0"/>
            <a:lstStyle/>
            <a:p>
              <a:endParaRPr/>
            </a:p>
          </p:txBody>
        </p:sp>
        <p:sp>
          <p:nvSpPr>
            <p:cNvPr id="1595" name="object 1602">
              <a:extLst>
                <a:ext uri="{FF2B5EF4-FFF2-40B4-BE49-F238E27FC236}">
                  <a16:creationId xmlns:a16="http://schemas.microsoft.com/office/drawing/2014/main" id="{9C3CBF51-8186-B6B7-8070-2AE2E4EFF34C}"/>
                </a:ext>
              </a:extLst>
            </p:cNvPr>
            <p:cNvSpPr/>
            <p:nvPr/>
          </p:nvSpPr>
          <p:spPr>
            <a:xfrm>
              <a:off x="11760428"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596" name="object 1603">
              <a:extLst>
                <a:ext uri="{FF2B5EF4-FFF2-40B4-BE49-F238E27FC236}">
                  <a16:creationId xmlns:a16="http://schemas.microsoft.com/office/drawing/2014/main" id="{18B29D1F-A4CE-3D69-4065-AD704FF9250D}"/>
                </a:ext>
              </a:extLst>
            </p:cNvPr>
            <p:cNvSpPr/>
            <p:nvPr/>
          </p:nvSpPr>
          <p:spPr>
            <a:xfrm>
              <a:off x="11799493" y="214419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39D">
                <a:alpha val="79998"/>
              </a:srgbClr>
            </a:solidFill>
          </p:spPr>
          <p:txBody>
            <a:bodyPr wrap="square" lIns="0" tIns="0" rIns="0" bIns="0" rtlCol="0"/>
            <a:lstStyle/>
            <a:p>
              <a:endParaRPr/>
            </a:p>
          </p:txBody>
        </p:sp>
        <p:sp>
          <p:nvSpPr>
            <p:cNvPr id="1597" name="object 1604">
              <a:extLst>
                <a:ext uri="{FF2B5EF4-FFF2-40B4-BE49-F238E27FC236}">
                  <a16:creationId xmlns:a16="http://schemas.microsoft.com/office/drawing/2014/main" id="{86E4C327-0FDA-FFBC-8D45-42308F9EF326}"/>
                </a:ext>
              </a:extLst>
            </p:cNvPr>
            <p:cNvSpPr/>
            <p:nvPr/>
          </p:nvSpPr>
          <p:spPr>
            <a:xfrm>
              <a:off x="11838546"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1598" name="object 1605">
              <a:extLst>
                <a:ext uri="{FF2B5EF4-FFF2-40B4-BE49-F238E27FC236}">
                  <a16:creationId xmlns:a16="http://schemas.microsoft.com/office/drawing/2014/main" id="{BF718D38-50BA-1B1E-167B-56A501DA7C41}"/>
                </a:ext>
              </a:extLst>
            </p:cNvPr>
            <p:cNvSpPr/>
            <p:nvPr/>
          </p:nvSpPr>
          <p:spPr>
            <a:xfrm>
              <a:off x="11877611" y="214419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1599" name="object 1606">
              <a:extLst>
                <a:ext uri="{FF2B5EF4-FFF2-40B4-BE49-F238E27FC236}">
                  <a16:creationId xmlns:a16="http://schemas.microsoft.com/office/drawing/2014/main" id="{89D08F9B-E2C1-C5BF-77A8-9C9699C31372}"/>
                </a:ext>
              </a:extLst>
            </p:cNvPr>
            <p:cNvSpPr/>
            <p:nvPr/>
          </p:nvSpPr>
          <p:spPr>
            <a:xfrm>
              <a:off x="11916663" y="214419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1600" name="object 1607">
              <a:extLst>
                <a:ext uri="{FF2B5EF4-FFF2-40B4-BE49-F238E27FC236}">
                  <a16:creationId xmlns:a16="http://schemas.microsoft.com/office/drawing/2014/main" id="{51AE276E-0784-20D1-BF9A-3B5D8699611D}"/>
                </a:ext>
              </a:extLst>
            </p:cNvPr>
            <p:cNvSpPr/>
            <p:nvPr/>
          </p:nvSpPr>
          <p:spPr>
            <a:xfrm>
              <a:off x="11955729" y="214417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601" name="object 1608">
              <a:extLst>
                <a:ext uri="{FF2B5EF4-FFF2-40B4-BE49-F238E27FC236}">
                  <a16:creationId xmlns:a16="http://schemas.microsoft.com/office/drawing/2014/main" id="{2E448710-764C-0D9E-30FC-14F0D52EFCC5}"/>
                </a:ext>
              </a:extLst>
            </p:cNvPr>
            <p:cNvSpPr/>
            <p:nvPr/>
          </p:nvSpPr>
          <p:spPr>
            <a:xfrm>
              <a:off x="10041851" y="218222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16B4A">
                <a:alpha val="79998"/>
              </a:srgbClr>
            </a:solidFill>
          </p:spPr>
          <p:txBody>
            <a:bodyPr wrap="square" lIns="0" tIns="0" rIns="0" bIns="0" rtlCol="0"/>
            <a:lstStyle/>
            <a:p>
              <a:endParaRPr/>
            </a:p>
          </p:txBody>
        </p:sp>
        <p:sp>
          <p:nvSpPr>
            <p:cNvPr id="1602" name="object 1609">
              <a:extLst>
                <a:ext uri="{FF2B5EF4-FFF2-40B4-BE49-F238E27FC236}">
                  <a16:creationId xmlns:a16="http://schemas.microsoft.com/office/drawing/2014/main" id="{F5792C83-D9E4-6411-E189-E3150958B799}"/>
                </a:ext>
              </a:extLst>
            </p:cNvPr>
            <p:cNvSpPr/>
            <p:nvPr/>
          </p:nvSpPr>
          <p:spPr>
            <a:xfrm>
              <a:off x="10080904" y="218224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25E">
                <a:alpha val="79998"/>
              </a:srgbClr>
            </a:solidFill>
          </p:spPr>
          <p:txBody>
            <a:bodyPr wrap="square" lIns="0" tIns="0" rIns="0" bIns="0" rtlCol="0"/>
            <a:lstStyle/>
            <a:p>
              <a:endParaRPr/>
            </a:p>
          </p:txBody>
        </p:sp>
        <p:sp>
          <p:nvSpPr>
            <p:cNvPr id="1603" name="object 1610">
              <a:extLst>
                <a:ext uri="{FF2B5EF4-FFF2-40B4-BE49-F238E27FC236}">
                  <a16:creationId xmlns:a16="http://schemas.microsoft.com/office/drawing/2014/main" id="{71DB2189-2949-3C87-1F9F-2F6A53777842}"/>
                </a:ext>
              </a:extLst>
            </p:cNvPr>
            <p:cNvSpPr/>
            <p:nvPr/>
          </p:nvSpPr>
          <p:spPr>
            <a:xfrm>
              <a:off x="10119969"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1604" name="object 1611">
              <a:extLst>
                <a:ext uri="{FF2B5EF4-FFF2-40B4-BE49-F238E27FC236}">
                  <a16:creationId xmlns:a16="http://schemas.microsoft.com/office/drawing/2014/main" id="{D6E4C29A-01A5-C0D6-3675-95ADA32BACDE}"/>
                </a:ext>
              </a:extLst>
            </p:cNvPr>
            <p:cNvSpPr/>
            <p:nvPr/>
          </p:nvSpPr>
          <p:spPr>
            <a:xfrm>
              <a:off x="10159022"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1605" name="object 1612">
              <a:extLst>
                <a:ext uri="{FF2B5EF4-FFF2-40B4-BE49-F238E27FC236}">
                  <a16:creationId xmlns:a16="http://schemas.microsoft.com/office/drawing/2014/main" id="{4BC52BBF-6EDB-3E55-1640-F07CBC4BD4DD}"/>
                </a:ext>
              </a:extLst>
            </p:cNvPr>
            <p:cNvSpPr/>
            <p:nvPr/>
          </p:nvSpPr>
          <p:spPr>
            <a:xfrm>
              <a:off x="10198087"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606" name="object 1613">
              <a:extLst>
                <a:ext uri="{FF2B5EF4-FFF2-40B4-BE49-F238E27FC236}">
                  <a16:creationId xmlns:a16="http://schemas.microsoft.com/office/drawing/2014/main" id="{85EC6892-8E20-36F3-8E0D-1A1BCE58EF8D}"/>
                </a:ext>
              </a:extLst>
            </p:cNvPr>
            <p:cNvSpPr/>
            <p:nvPr/>
          </p:nvSpPr>
          <p:spPr>
            <a:xfrm>
              <a:off x="10237139"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607" name="object 1614">
              <a:extLst>
                <a:ext uri="{FF2B5EF4-FFF2-40B4-BE49-F238E27FC236}">
                  <a16:creationId xmlns:a16="http://schemas.microsoft.com/office/drawing/2014/main" id="{E03E59F9-C2A1-B81A-3110-34202D66A78D}"/>
                </a:ext>
              </a:extLst>
            </p:cNvPr>
            <p:cNvSpPr/>
            <p:nvPr/>
          </p:nvSpPr>
          <p:spPr>
            <a:xfrm>
              <a:off x="10276204"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1608" name="object 1615">
              <a:extLst>
                <a:ext uri="{FF2B5EF4-FFF2-40B4-BE49-F238E27FC236}">
                  <a16:creationId xmlns:a16="http://schemas.microsoft.com/office/drawing/2014/main" id="{230B77FC-37AF-719A-15B1-134107F1577D}"/>
                </a:ext>
              </a:extLst>
            </p:cNvPr>
            <p:cNvSpPr/>
            <p:nvPr/>
          </p:nvSpPr>
          <p:spPr>
            <a:xfrm>
              <a:off x="10315257"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E0B7">
                <a:alpha val="79998"/>
              </a:srgbClr>
            </a:solidFill>
          </p:spPr>
          <p:txBody>
            <a:bodyPr wrap="square" lIns="0" tIns="0" rIns="0" bIns="0" rtlCol="0"/>
            <a:lstStyle/>
            <a:p>
              <a:endParaRPr/>
            </a:p>
          </p:txBody>
        </p:sp>
        <p:sp>
          <p:nvSpPr>
            <p:cNvPr id="1609" name="object 1616">
              <a:extLst>
                <a:ext uri="{FF2B5EF4-FFF2-40B4-BE49-F238E27FC236}">
                  <a16:creationId xmlns:a16="http://schemas.microsoft.com/office/drawing/2014/main" id="{3364CD4E-EC02-5CEB-C191-C00EE1797F9A}"/>
                </a:ext>
              </a:extLst>
            </p:cNvPr>
            <p:cNvSpPr/>
            <p:nvPr/>
          </p:nvSpPr>
          <p:spPr>
            <a:xfrm>
              <a:off x="10354322"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610" name="object 1617">
              <a:extLst>
                <a:ext uri="{FF2B5EF4-FFF2-40B4-BE49-F238E27FC236}">
                  <a16:creationId xmlns:a16="http://schemas.microsoft.com/office/drawing/2014/main" id="{1BA1CA39-82EA-7219-2AD7-C456E6CF1521}"/>
                </a:ext>
              </a:extLst>
            </p:cNvPr>
            <p:cNvSpPr/>
            <p:nvPr/>
          </p:nvSpPr>
          <p:spPr>
            <a:xfrm>
              <a:off x="10393375"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611" name="object 1618">
              <a:extLst>
                <a:ext uri="{FF2B5EF4-FFF2-40B4-BE49-F238E27FC236}">
                  <a16:creationId xmlns:a16="http://schemas.microsoft.com/office/drawing/2014/main" id="{FC229FC0-2440-5C2B-D7C7-02FA35A5AEA9}"/>
                </a:ext>
              </a:extLst>
            </p:cNvPr>
            <p:cNvSpPr/>
            <p:nvPr/>
          </p:nvSpPr>
          <p:spPr>
            <a:xfrm>
              <a:off x="10432440"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1612" name="object 1619">
              <a:extLst>
                <a:ext uri="{FF2B5EF4-FFF2-40B4-BE49-F238E27FC236}">
                  <a16:creationId xmlns:a16="http://schemas.microsoft.com/office/drawing/2014/main" id="{15D3A93A-0592-6E5A-46E4-6537002C48DB}"/>
                </a:ext>
              </a:extLst>
            </p:cNvPr>
            <p:cNvSpPr/>
            <p:nvPr/>
          </p:nvSpPr>
          <p:spPr>
            <a:xfrm>
              <a:off x="10471492"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1613" name="object 1620">
              <a:extLst>
                <a:ext uri="{FF2B5EF4-FFF2-40B4-BE49-F238E27FC236}">
                  <a16:creationId xmlns:a16="http://schemas.microsoft.com/office/drawing/2014/main" id="{6260D933-7F43-37D3-EBD2-51964E2276BA}"/>
                </a:ext>
              </a:extLst>
            </p:cNvPr>
            <p:cNvSpPr/>
            <p:nvPr/>
          </p:nvSpPr>
          <p:spPr>
            <a:xfrm>
              <a:off x="10510558"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1614" name="object 1621">
              <a:extLst>
                <a:ext uri="{FF2B5EF4-FFF2-40B4-BE49-F238E27FC236}">
                  <a16:creationId xmlns:a16="http://schemas.microsoft.com/office/drawing/2014/main" id="{D2C3B8A5-3A4C-B52E-1C09-454CCEA03679}"/>
                </a:ext>
              </a:extLst>
            </p:cNvPr>
            <p:cNvSpPr/>
            <p:nvPr/>
          </p:nvSpPr>
          <p:spPr>
            <a:xfrm>
              <a:off x="10549610"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1615" name="object 1622">
              <a:extLst>
                <a:ext uri="{FF2B5EF4-FFF2-40B4-BE49-F238E27FC236}">
                  <a16:creationId xmlns:a16="http://schemas.microsoft.com/office/drawing/2014/main" id="{E1CAC624-755F-9890-7000-DC979AD37214}"/>
                </a:ext>
              </a:extLst>
            </p:cNvPr>
            <p:cNvSpPr/>
            <p:nvPr/>
          </p:nvSpPr>
          <p:spPr>
            <a:xfrm>
              <a:off x="10588675"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1616" name="object 1623">
              <a:extLst>
                <a:ext uri="{FF2B5EF4-FFF2-40B4-BE49-F238E27FC236}">
                  <a16:creationId xmlns:a16="http://schemas.microsoft.com/office/drawing/2014/main" id="{9EB441FB-C8C4-046C-4637-A3096987E553}"/>
                </a:ext>
              </a:extLst>
            </p:cNvPr>
            <p:cNvSpPr/>
            <p:nvPr/>
          </p:nvSpPr>
          <p:spPr>
            <a:xfrm>
              <a:off x="10627728"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617" name="object 1624">
              <a:extLst>
                <a:ext uri="{FF2B5EF4-FFF2-40B4-BE49-F238E27FC236}">
                  <a16:creationId xmlns:a16="http://schemas.microsoft.com/office/drawing/2014/main" id="{C2394435-DE27-D82D-AB0E-1DF405E7B04A}"/>
                </a:ext>
              </a:extLst>
            </p:cNvPr>
            <p:cNvSpPr/>
            <p:nvPr/>
          </p:nvSpPr>
          <p:spPr>
            <a:xfrm>
              <a:off x="10666793"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892">
                <a:alpha val="79998"/>
              </a:srgbClr>
            </a:solidFill>
          </p:spPr>
          <p:txBody>
            <a:bodyPr wrap="square" lIns="0" tIns="0" rIns="0" bIns="0" rtlCol="0"/>
            <a:lstStyle/>
            <a:p>
              <a:endParaRPr/>
            </a:p>
          </p:txBody>
        </p:sp>
        <p:sp>
          <p:nvSpPr>
            <p:cNvPr id="1618" name="object 1625">
              <a:extLst>
                <a:ext uri="{FF2B5EF4-FFF2-40B4-BE49-F238E27FC236}">
                  <a16:creationId xmlns:a16="http://schemas.microsoft.com/office/drawing/2014/main" id="{7C640088-457C-89E0-1698-2291CE2F6C10}"/>
                </a:ext>
              </a:extLst>
            </p:cNvPr>
            <p:cNvSpPr/>
            <p:nvPr/>
          </p:nvSpPr>
          <p:spPr>
            <a:xfrm>
              <a:off x="10705845"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1">
                <a:alpha val="79998"/>
              </a:srgbClr>
            </a:solidFill>
          </p:spPr>
          <p:txBody>
            <a:bodyPr wrap="square" lIns="0" tIns="0" rIns="0" bIns="0" rtlCol="0"/>
            <a:lstStyle/>
            <a:p>
              <a:endParaRPr/>
            </a:p>
          </p:txBody>
        </p:sp>
        <p:sp>
          <p:nvSpPr>
            <p:cNvPr id="1619" name="object 1626">
              <a:extLst>
                <a:ext uri="{FF2B5EF4-FFF2-40B4-BE49-F238E27FC236}">
                  <a16:creationId xmlns:a16="http://schemas.microsoft.com/office/drawing/2014/main" id="{62DF3BF3-E61F-1832-E85E-2C3B254D432C}"/>
                </a:ext>
              </a:extLst>
            </p:cNvPr>
            <p:cNvSpPr/>
            <p:nvPr/>
          </p:nvSpPr>
          <p:spPr>
            <a:xfrm>
              <a:off x="10744911"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1620" name="object 1627">
              <a:extLst>
                <a:ext uri="{FF2B5EF4-FFF2-40B4-BE49-F238E27FC236}">
                  <a16:creationId xmlns:a16="http://schemas.microsoft.com/office/drawing/2014/main" id="{AEBFF7E1-DC40-4BE7-1A67-FFE3D11A500E}"/>
                </a:ext>
              </a:extLst>
            </p:cNvPr>
            <p:cNvSpPr/>
            <p:nvPr/>
          </p:nvSpPr>
          <p:spPr>
            <a:xfrm>
              <a:off x="10783963"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1621" name="object 1628">
              <a:extLst>
                <a:ext uri="{FF2B5EF4-FFF2-40B4-BE49-F238E27FC236}">
                  <a16:creationId xmlns:a16="http://schemas.microsoft.com/office/drawing/2014/main" id="{B3A71A76-1080-416A-8EF3-9B6E5B826E7E}"/>
                </a:ext>
              </a:extLst>
            </p:cNvPr>
            <p:cNvSpPr/>
            <p:nvPr/>
          </p:nvSpPr>
          <p:spPr>
            <a:xfrm>
              <a:off x="10823028" y="218224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77E53">
                <a:alpha val="79998"/>
              </a:srgbClr>
            </a:solidFill>
          </p:spPr>
          <p:txBody>
            <a:bodyPr wrap="square" lIns="0" tIns="0" rIns="0" bIns="0" rtlCol="0"/>
            <a:lstStyle/>
            <a:p>
              <a:endParaRPr/>
            </a:p>
          </p:txBody>
        </p:sp>
        <p:sp>
          <p:nvSpPr>
            <p:cNvPr id="1622" name="object 1629">
              <a:extLst>
                <a:ext uri="{FF2B5EF4-FFF2-40B4-BE49-F238E27FC236}">
                  <a16:creationId xmlns:a16="http://schemas.microsoft.com/office/drawing/2014/main" id="{C47B062F-4605-FEFC-4022-759AA77ACE04}"/>
                </a:ext>
              </a:extLst>
            </p:cNvPr>
            <p:cNvSpPr/>
            <p:nvPr/>
          </p:nvSpPr>
          <p:spPr>
            <a:xfrm>
              <a:off x="10862081"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1623" name="object 1630">
              <a:extLst>
                <a:ext uri="{FF2B5EF4-FFF2-40B4-BE49-F238E27FC236}">
                  <a16:creationId xmlns:a16="http://schemas.microsoft.com/office/drawing/2014/main" id="{774BE272-B5EE-2F88-9228-85B53218142C}"/>
                </a:ext>
              </a:extLst>
            </p:cNvPr>
            <p:cNvSpPr/>
            <p:nvPr/>
          </p:nvSpPr>
          <p:spPr>
            <a:xfrm>
              <a:off x="10901146" y="218224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C85">
                <a:alpha val="79998"/>
              </a:srgbClr>
            </a:solidFill>
          </p:spPr>
          <p:txBody>
            <a:bodyPr wrap="square" lIns="0" tIns="0" rIns="0" bIns="0" rtlCol="0"/>
            <a:lstStyle/>
            <a:p>
              <a:endParaRPr/>
            </a:p>
          </p:txBody>
        </p:sp>
        <p:sp>
          <p:nvSpPr>
            <p:cNvPr id="1624" name="object 1631">
              <a:extLst>
                <a:ext uri="{FF2B5EF4-FFF2-40B4-BE49-F238E27FC236}">
                  <a16:creationId xmlns:a16="http://schemas.microsoft.com/office/drawing/2014/main" id="{BFEA3CF5-094A-6FC9-4274-66E7E09E02E9}"/>
                </a:ext>
              </a:extLst>
            </p:cNvPr>
            <p:cNvSpPr/>
            <p:nvPr/>
          </p:nvSpPr>
          <p:spPr>
            <a:xfrm>
              <a:off x="10940199"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625" name="object 1632">
              <a:extLst>
                <a:ext uri="{FF2B5EF4-FFF2-40B4-BE49-F238E27FC236}">
                  <a16:creationId xmlns:a16="http://schemas.microsoft.com/office/drawing/2014/main" id="{3271F66A-3148-4BDC-73C0-CD2325109E47}"/>
                </a:ext>
              </a:extLst>
            </p:cNvPr>
            <p:cNvSpPr/>
            <p:nvPr/>
          </p:nvSpPr>
          <p:spPr>
            <a:xfrm>
              <a:off x="10979251"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1626" name="object 1633">
              <a:extLst>
                <a:ext uri="{FF2B5EF4-FFF2-40B4-BE49-F238E27FC236}">
                  <a16:creationId xmlns:a16="http://schemas.microsoft.com/office/drawing/2014/main" id="{C0E5B2F5-F937-4CD5-C0B7-5001489ED93F}"/>
                </a:ext>
              </a:extLst>
            </p:cNvPr>
            <p:cNvSpPr/>
            <p:nvPr/>
          </p:nvSpPr>
          <p:spPr>
            <a:xfrm>
              <a:off x="11018316"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627" name="object 1634">
              <a:extLst>
                <a:ext uri="{FF2B5EF4-FFF2-40B4-BE49-F238E27FC236}">
                  <a16:creationId xmlns:a16="http://schemas.microsoft.com/office/drawing/2014/main" id="{B4F672FD-D73D-0276-1C39-65F24B1A40D1}"/>
                </a:ext>
              </a:extLst>
            </p:cNvPr>
            <p:cNvSpPr/>
            <p:nvPr/>
          </p:nvSpPr>
          <p:spPr>
            <a:xfrm>
              <a:off x="11057369"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7">
                <a:alpha val="79998"/>
              </a:srgbClr>
            </a:solidFill>
          </p:spPr>
          <p:txBody>
            <a:bodyPr wrap="square" lIns="0" tIns="0" rIns="0" bIns="0" rtlCol="0"/>
            <a:lstStyle/>
            <a:p>
              <a:endParaRPr/>
            </a:p>
          </p:txBody>
        </p:sp>
        <p:sp>
          <p:nvSpPr>
            <p:cNvPr id="1628" name="object 1635">
              <a:extLst>
                <a:ext uri="{FF2B5EF4-FFF2-40B4-BE49-F238E27FC236}">
                  <a16:creationId xmlns:a16="http://schemas.microsoft.com/office/drawing/2014/main" id="{E07F8AAF-AF50-4216-26A8-B2974B032523}"/>
                </a:ext>
              </a:extLst>
            </p:cNvPr>
            <p:cNvSpPr/>
            <p:nvPr/>
          </p:nvSpPr>
          <p:spPr>
            <a:xfrm>
              <a:off x="11096434"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83E">
                <a:alpha val="79998"/>
              </a:srgbClr>
            </a:solidFill>
          </p:spPr>
          <p:txBody>
            <a:bodyPr wrap="square" lIns="0" tIns="0" rIns="0" bIns="0" rtlCol="0"/>
            <a:lstStyle/>
            <a:p>
              <a:endParaRPr/>
            </a:p>
          </p:txBody>
        </p:sp>
        <p:sp>
          <p:nvSpPr>
            <p:cNvPr id="1629" name="object 1636">
              <a:extLst>
                <a:ext uri="{FF2B5EF4-FFF2-40B4-BE49-F238E27FC236}">
                  <a16:creationId xmlns:a16="http://schemas.microsoft.com/office/drawing/2014/main" id="{4372BA06-D1E6-BA01-D13B-ADE97F1BABF8}"/>
                </a:ext>
              </a:extLst>
            </p:cNvPr>
            <p:cNvSpPr/>
            <p:nvPr/>
          </p:nvSpPr>
          <p:spPr>
            <a:xfrm>
              <a:off x="11135486"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1630" name="object 1637">
              <a:extLst>
                <a:ext uri="{FF2B5EF4-FFF2-40B4-BE49-F238E27FC236}">
                  <a16:creationId xmlns:a16="http://schemas.microsoft.com/office/drawing/2014/main" id="{8EB13BA4-8B32-1F0D-A878-A16030235AD6}"/>
                </a:ext>
              </a:extLst>
            </p:cNvPr>
            <p:cNvSpPr/>
            <p:nvPr/>
          </p:nvSpPr>
          <p:spPr>
            <a:xfrm>
              <a:off x="11174552"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1631" name="object 1638">
              <a:extLst>
                <a:ext uri="{FF2B5EF4-FFF2-40B4-BE49-F238E27FC236}">
                  <a16:creationId xmlns:a16="http://schemas.microsoft.com/office/drawing/2014/main" id="{4B5B7872-4D75-CBF4-CCA6-C4C22B0BB8F9}"/>
                </a:ext>
              </a:extLst>
            </p:cNvPr>
            <p:cNvSpPr/>
            <p:nvPr/>
          </p:nvSpPr>
          <p:spPr>
            <a:xfrm>
              <a:off x="11213604"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1632" name="object 1639">
              <a:extLst>
                <a:ext uri="{FF2B5EF4-FFF2-40B4-BE49-F238E27FC236}">
                  <a16:creationId xmlns:a16="http://schemas.microsoft.com/office/drawing/2014/main" id="{D55E3FAC-648F-FB70-7A72-1A8BA9A8C673}"/>
                </a:ext>
              </a:extLst>
            </p:cNvPr>
            <p:cNvSpPr/>
            <p:nvPr/>
          </p:nvSpPr>
          <p:spPr>
            <a:xfrm>
              <a:off x="11252669"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14D">
                <a:alpha val="79998"/>
              </a:srgbClr>
            </a:solidFill>
          </p:spPr>
          <p:txBody>
            <a:bodyPr wrap="square" lIns="0" tIns="0" rIns="0" bIns="0" rtlCol="0"/>
            <a:lstStyle/>
            <a:p>
              <a:endParaRPr/>
            </a:p>
          </p:txBody>
        </p:sp>
        <p:sp>
          <p:nvSpPr>
            <p:cNvPr id="1633" name="object 1640">
              <a:extLst>
                <a:ext uri="{FF2B5EF4-FFF2-40B4-BE49-F238E27FC236}">
                  <a16:creationId xmlns:a16="http://schemas.microsoft.com/office/drawing/2014/main" id="{C32D855A-7DFB-DF1A-8A0E-17F8B4CEE6D4}"/>
                </a:ext>
              </a:extLst>
            </p:cNvPr>
            <p:cNvSpPr/>
            <p:nvPr/>
          </p:nvSpPr>
          <p:spPr>
            <a:xfrm>
              <a:off x="11291722"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634" name="object 1641">
              <a:extLst>
                <a:ext uri="{FF2B5EF4-FFF2-40B4-BE49-F238E27FC236}">
                  <a16:creationId xmlns:a16="http://schemas.microsoft.com/office/drawing/2014/main" id="{A9180E0B-E903-F389-9CBA-77712D901E21}"/>
                </a:ext>
              </a:extLst>
            </p:cNvPr>
            <p:cNvSpPr/>
            <p:nvPr/>
          </p:nvSpPr>
          <p:spPr>
            <a:xfrm>
              <a:off x="11330787"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1635" name="object 1642">
              <a:extLst>
                <a:ext uri="{FF2B5EF4-FFF2-40B4-BE49-F238E27FC236}">
                  <a16:creationId xmlns:a16="http://schemas.microsoft.com/office/drawing/2014/main" id="{76FAD57C-06B7-204F-B5AF-4E81D04F9F8F}"/>
                </a:ext>
              </a:extLst>
            </p:cNvPr>
            <p:cNvSpPr/>
            <p:nvPr/>
          </p:nvSpPr>
          <p:spPr>
            <a:xfrm>
              <a:off x="11369840"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636" name="object 1643">
              <a:extLst>
                <a:ext uri="{FF2B5EF4-FFF2-40B4-BE49-F238E27FC236}">
                  <a16:creationId xmlns:a16="http://schemas.microsoft.com/office/drawing/2014/main" id="{33D882F9-8687-9D23-E16C-9FC53786F1CA}"/>
                </a:ext>
              </a:extLst>
            </p:cNvPr>
            <p:cNvSpPr/>
            <p:nvPr/>
          </p:nvSpPr>
          <p:spPr>
            <a:xfrm>
              <a:off x="11408905"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637" name="object 1644">
              <a:extLst>
                <a:ext uri="{FF2B5EF4-FFF2-40B4-BE49-F238E27FC236}">
                  <a16:creationId xmlns:a16="http://schemas.microsoft.com/office/drawing/2014/main" id="{A3B1C45E-6487-EB96-4D36-77AB36FFD95F}"/>
                </a:ext>
              </a:extLst>
            </p:cNvPr>
            <p:cNvSpPr/>
            <p:nvPr/>
          </p:nvSpPr>
          <p:spPr>
            <a:xfrm>
              <a:off x="11447957"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638" name="object 1645">
              <a:extLst>
                <a:ext uri="{FF2B5EF4-FFF2-40B4-BE49-F238E27FC236}">
                  <a16:creationId xmlns:a16="http://schemas.microsoft.com/office/drawing/2014/main" id="{913E210A-BCFD-DD36-1096-3F53851EDED7}"/>
                </a:ext>
              </a:extLst>
            </p:cNvPr>
            <p:cNvSpPr/>
            <p:nvPr/>
          </p:nvSpPr>
          <p:spPr>
            <a:xfrm>
              <a:off x="11487022"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639" name="object 1646">
              <a:extLst>
                <a:ext uri="{FF2B5EF4-FFF2-40B4-BE49-F238E27FC236}">
                  <a16:creationId xmlns:a16="http://schemas.microsoft.com/office/drawing/2014/main" id="{C4665032-0414-75E7-C8F3-18394ACB744A}"/>
                </a:ext>
              </a:extLst>
            </p:cNvPr>
            <p:cNvSpPr/>
            <p:nvPr/>
          </p:nvSpPr>
          <p:spPr>
            <a:xfrm>
              <a:off x="11526075"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1640" name="object 1647">
              <a:extLst>
                <a:ext uri="{FF2B5EF4-FFF2-40B4-BE49-F238E27FC236}">
                  <a16:creationId xmlns:a16="http://schemas.microsoft.com/office/drawing/2014/main" id="{84560E40-0C19-BFC6-CA2F-A4C2989D6905}"/>
                </a:ext>
              </a:extLst>
            </p:cNvPr>
            <p:cNvSpPr/>
            <p:nvPr/>
          </p:nvSpPr>
          <p:spPr>
            <a:xfrm>
              <a:off x="11565140"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B4A">
                <a:alpha val="79998"/>
              </a:srgbClr>
            </a:solidFill>
          </p:spPr>
          <p:txBody>
            <a:bodyPr wrap="square" lIns="0" tIns="0" rIns="0" bIns="0" rtlCol="0"/>
            <a:lstStyle/>
            <a:p>
              <a:endParaRPr/>
            </a:p>
          </p:txBody>
        </p:sp>
        <p:sp>
          <p:nvSpPr>
            <p:cNvPr id="1641" name="object 1648">
              <a:extLst>
                <a:ext uri="{FF2B5EF4-FFF2-40B4-BE49-F238E27FC236}">
                  <a16:creationId xmlns:a16="http://schemas.microsoft.com/office/drawing/2014/main" id="{2B1C4C97-1EE0-FF0B-2AB3-639DDDD518F7}"/>
                </a:ext>
              </a:extLst>
            </p:cNvPr>
            <p:cNvSpPr/>
            <p:nvPr/>
          </p:nvSpPr>
          <p:spPr>
            <a:xfrm>
              <a:off x="11604193"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0">
                <a:alpha val="79998"/>
              </a:srgbClr>
            </a:solidFill>
          </p:spPr>
          <p:txBody>
            <a:bodyPr wrap="square" lIns="0" tIns="0" rIns="0" bIns="0" rtlCol="0"/>
            <a:lstStyle/>
            <a:p>
              <a:endParaRPr/>
            </a:p>
          </p:txBody>
        </p:sp>
        <p:sp>
          <p:nvSpPr>
            <p:cNvPr id="1642" name="object 1649">
              <a:extLst>
                <a:ext uri="{FF2B5EF4-FFF2-40B4-BE49-F238E27FC236}">
                  <a16:creationId xmlns:a16="http://schemas.microsoft.com/office/drawing/2014/main" id="{1E557655-3FA3-8F6B-5785-78B718B59612}"/>
                </a:ext>
              </a:extLst>
            </p:cNvPr>
            <p:cNvSpPr/>
            <p:nvPr/>
          </p:nvSpPr>
          <p:spPr>
            <a:xfrm>
              <a:off x="11643258" y="218224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F88">
                <a:alpha val="79998"/>
              </a:srgbClr>
            </a:solidFill>
          </p:spPr>
          <p:txBody>
            <a:bodyPr wrap="square" lIns="0" tIns="0" rIns="0" bIns="0" rtlCol="0"/>
            <a:lstStyle/>
            <a:p>
              <a:endParaRPr/>
            </a:p>
          </p:txBody>
        </p:sp>
        <p:sp>
          <p:nvSpPr>
            <p:cNvPr id="1643" name="object 1650">
              <a:extLst>
                <a:ext uri="{FF2B5EF4-FFF2-40B4-BE49-F238E27FC236}">
                  <a16:creationId xmlns:a16="http://schemas.microsoft.com/office/drawing/2014/main" id="{4AD22EBC-5B2C-73BF-82DB-52BB710703C5}"/>
                </a:ext>
              </a:extLst>
            </p:cNvPr>
            <p:cNvSpPr/>
            <p:nvPr/>
          </p:nvSpPr>
          <p:spPr>
            <a:xfrm>
              <a:off x="11682310"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644" name="object 1651">
              <a:extLst>
                <a:ext uri="{FF2B5EF4-FFF2-40B4-BE49-F238E27FC236}">
                  <a16:creationId xmlns:a16="http://schemas.microsoft.com/office/drawing/2014/main" id="{600B0981-8801-C20B-E1FF-2DAF6B370285}"/>
                </a:ext>
              </a:extLst>
            </p:cNvPr>
            <p:cNvSpPr/>
            <p:nvPr/>
          </p:nvSpPr>
          <p:spPr>
            <a:xfrm>
              <a:off x="11721376" y="218224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8F5B">
                <a:alpha val="79998"/>
              </a:srgbClr>
            </a:solidFill>
          </p:spPr>
          <p:txBody>
            <a:bodyPr wrap="square" lIns="0" tIns="0" rIns="0" bIns="0" rtlCol="0"/>
            <a:lstStyle/>
            <a:p>
              <a:endParaRPr/>
            </a:p>
          </p:txBody>
        </p:sp>
        <p:sp>
          <p:nvSpPr>
            <p:cNvPr id="1645" name="object 1652">
              <a:extLst>
                <a:ext uri="{FF2B5EF4-FFF2-40B4-BE49-F238E27FC236}">
                  <a16:creationId xmlns:a16="http://schemas.microsoft.com/office/drawing/2014/main" id="{7FB7EDBE-0C0A-7722-4039-66ADB8128D78}"/>
                </a:ext>
              </a:extLst>
            </p:cNvPr>
            <p:cNvSpPr/>
            <p:nvPr/>
          </p:nvSpPr>
          <p:spPr>
            <a:xfrm>
              <a:off x="11760428"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1646" name="object 1653">
              <a:extLst>
                <a:ext uri="{FF2B5EF4-FFF2-40B4-BE49-F238E27FC236}">
                  <a16:creationId xmlns:a16="http://schemas.microsoft.com/office/drawing/2014/main" id="{B72B5168-F22A-E032-0580-CC01ECBB2E48}"/>
                </a:ext>
              </a:extLst>
            </p:cNvPr>
            <p:cNvSpPr/>
            <p:nvPr/>
          </p:nvSpPr>
          <p:spPr>
            <a:xfrm>
              <a:off x="11799493" y="218224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992">
                <a:alpha val="79998"/>
              </a:srgbClr>
            </a:solidFill>
          </p:spPr>
          <p:txBody>
            <a:bodyPr wrap="square" lIns="0" tIns="0" rIns="0" bIns="0" rtlCol="0"/>
            <a:lstStyle/>
            <a:p>
              <a:endParaRPr/>
            </a:p>
          </p:txBody>
        </p:sp>
        <p:sp>
          <p:nvSpPr>
            <p:cNvPr id="1647" name="object 1654">
              <a:extLst>
                <a:ext uri="{FF2B5EF4-FFF2-40B4-BE49-F238E27FC236}">
                  <a16:creationId xmlns:a16="http://schemas.microsoft.com/office/drawing/2014/main" id="{BD052BC2-9FE7-F4A4-CBED-BBB692C51960}"/>
                </a:ext>
              </a:extLst>
            </p:cNvPr>
            <p:cNvSpPr/>
            <p:nvPr/>
          </p:nvSpPr>
          <p:spPr>
            <a:xfrm>
              <a:off x="11838546"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1648" name="object 1655">
              <a:extLst>
                <a:ext uri="{FF2B5EF4-FFF2-40B4-BE49-F238E27FC236}">
                  <a16:creationId xmlns:a16="http://schemas.microsoft.com/office/drawing/2014/main" id="{576A8E79-9FE8-FAB5-A3B5-2C6B43043F05}"/>
                </a:ext>
              </a:extLst>
            </p:cNvPr>
            <p:cNvSpPr/>
            <p:nvPr/>
          </p:nvSpPr>
          <p:spPr>
            <a:xfrm>
              <a:off x="11877611" y="2182241"/>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26D">
                <a:alpha val="79998"/>
              </a:srgbClr>
            </a:solidFill>
          </p:spPr>
          <p:txBody>
            <a:bodyPr wrap="square" lIns="0" tIns="0" rIns="0" bIns="0" rtlCol="0"/>
            <a:lstStyle/>
            <a:p>
              <a:endParaRPr/>
            </a:p>
          </p:txBody>
        </p:sp>
        <p:sp>
          <p:nvSpPr>
            <p:cNvPr id="1649" name="object 1656">
              <a:extLst>
                <a:ext uri="{FF2B5EF4-FFF2-40B4-BE49-F238E27FC236}">
                  <a16:creationId xmlns:a16="http://schemas.microsoft.com/office/drawing/2014/main" id="{8A332F0B-2B31-B4F4-D6B8-EE03BFB46A7B}"/>
                </a:ext>
              </a:extLst>
            </p:cNvPr>
            <p:cNvSpPr/>
            <p:nvPr/>
          </p:nvSpPr>
          <p:spPr>
            <a:xfrm>
              <a:off x="11916663" y="2182241"/>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B4A">
                <a:alpha val="79998"/>
              </a:srgbClr>
            </a:solidFill>
          </p:spPr>
          <p:txBody>
            <a:bodyPr wrap="square" lIns="0" tIns="0" rIns="0" bIns="0" rtlCol="0"/>
            <a:lstStyle/>
            <a:p>
              <a:endParaRPr/>
            </a:p>
          </p:txBody>
        </p:sp>
        <p:sp>
          <p:nvSpPr>
            <p:cNvPr id="1650" name="object 1657">
              <a:extLst>
                <a:ext uri="{FF2B5EF4-FFF2-40B4-BE49-F238E27FC236}">
                  <a16:creationId xmlns:a16="http://schemas.microsoft.com/office/drawing/2014/main" id="{631FE1E9-0805-8627-6322-C5526CBC1709}"/>
                </a:ext>
              </a:extLst>
            </p:cNvPr>
            <p:cNvSpPr/>
            <p:nvPr/>
          </p:nvSpPr>
          <p:spPr>
            <a:xfrm>
              <a:off x="11955729" y="218222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651" name="object 1658">
              <a:extLst>
                <a:ext uri="{FF2B5EF4-FFF2-40B4-BE49-F238E27FC236}">
                  <a16:creationId xmlns:a16="http://schemas.microsoft.com/office/drawing/2014/main" id="{18C41027-2D51-9239-7E0C-AA355ED535D9}"/>
                </a:ext>
              </a:extLst>
            </p:cNvPr>
            <p:cNvSpPr/>
            <p:nvPr/>
          </p:nvSpPr>
          <p:spPr>
            <a:xfrm>
              <a:off x="10041851" y="222027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F88">
                <a:alpha val="79998"/>
              </a:srgbClr>
            </a:solidFill>
          </p:spPr>
          <p:txBody>
            <a:bodyPr wrap="square" lIns="0" tIns="0" rIns="0" bIns="0" rtlCol="0"/>
            <a:lstStyle/>
            <a:p>
              <a:endParaRPr/>
            </a:p>
          </p:txBody>
        </p:sp>
        <p:sp>
          <p:nvSpPr>
            <p:cNvPr id="1652" name="object 1659">
              <a:extLst>
                <a:ext uri="{FF2B5EF4-FFF2-40B4-BE49-F238E27FC236}">
                  <a16:creationId xmlns:a16="http://schemas.microsoft.com/office/drawing/2014/main" id="{3EB6127D-C188-5784-1730-F385DDE0B086}"/>
                </a:ext>
              </a:extLst>
            </p:cNvPr>
            <p:cNvSpPr/>
            <p:nvPr/>
          </p:nvSpPr>
          <p:spPr>
            <a:xfrm>
              <a:off x="10080904" y="222029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6A2">
                <a:alpha val="79998"/>
              </a:srgbClr>
            </a:solidFill>
          </p:spPr>
          <p:txBody>
            <a:bodyPr wrap="square" lIns="0" tIns="0" rIns="0" bIns="0" rtlCol="0"/>
            <a:lstStyle/>
            <a:p>
              <a:endParaRPr/>
            </a:p>
          </p:txBody>
        </p:sp>
        <p:sp>
          <p:nvSpPr>
            <p:cNvPr id="1653" name="object 1660">
              <a:extLst>
                <a:ext uri="{FF2B5EF4-FFF2-40B4-BE49-F238E27FC236}">
                  <a16:creationId xmlns:a16="http://schemas.microsoft.com/office/drawing/2014/main" id="{A4E64F78-D9C3-8D5E-6A4E-9B0038025552}"/>
                </a:ext>
              </a:extLst>
            </p:cNvPr>
            <p:cNvSpPr/>
            <p:nvPr/>
          </p:nvSpPr>
          <p:spPr>
            <a:xfrm>
              <a:off x="10119969"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654" name="object 1661">
              <a:extLst>
                <a:ext uri="{FF2B5EF4-FFF2-40B4-BE49-F238E27FC236}">
                  <a16:creationId xmlns:a16="http://schemas.microsoft.com/office/drawing/2014/main" id="{B2479455-85BE-F24B-8402-D3AD2AEC6BFA}"/>
                </a:ext>
              </a:extLst>
            </p:cNvPr>
            <p:cNvSpPr/>
            <p:nvPr/>
          </p:nvSpPr>
          <p:spPr>
            <a:xfrm>
              <a:off x="10159022"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D">
                <a:alpha val="79998"/>
              </a:srgbClr>
            </a:solidFill>
          </p:spPr>
          <p:txBody>
            <a:bodyPr wrap="square" lIns="0" tIns="0" rIns="0" bIns="0" rtlCol="0"/>
            <a:lstStyle/>
            <a:p>
              <a:endParaRPr/>
            </a:p>
          </p:txBody>
        </p:sp>
        <p:sp>
          <p:nvSpPr>
            <p:cNvPr id="1655" name="object 1662">
              <a:extLst>
                <a:ext uri="{FF2B5EF4-FFF2-40B4-BE49-F238E27FC236}">
                  <a16:creationId xmlns:a16="http://schemas.microsoft.com/office/drawing/2014/main" id="{3A857FFC-A37E-6E19-7B60-E00DA6DE2BC9}"/>
                </a:ext>
              </a:extLst>
            </p:cNvPr>
            <p:cNvSpPr/>
            <p:nvPr/>
          </p:nvSpPr>
          <p:spPr>
            <a:xfrm>
              <a:off x="10198087"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1656" name="object 1663">
              <a:extLst>
                <a:ext uri="{FF2B5EF4-FFF2-40B4-BE49-F238E27FC236}">
                  <a16:creationId xmlns:a16="http://schemas.microsoft.com/office/drawing/2014/main" id="{6ED39B52-AA5D-ABA3-F025-57AC135E563E}"/>
                </a:ext>
              </a:extLst>
            </p:cNvPr>
            <p:cNvSpPr/>
            <p:nvPr/>
          </p:nvSpPr>
          <p:spPr>
            <a:xfrm>
              <a:off x="10237139"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1657" name="object 1664">
              <a:extLst>
                <a:ext uri="{FF2B5EF4-FFF2-40B4-BE49-F238E27FC236}">
                  <a16:creationId xmlns:a16="http://schemas.microsoft.com/office/drawing/2014/main" id="{5A7AF07D-6141-9152-21F7-26EF6995F56D}"/>
                </a:ext>
              </a:extLst>
            </p:cNvPr>
            <p:cNvSpPr/>
            <p:nvPr/>
          </p:nvSpPr>
          <p:spPr>
            <a:xfrm>
              <a:off x="10276204"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1658" name="object 1665">
              <a:extLst>
                <a:ext uri="{FF2B5EF4-FFF2-40B4-BE49-F238E27FC236}">
                  <a16:creationId xmlns:a16="http://schemas.microsoft.com/office/drawing/2014/main" id="{906E7A25-807E-998C-07C2-CA7F43D6A6AB}"/>
                </a:ext>
              </a:extLst>
            </p:cNvPr>
            <p:cNvSpPr/>
            <p:nvPr/>
          </p:nvSpPr>
          <p:spPr>
            <a:xfrm>
              <a:off x="10315257"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1659" name="object 1666">
              <a:extLst>
                <a:ext uri="{FF2B5EF4-FFF2-40B4-BE49-F238E27FC236}">
                  <a16:creationId xmlns:a16="http://schemas.microsoft.com/office/drawing/2014/main" id="{BF3AA8D4-AA13-CA0E-B5E8-845708D56975}"/>
                </a:ext>
              </a:extLst>
            </p:cNvPr>
            <p:cNvSpPr/>
            <p:nvPr/>
          </p:nvSpPr>
          <p:spPr>
            <a:xfrm>
              <a:off x="10354322"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1660" name="object 1667">
              <a:extLst>
                <a:ext uri="{FF2B5EF4-FFF2-40B4-BE49-F238E27FC236}">
                  <a16:creationId xmlns:a16="http://schemas.microsoft.com/office/drawing/2014/main" id="{185FEAD7-E20E-9E57-0E4D-0C9577B6C268}"/>
                </a:ext>
              </a:extLst>
            </p:cNvPr>
            <p:cNvSpPr/>
            <p:nvPr/>
          </p:nvSpPr>
          <p:spPr>
            <a:xfrm>
              <a:off x="10393375"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661" name="object 1668">
              <a:extLst>
                <a:ext uri="{FF2B5EF4-FFF2-40B4-BE49-F238E27FC236}">
                  <a16:creationId xmlns:a16="http://schemas.microsoft.com/office/drawing/2014/main" id="{1A10A2C1-FAED-8636-8651-25BB3D844600}"/>
                </a:ext>
              </a:extLst>
            </p:cNvPr>
            <p:cNvSpPr/>
            <p:nvPr/>
          </p:nvSpPr>
          <p:spPr>
            <a:xfrm>
              <a:off x="10432440"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1662" name="object 1669">
              <a:extLst>
                <a:ext uri="{FF2B5EF4-FFF2-40B4-BE49-F238E27FC236}">
                  <a16:creationId xmlns:a16="http://schemas.microsoft.com/office/drawing/2014/main" id="{44DFB9F0-F331-5677-E2E1-520BEF701161}"/>
                </a:ext>
              </a:extLst>
            </p:cNvPr>
            <p:cNvSpPr/>
            <p:nvPr/>
          </p:nvSpPr>
          <p:spPr>
            <a:xfrm>
              <a:off x="10471492"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1663" name="object 1670">
              <a:extLst>
                <a:ext uri="{FF2B5EF4-FFF2-40B4-BE49-F238E27FC236}">
                  <a16:creationId xmlns:a16="http://schemas.microsoft.com/office/drawing/2014/main" id="{501B7CED-B527-33CB-A8C3-2727DE2D65C5}"/>
                </a:ext>
              </a:extLst>
            </p:cNvPr>
            <p:cNvSpPr/>
            <p:nvPr/>
          </p:nvSpPr>
          <p:spPr>
            <a:xfrm>
              <a:off x="10510558"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664" name="object 1671">
              <a:extLst>
                <a:ext uri="{FF2B5EF4-FFF2-40B4-BE49-F238E27FC236}">
                  <a16:creationId xmlns:a16="http://schemas.microsoft.com/office/drawing/2014/main" id="{467B9217-995B-4E69-802D-41E25681FF08}"/>
                </a:ext>
              </a:extLst>
            </p:cNvPr>
            <p:cNvSpPr/>
            <p:nvPr/>
          </p:nvSpPr>
          <p:spPr>
            <a:xfrm>
              <a:off x="10549610"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665" name="object 1672">
              <a:extLst>
                <a:ext uri="{FF2B5EF4-FFF2-40B4-BE49-F238E27FC236}">
                  <a16:creationId xmlns:a16="http://schemas.microsoft.com/office/drawing/2014/main" id="{8B2B9FEC-27E1-8DCC-8F92-E7005CE05A14}"/>
                </a:ext>
              </a:extLst>
            </p:cNvPr>
            <p:cNvSpPr/>
            <p:nvPr/>
          </p:nvSpPr>
          <p:spPr>
            <a:xfrm>
              <a:off x="10588675"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666" name="object 1673">
              <a:extLst>
                <a:ext uri="{FF2B5EF4-FFF2-40B4-BE49-F238E27FC236}">
                  <a16:creationId xmlns:a16="http://schemas.microsoft.com/office/drawing/2014/main" id="{B6259931-0DB8-C331-B010-2ACD5677241F}"/>
                </a:ext>
              </a:extLst>
            </p:cNvPr>
            <p:cNvSpPr/>
            <p:nvPr/>
          </p:nvSpPr>
          <p:spPr>
            <a:xfrm>
              <a:off x="10627728"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667" name="object 1674">
              <a:extLst>
                <a:ext uri="{FF2B5EF4-FFF2-40B4-BE49-F238E27FC236}">
                  <a16:creationId xmlns:a16="http://schemas.microsoft.com/office/drawing/2014/main" id="{7D2D2B7A-FD63-EC62-D3B7-016F48A58502}"/>
                </a:ext>
              </a:extLst>
            </p:cNvPr>
            <p:cNvSpPr/>
            <p:nvPr/>
          </p:nvSpPr>
          <p:spPr>
            <a:xfrm>
              <a:off x="10666793"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1668" name="object 1675">
              <a:extLst>
                <a:ext uri="{FF2B5EF4-FFF2-40B4-BE49-F238E27FC236}">
                  <a16:creationId xmlns:a16="http://schemas.microsoft.com/office/drawing/2014/main" id="{8D15A5D7-9738-2A00-4602-192A9AAA902C}"/>
                </a:ext>
              </a:extLst>
            </p:cNvPr>
            <p:cNvSpPr/>
            <p:nvPr/>
          </p:nvSpPr>
          <p:spPr>
            <a:xfrm>
              <a:off x="10705845"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669" name="object 1676">
              <a:extLst>
                <a:ext uri="{FF2B5EF4-FFF2-40B4-BE49-F238E27FC236}">
                  <a16:creationId xmlns:a16="http://schemas.microsoft.com/office/drawing/2014/main" id="{339A752A-29AD-3060-07D4-D02877F7413B}"/>
                </a:ext>
              </a:extLst>
            </p:cNvPr>
            <p:cNvSpPr/>
            <p:nvPr/>
          </p:nvSpPr>
          <p:spPr>
            <a:xfrm>
              <a:off x="10744911"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670" name="object 1677">
              <a:extLst>
                <a:ext uri="{FF2B5EF4-FFF2-40B4-BE49-F238E27FC236}">
                  <a16:creationId xmlns:a16="http://schemas.microsoft.com/office/drawing/2014/main" id="{003A5260-0A48-4FD7-D0FB-294D2F05792F}"/>
                </a:ext>
              </a:extLst>
            </p:cNvPr>
            <p:cNvSpPr/>
            <p:nvPr/>
          </p:nvSpPr>
          <p:spPr>
            <a:xfrm>
              <a:off x="10783963"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671" name="object 1678">
              <a:extLst>
                <a:ext uri="{FF2B5EF4-FFF2-40B4-BE49-F238E27FC236}">
                  <a16:creationId xmlns:a16="http://schemas.microsoft.com/office/drawing/2014/main" id="{5D7F5FF6-545F-7CB5-4DF1-6D26C24CF8CF}"/>
                </a:ext>
              </a:extLst>
            </p:cNvPr>
            <p:cNvSpPr/>
            <p:nvPr/>
          </p:nvSpPr>
          <p:spPr>
            <a:xfrm>
              <a:off x="10823028" y="222029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881">
                <a:alpha val="79998"/>
              </a:srgbClr>
            </a:solidFill>
          </p:spPr>
          <p:txBody>
            <a:bodyPr wrap="square" lIns="0" tIns="0" rIns="0" bIns="0" rtlCol="0"/>
            <a:lstStyle/>
            <a:p>
              <a:endParaRPr/>
            </a:p>
          </p:txBody>
        </p:sp>
        <p:sp>
          <p:nvSpPr>
            <p:cNvPr id="1672" name="object 1679">
              <a:extLst>
                <a:ext uri="{FF2B5EF4-FFF2-40B4-BE49-F238E27FC236}">
                  <a16:creationId xmlns:a16="http://schemas.microsoft.com/office/drawing/2014/main" id="{331F2A35-6208-AE35-3B4E-ABDBB10E1B64}"/>
                </a:ext>
              </a:extLst>
            </p:cNvPr>
            <p:cNvSpPr/>
            <p:nvPr/>
          </p:nvSpPr>
          <p:spPr>
            <a:xfrm>
              <a:off x="10862081"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673" name="object 1680">
              <a:extLst>
                <a:ext uri="{FF2B5EF4-FFF2-40B4-BE49-F238E27FC236}">
                  <a16:creationId xmlns:a16="http://schemas.microsoft.com/office/drawing/2014/main" id="{12874309-7A9D-B715-2024-4BCA9471CD24}"/>
                </a:ext>
              </a:extLst>
            </p:cNvPr>
            <p:cNvSpPr/>
            <p:nvPr/>
          </p:nvSpPr>
          <p:spPr>
            <a:xfrm>
              <a:off x="10901146" y="222029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B95">
                <a:alpha val="79998"/>
              </a:srgbClr>
            </a:solidFill>
          </p:spPr>
          <p:txBody>
            <a:bodyPr wrap="square" lIns="0" tIns="0" rIns="0" bIns="0" rtlCol="0"/>
            <a:lstStyle/>
            <a:p>
              <a:endParaRPr/>
            </a:p>
          </p:txBody>
        </p:sp>
        <p:sp>
          <p:nvSpPr>
            <p:cNvPr id="1674" name="object 1681">
              <a:extLst>
                <a:ext uri="{FF2B5EF4-FFF2-40B4-BE49-F238E27FC236}">
                  <a16:creationId xmlns:a16="http://schemas.microsoft.com/office/drawing/2014/main" id="{74865FDF-109B-69A3-517B-25A5163875D3}"/>
                </a:ext>
              </a:extLst>
            </p:cNvPr>
            <p:cNvSpPr/>
            <p:nvPr/>
          </p:nvSpPr>
          <p:spPr>
            <a:xfrm>
              <a:off x="10940199"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675" name="object 1682">
              <a:extLst>
                <a:ext uri="{FF2B5EF4-FFF2-40B4-BE49-F238E27FC236}">
                  <a16:creationId xmlns:a16="http://schemas.microsoft.com/office/drawing/2014/main" id="{10BE4A6D-21A0-4B6A-CC2B-7A8B512C8ECA}"/>
                </a:ext>
              </a:extLst>
            </p:cNvPr>
            <p:cNvSpPr/>
            <p:nvPr/>
          </p:nvSpPr>
          <p:spPr>
            <a:xfrm>
              <a:off x="10979251"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6F4C">
                <a:alpha val="79998"/>
              </a:srgbClr>
            </a:solidFill>
          </p:spPr>
          <p:txBody>
            <a:bodyPr wrap="square" lIns="0" tIns="0" rIns="0" bIns="0" rtlCol="0"/>
            <a:lstStyle/>
            <a:p>
              <a:endParaRPr/>
            </a:p>
          </p:txBody>
        </p:sp>
        <p:sp>
          <p:nvSpPr>
            <p:cNvPr id="1676" name="object 1683">
              <a:extLst>
                <a:ext uri="{FF2B5EF4-FFF2-40B4-BE49-F238E27FC236}">
                  <a16:creationId xmlns:a16="http://schemas.microsoft.com/office/drawing/2014/main" id="{C386F641-0FE7-4AD2-BF91-EC36B071B901}"/>
                </a:ext>
              </a:extLst>
            </p:cNvPr>
            <p:cNvSpPr/>
            <p:nvPr/>
          </p:nvSpPr>
          <p:spPr>
            <a:xfrm>
              <a:off x="11018316"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677" name="object 1684">
              <a:extLst>
                <a:ext uri="{FF2B5EF4-FFF2-40B4-BE49-F238E27FC236}">
                  <a16:creationId xmlns:a16="http://schemas.microsoft.com/office/drawing/2014/main" id="{6FC7F60D-D94B-8815-32B1-6BE03010CC14}"/>
                </a:ext>
              </a:extLst>
            </p:cNvPr>
            <p:cNvSpPr/>
            <p:nvPr/>
          </p:nvSpPr>
          <p:spPr>
            <a:xfrm>
              <a:off x="11057369"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678" name="object 1685">
              <a:extLst>
                <a:ext uri="{FF2B5EF4-FFF2-40B4-BE49-F238E27FC236}">
                  <a16:creationId xmlns:a16="http://schemas.microsoft.com/office/drawing/2014/main" id="{B8CA029E-10B3-CE12-2ECA-D62D5B548A66}"/>
                </a:ext>
              </a:extLst>
            </p:cNvPr>
            <p:cNvSpPr/>
            <p:nvPr/>
          </p:nvSpPr>
          <p:spPr>
            <a:xfrm>
              <a:off x="11096434"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1679" name="object 1686">
              <a:extLst>
                <a:ext uri="{FF2B5EF4-FFF2-40B4-BE49-F238E27FC236}">
                  <a16:creationId xmlns:a16="http://schemas.microsoft.com/office/drawing/2014/main" id="{14F860B8-0DB2-02BB-F628-8EB8B4F51F16}"/>
                </a:ext>
              </a:extLst>
            </p:cNvPr>
            <p:cNvSpPr/>
            <p:nvPr/>
          </p:nvSpPr>
          <p:spPr>
            <a:xfrm>
              <a:off x="11135486"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1680" name="object 1687">
              <a:extLst>
                <a:ext uri="{FF2B5EF4-FFF2-40B4-BE49-F238E27FC236}">
                  <a16:creationId xmlns:a16="http://schemas.microsoft.com/office/drawing/2014/main" id="{93373B9E-19C9-50C2-6CCA-BC4A3FF2C175}"/>
                </a:ext>
              </a:extLst>
            </p:cNvPr>
            <p:cNvSpPr/>
            <p:nvPr/>
          </p:nvSpPr>
          <p:spPr>
            <a:xfrm>
              <a:off x="11174552"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681" name="object 1688">
              <a:extLst>
                <a:ext uri="{FF2B5EF4-FFF2-40B4-BE49-F238E27FC236}">
                  <a16:creationId xmlns:a16="http://schemas.microsoft.com/office/drawing/2014/main" id="{98593DD8-292F-A602-F73E-98850B0B274A}"/>
                </a:ext>
              </a:extLst>
            </p:cNvPr>
            <p:cNvSpPr/>
            <p:nvPr/>
          </p:nvSpPr>
          <p:spPr>
            <a:xfrm>
              <a:off x="11213604"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682" name="object 1689">
              <a:extLst>
                <a:ext uri="{FF2B5EF4-FFF2-40B4-BE49-F238E27FC236}">
                  <a16:creationId xmlns:a16="http://schemas.microsoft.com/office/drawing/2014/main" id="{A123FB57-22CC-90B0-42B5-4BB7441D785F}"/>
                </a:ext>
              </a:extLst>
            </p:cNvPr>
            <p:cNvSpPr/>
            <p:nvPr/>
          </p:nvSpPr>
          <p:spPr>
            <a:xfrm>
              <a:off x="11252669"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683" name="object 1690">
              <a:extLst>
                <a:ext uri="{FF2B5EF4-FFF2-40B4-BE49-F238E27FC236}">
                  <a16:creationId xmlns:a16="http://schemas.microsoft.com/office/drawing/2014/main" id="{352D9B0C-BDAC-8818-6DD5-BFB4EC847E7F}"/>
                </a:ext>
              </a:extLst>
            </p:cNvPr>
            <p:cNvSpPr/>
            <p:nvPr/>
          </p:nvSpPr>
          <p:spPr>
            <a:xfrm>
              <a:off x="11291722"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1684" name="object 1691">
              <a:extLst>
                <a:ext uri="{FF2B5EF4-FFF2-40B4-BE49-F238E27FC236}">
                  <a16:creationId xmlns:a16="http://schemas.microsoft.com/office/drawing/2014/main" id="{8EA12777-3785-E734-EFD0-A7DD836FEAA8}"/>
                </a:ext>
              </a:extLst>
            </p:cNvPr>
            <p:cNvSpPr/>
            <p:nvPr/>
          </p:nvSpPr>
          <p:spPr>
            <a:xfrm>
              <a:off x="11330787"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685" name="object 1692">
              <a:extLst>
                <a:ext uri="{FF2B5EF4-FFF2-40B4-BE49-F238E27FC236}">
                  <a16:creationId xmlns:a16="http://schemas.microsoft.com/office/drawing/2014/main" id="{79E7DB8A-4C50-23D6-3474-57409C554DB1}"/>
                </a:ext>
              </a:extLst>
            </p:cNvPr>
            <p:cNvSpPr/>
            <p:nvPr/>
          </p:nvSpPr>
          <p:spPr>
            <a:xfrm>
              <a:off x="11369840"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686" name="object 1693">
              <a:extLst>
                <a:ext uri="{FF2B5EF4-FFF2-40B4-BE49-F238E27FC236}">
                  <a16:creationId xmlns:a16="http://schemas.microsoft.com/office/drawing/2014/main" id="{5A3698D1-390C-44E4-7714-47C9D026F277}"/>
                </a:ext>
              </a:extLst>
            </p:cNvPr>
            <p:cNvSpPr/>
            <p:nvPr/>
          </p:nvSpPr>
          <p:spPr>
            <a:xfrm>
              <a:off x="11408905"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687" name="object 1694">
              <a:extLst>
                <a:ext uri="{FF2B5EF4-FFF2-40B4-BE49-F238E27FC236}">
                  <a16:creationId xmlns:a16="http://schemas.microsoft.com/office/drawing/2014/main" id="{A2A7BD7B-DA0E-C159-B9C1-66C2E7DAAB0E}"/>
                </a:ext>
              </a:extLst>
            </p:cNvPr>
            <p:cNvSpPr/>
            <p:nvPr/>
          </p:nvSpPr>
          <p:spPr>
            <a:xfrm>
              <a:off x="11447957"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688" name="object 1695">
              <a:extLst>
                <a:ext uri="{FF2B5EF4-FFF2-40B4-BE49-F238E27FC236}">
                  <a16:creationId xmlns:a16="http://schemas.microsoft.com/office/drawing/2014/main" id="{78B62490-4B42-8053-4A6B-37FD122AD9C3}"/>
                </a:ext>
              </a:extLst>
            </p:cNvPr>
            <p:cNvSpPr/>
            <p:nvPr/>
          </p:nvSpPr>
          <p:spPr>
            <a:xfrm>
              <a:off x="11487022"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1689" name="object 1696">
              <a:extLst>
                <a:ext uri="{FF2B5EF4-FFF2-40B4-BE49-F238E27FC236}">
                  <a16:creationId xmlns:a16="http://schemas.microsoft.com/office/drawing/2014/main" id="{A490A586-3C2C-0E70-8233-F58934567619}"/>
                </a:ext>
              </a:extLst>
            </p:cNvPr>
            <p:cNvSpPr/>
            <p:nvPr/>
          </p:nvSpPr>
          <p:spPr>
            <a:xfrm>
              <a:off x="11526075"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1690" name="object 1697">
              <a:extLst>
                <a:ext uri="{FF2B5EF4-FFF2-40B4-BE49-F238E27FC236}">
                  <a16:creationId xmlns:a16="http://schemas.microsoft.com/office/drawing/2014/main" id="{EAFD8876-F576-2040-8260-3E3C4A716E23}"/>
                </a:ext>
              </a:extLst>
            </p:cNvPr>
            <p:cNvSpPr/>
            <p:nvPr/>
          </p:nvSpPr>
          <p:spPr>
            <a:xfrm>
              <a:off x="11565140"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1691" name="object 1698">
              <a:extLst>
                <a:ext uri="{FF2B5EF4-FFF2-40B4-BE49-F238E27FC236}">
                  <a16:creationId xmlns:a16="http://schemas.microsoft.com/office/drawing/2014/main" id="{4E20053D-8DBA-4714-988C-DEB055BAEC91}"/>
                </a:ext>
              </a:extLst>
            </p:cNvPr>
            <p:cNvSpPr/>
            <p:nvPr/>
          </p:nvSpPr>
          <p:spPr>
            <a:xfrm>
              <a:off x="11604193"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1692" name="object 1699">
              <a:extLst>
                <a:ext uri="{FF2B5EF4-FFF2-40B4-BE49-F238E27FC236}">
                  <a16:creationId xmlns:a16="http://schemas.microsoft.com/office/drawing/2014/main" id="{7D2BA6C4-FAB4-226A-C762-57F158695F0E}"/>
                </a:ext>
              </a:extLst>
            </p:cNvPr>
            <p:cNvSpPr/>
            <p:nvPr/>
          </p:nvSpPr>
          <p:spPr>
            <a:xfrm>
              <a:off x="11643258" y="222029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A84">
                <a:alpha val="79998"/>
              </a:srgbClr>
            </a:solidFill>
          </p:spPr>
          <p:txBody>
            <a:bodyPr wrap="square" lIns="0" tIns="0" rIns="0" bIns="0" rtlCol="0"/>
            <a:lstStyle/>
            <a:p>
              <a:endParaRPr/>
            </a:p>
          </p:txBody>
        </p:sp>
        <p:sp>
          <p:nvSpPr>
            <p:cNvPr id="1693" name="object 1700">
              <a:extLst>
                <a:ext uri="{FF2B5EF4-FFF2-40B4-BE49-F238E27FC236}">
                  <a16:creationId xmlns:a16="http://schemas.microsoft.com/office/drawing/2014/main" id="{1B6B54BF-B9B3-52B1-48BA-20602A59E986}"/>
                </a:ext>
              </a:extLst>
            </p:cNvPr>
            <p:cNvSpPr/>
            <p:nvPr/>
          </p:nvSpPr>
          <p:spPr>
            <a:xfrm>
              <a:off x="11682310"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1694" name="object 1701">
              <a:extLst>
                <a:ext uri="{FF2B5EF4-FFF2-40B4-BE49-F238E27FC236}">
                  <a16:creationId xmlns:a16="http://schemas.microsoft.com/office/drawing/2014/main" id="{07DBCF34-5CC2-E9D1-DAC2-1BAC8C30FD3D}"/>
                </a:ext>
              </a:extLst>
            </p:cNvPr>
            <p:cNvSpPr/>
            <p:nvPr/>
          </p:nvSpPr>
          <p:spPr>
            <a:xfrm>
              <a:off x="11721376" y="222029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DB0">
                <a:alpha val="79998"/>
              </a:srgbClr>
            </a:solidFill>
          </p:spPr>
          <p:txBody>
            <a:bodyPr wrap="square" lIns="0" tIns="0" rIns="0" bIns="0" rtlCol="0"/>
            <a:lstStyle/>
            <a:p>
              <a:endParaRPr/>
            </a:p>
          </p:txBody>
        </p:sp>
        <p:sp>
          <p:nvSpPr>
            <p:cNvPr id="1695" name="object 1702">
              <a:extLst>
                <a:ext uri="{FF2B5EF4-FFF2-40B4-BE49-F238E27FC236}">
                  <a16:creationId xmlns:a16="http://schemas.microsoft.com/office/drawing/2014/main" id="{2941EBC6-5019-3E91-A68C-E0E7C810EF8C}"/>
                </a:ext>
              </a:extLst>
            </p:cNvPr>
            <p:cNvSpPr/>
            <p:nvPr/>
          </p:nvSpPr>
          <p:spPr>
            <a:xfrm>
              <a:off x="11760428"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696" name="object 1703">
              <a:extLst>
                <a:ext uri="{FF2B5EF4-FFF2-40B4-BE49-F238E27FC236}">
                  <a16:creationId xmlns:a16="http://schemas.microsoft.com/office/drawing/2014/main" id="{7F0ADCFA-03CF-5E9A-73E5-BF0777E21FAC}"/>
                </a:ext>
              </a:extLst>
            </p:cNvPr>
            <p:cNvSpPr/>
            <p:nvPr/>
          </p:nvSpPr>
          <p:spPr>
            <a:xfrm>
              <a:off x="11799493" y="222029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E87">
                <a:alpha val="79998"/>
              </a:srgbClr>
            </a:solidFill>
          </p:spPr>
          <p:txBody>
            <a:bodyPr wrap="square" lIns="0" tIns="0" rIns="0" bIns="0" rtlCol="0"/>
            <a:lstStyle/>
            <a:p>
              <a:endParaRPr/>
            </a:p>
          </p:txBody>
        </p:sp>
        <p:sp>
          <p:nvSpPr>
            <p:cNvPr id="1697" name="object 1704">
              <a:extLst>
                <a:ext uri="{FF2B5EF4-FFF2-40B4-BE49-F238E27FC236}">
                  <a16:creationId xmlns:a16="http://schemas.microsoft.com/office/drawing/2014/main" id="{263B2167-7F24-FE3E-7FE8-6957B4E6FE57}"/>
                </a:ext>
              </a:extLst>
            </p:cNvPr>
            <p:cNvSpPr/>
            <p:nvPr/>
          </p:nvSpPr>
          <p:spPr>
            <a:xfrm>
              <a:off x="11838546"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698" name="object 1705">
              <a:extLst>
                <a:ext uri="{FF2B5EF4-FFF2-40B4-BE49-F238E27FC236}">
                  <a16:creationId xmlns:a16="http://schemas.microsoft.com/office/drawing/2014/main" id="{028E99C1-5CF1-125A-B4F5-1139535B784E}"/>
                </a:ext>
              </a:extLst>
            </p:cNvPr>
            <p:cNvSpPr/>
            <p:nvPr/>
          </p:nvSpPr>
          <p:spPr>
            <a:xfrm>
              <a:off x="11877611" y="2220290"/>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C76">
                <a:alpha val="79998"/>
              </a:srgbClr>
            </a:solidFill>
          </p:spPr>
          <p:txBody>
            <a:bodyPr wrap="square" lIns="0" tIns="0" rIns="0" bIns="0" rtlCol="0"/>
            <a:lstStyle/>
            <a:p>
              <a:endParaRPr/>
            </a:p>
          </p:txBody>
        </p:sp>
        <p:sp>
          <p:nvSpPr>
            <p:cNvPr id="1699" name="object 1706">
              <a:extLst>
                <a:ext uri="{FF2B5EF4-FFF2-40B4-BE49-F238E27FC236}">
                  <a16:creationId xmlns:a16="http://schemas.microsoft.com/office/drawing/2014/main" id="{BD701FFF-BE68-4AD4-31EC-D4EF310C1CAB}"/>
                </a:ext>
              </a:extLst>
            </p:cNvPr>
            <p:cNvSpPr/>
            <p:nvPr/>
          </p:nvSpPr>
          <p:spPr>
            <a:xfrm>
              <a:off x="11916663" y="2220290"/>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700" name="object 1707">
              <a:extLst>
                <a:ext uri="{FF2B5EF4-FFF2-40B4-BE49-F238E27FC236}">
                  <a16:creationId xmlns:a16="http://schemas.microsoft.com/office/drawing/2014/main" id="{61EF911D-D61D-E9C8-5F93-9966F4F745A5}"/>
                </a:ext>
              </a:extLst>
            </p:cNvPr>
            <p:cNvSpPr/>
            <p:nvPr/>
          </p:nvSpPr>
          <p:spPr>
            <a:xfrm>
              <a:off x="11955729" y="222027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7">
                <a:alpha val="79998"/>
              </a:srgbClr>
            </a:solidFill>
          </p:spPr>
          <p:txBody>
            <a:bodyPr wrap="square" lIns="0" tIns="0" rIns="0" bIns="0" rtlCol="0"/>
            <a:lstStyle/>
            <a:p>
              <a:endParaRPr/>
            </a:p>
          </p:txBody>
        </p:sp>
        <p:sp>
          <p:nvSpPr>
            <p:cNvPr id="1701" name="object 1708">
              <a:extLst>
                <a:ext uri="{FF2B5EF4-FFF2-40B4-BE49-F238E27FC236}">
                  <a16:creationId xmlns:a16="http://schemas.microsoft.com/office/drawing/2014/main" id="{C4A4FFE6-0098-77C0-D81E-AB77B9D24E17}"/>
                </a:ext>
              </a:extLst>
            </p:cNvPr>
            <p:cNvSpPr/>
            <p:nvPr/>
          </p:nvSpPr>
          <p:spPr>
            <a:xfrm>
              <a:off x="10041851" y="225833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25E">
                <a:alpha val="79998"/>
              </a:srgbClr>
            </a:solidFill>
          </p:spPr>
          <p:txBody>
            <a:bodyPr wrap="square" lIns="0" tIns="0" rIns="0" bIns="0" rtlCol="0"/>
            <a:lstStyle/>
            <a:p>
              <a:endParaRPr/>
            </a:p>
          </p:txBody>
        </p:sp>
        <p:sp>
          <p:nvSpPr>
            <p:cNvPr id="1702" name="object 1709">
              <a:extLst>
                <a:ext uri="{FF2B5EF4-FFF2-40B4-BE49-F238E27FC236}">
                  <a16:creationId xmlns:a16="http://schemas.microsoft.com/office/drawing/2014/main" id="{6B2AA6D5-2588-1A3D-493D-BF426483C7EB}"/>
                </a:ext>
              </a:extLst>
            </p:cNvPr>
            <p:cNvSpPr/>
            <p:nvPr/>
          </p:nvSpPr>
          <p:spPr>
            <a:xfrm>
              <a:off x="10080904" y="225833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68F">
                <a:alpha val="79998"/>
              </a:srgbClr>
            </a:solidFill>
          </p:spPr>
          <p:txBody>
            <a:bodyPr wrap="square" lIns="0" tIns="0" rIns="0" bIns="0" rtlCol="0"/>
            <a:lstStyle/>
            <a:p>
              <a:endParaRPr/>
            </a:p>
          </p:txBody>
        </p:sp>
        <p:sp>
          <p:nvSpPr>
            <p:cNvPr id="1703" name="object 1710">
              <a:extLst>
                <a:ext uri="{FF2B5EF4-FFF2-40B4-BE49-F238E27FC236}">
                  <a16:creationId xmlns:a16="http://schemas.microsoft.com/office/drawing/2014/main" id="{F0979FC7-2F10-9198-5E37-E6C2AE2F637C}"/>
                </a:ext>
              </a:extLst>
            </p:cNvPr>
            <p:cNvSpPr/>
            <p:nvPr/>
          </p:nvSpPr>
          <p:spPr>
            <a:xfrm>
              <a:off x="10119969"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704" name="object 1711">
              <a:extLst>
                <a:ext uri="{FF2B5EF4-FFF2-40B4-BE49-F238E27FC236}">
                  <a16:creationId xmlns:a16="http://schemas.microsoft.com/office/drawing/2014/main" id="{0EB449F7-B2F2-A0C0-756E-F1BC0AABC786}"/>
                </a:ext>
              </a:extLst>
            </p:cNvPr>
            <p:cNvSpPr/>
            <p:nvPr/>
          </p:nvSpPr>
          <p:spPr>
            <a:xfrm>
              <a:off x="10159022"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1705" name="object 1712">
              <a:extLst>
                <a:ext uri="{FF2B5EF4-FFF2-40B4-BE49-F238E27FC236}">
                  <a16:creationId xmlns:a16="http://schemas.microsoft.com/office/drawing/2014/main" id="{F34499A6-22A5-297D-7E17-DDC688A9E154}"/>
                </a:ext>
              </a:extLst>
            </p:cNvPr>
            <p:cNvSpPr/>
            <p:nvPr/>
          </p:nvSpPr>
          <p:spPr>
            <a:xfrm>
              <a:off x="10198087"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1706" name="object 1713">
              <a:extLst>
                <a:ext uri="{FF2B5EF4-FFF2-40B4-BE49-F238E27FC236}">
                  <a16:creationId xmlns:a16="http://schemas.microsoft.com/office/drawing/2014/main" id="{C13943D6-F3A9-F2D8-C5F4-E36B46F43A82}"/>
                </a:ext>
              </a:extLst>
            </p:cNvPr>
            <p:cNvSpPr/>
            <p:nvPr/>
          </p:nvSpPr>
          <p:spPr>
            <a:xfrm>
              <a:off x="10237139"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54F">
                <a:alpha val="79998"/>
              </a:srgbClr>
            </a:solidFill>
          </p:spPr>
          <p:txBody>
            <a:bodyPr wrap="square" lIns="0" tIns="0" rIns="0" bIns="0" rtlCol="0"/>
            <a:lstStyle/>
            <a:p>
              <a:endParaRPr/>
            </a:p>
          </p:txBody>
        </p:sp>
        <p:sp>
          <p:nvSpPr>
            <p:cNvPr id="1707" name="object 1714">
              <a:extLst>
                <a:ext uri="{FF2B5EF4-FFF2-40B4-BE49-F238E27FC236}">
                  <a16:creationId xmlns:a16="http://schemas.microsoft.com/office/drawing/2014/main" id="{CE79FAFC-5BC6-E116-0016-9910DF381E8F}"/>
                </a:ext>
              </a:extLst>
            </p:cNvPr>
            <p:cNvSpPr/>
            <p:nvPr/>
          </p:nvSpPr>
          <p:spPr>
            <a:xfrm>
              <a:off x="10276204"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708" name="object 1715">
              <a:extLst>
                <a:ext uri="{FF2B5EF4-FFF2-40B4-BE49-F238E27FC236}">
                  <a16:creationId xmlns:a16="http://schemas.microsoft.com/office/drawing/2014/main" id="{D2803579-402C-1FA2-9806-E2E8628D8A54}"/>
                </a:ext>
              </a:extLst>
            </p:cNvPr>
            <p:cNvSpPr/>
            <p:nvPr/>
          </p:nvSpPr>
          <p:spPr>
            <a:xfrm>
              <a:off x="10315257"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709" name="object 1716">
              <a:extLst>
                <a:ext uri="{FF2B5EF4-FFF2-40B4-BE49-F238E27FC236}">
                  <a16:creationId xmlns:a16="http://schemas.microsoft.com/office/drawing/2014/main" id="{060D7F19-D962-EF34-DB22-D51A420F50B0}"/>
                </a:ext>
              </a:extLst>
            </p:cNvPr>
            <p:cNvSpPr/>
            <p:nvPr/>
          </p:nvSpPr>
          <p:spPr>
            <a:xfrm>
              <a:off x="10354322"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849">
                <a:alpha val="79998"/>
              </a:srgbClr>
            </a:solidFill>
          </p:spPr>
          <p:txBody>
            <a:bodyPr wrap="square" lIns="0" tIns="0" rIns="0" bIns="0" rtlCol="0"/>
            <a:lstStyle/>
            <a:p>
              <a:endParaRPr/>
            </a:p>
          </p:txBody>
        </p:sp>
        <p:sp>
          <p:nvSpPr>
            <p:cNvPr id="1710" name="object 1717">
              <a:extLst>
                <a:ext uri="{FF2B5EF4-FFF2-40B4-BE49-F238E27FC236}">
                  <a16:creationId xmlns:a16="http://schemas.microsoft.com/office/drawing/2014/main" id="{BE42A06F-5E01-C828-0E27-A843CB8B4F43}"/>
                </a:ext>
              </a:extLst>
            </p:cNvPr>
            <p:cNvSpPr/>
            <p:nvPr/>
          </p:nvSpPr>
          <p:spPr>
            <a:xfrm>
              <a:off x="10393375"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1711" name="object 1718">
              <a:extLst>
                <a:ext uri="{FF2B5EF4-FFF2-40B4-BE49-F238E27FC236}">
                  <a16:creationId xmlns:a16="http://schemas.microsoft.com/office/drawing/2014/main" id="{A5D197F3-3599-3A89-5887-1CEB95D8452E}"/>
                </a:ext>
              </a:extLst>
            </p:cNvPr>
            <p:cNvSpPr/>
            <p:nvPr/>
          </p:nvSpPr>
          <p:spPr>
            <a:xfrm>
              <a:off x="10432440"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712" name="object 1719">
              <a:extLst>
                <a:ext uri="{FF2B5EF4-FFF2-40B4-BE49-F238E27FC236}">
                  <a16:creationId xmlns:a16="http://schemas.microsoft.com/office/drawing/2014/main" id="{45A9D22F-CEDA-22CA-0AD4-C49FBF2FEE1C}"/>
                </a:ext>
              </a:extLst>
            </p:cNvPr>
            <p:cNvSpPr/>
            <p:nvPr/>
          </p:nvSpPr>
          <p:spPr>
            <a:xfrm>
              <a:off x="10471492"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C4B">
                <a:alpha val="79998"/>
              </a:srgbClr>
            </a:solidFill>
          </p:spPr>
          <p:txBody>
            <a:bodyPr wrap="square" lIns="0" tIns="0" rIns="0" bIns="0" rtlCol="0"/>
            <a:lstStyle/>
            <a:p>
              <a:endParaRPr/>
            </a:p>
          </p:txBody>
        </p:sp>
        <p:sp>
          <p:nvSpPr>
            <p:cNvPr id="1713" name="object 1720">
              <a:extLst>
                <a:ext uri="{FF2B5EF4-FFF2-40B4-BE49-F238E27FC236}">
                  <a16:creationId xmlns:a16="http://schemas.microsoft.com/office/drawing/2014/main" id="{87A24350-A7C2-A602-57B8-8A34C4F92094}"/>
                </a:ext>
              </a:extLst>
            </p:cNvPr>
            <p:cNvSpPr/>
            <p:nvPr/>
          </p:nvSpPr>
          <p:spPr>
            <a:xfrm>
              <a:off x="10510558"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714" name="object 1721">
              <a:extLst>
                <a:ext uri="{FF2B5EF4-FFF2-40B4-BE49-F238E27FC236}">
                  <a16:creationId xmlns:a16="http://schemas.microsoft.com/office/drawing/2014/main" id="{9D190AE7-8481-0DF1-605D-C3EA52875BA7}"/>
                </a:ext>
              </a:extLst>
            </p:cNvPr>
            <p:cNvSpPr/>
            <p:nvPr/>
          </p:nvSpPr>
          <p:spPr>
            <a:xfrm>
              <a:off x="10549610"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1715" name="object 1722">
              <a:extLst>
                <a:ext uri="{FF2B5EF4-FFF2-40B4-BE49-F238E27FC236}">
                  <a16:creationId xmlns:a16="http://schemas.microsoft.com/office/drawing/2014/main" id="{47AFB173-6B6C-EF9C-FBAA-63C84B593DAE}"/>
                </a:ext>
              </a:extLst>
            </p:cNvPr>
            <p:cNvSpPr/>
            <p:nvPr/>
          </p:nvSpPr>
          <p:spPr>
            <a:xfrm>
              <a:off x="10588675"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716" name="object 1723">
              <a:extLst>
                <a:ext uri="{FF2B5EF4-FFF2-40B4-BE49-F238E27FC236}">
                  <a16:creationId xmlns:a16="http://schemas.microsoft.com/office/drawing/2014/main" id="{9854BE38-A2DC-3B1E-270A-E4AF0C04EE80}"/>
                </a:ext>
              </a:extLst>
            </p:cNvPr>
            <p:cNvSpPr/>
            <p:nvPr/>
          </p:nvSpPr>
          <p:spPr>
            <a:xfrm>
              <a:off x="10627728"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1717" name="object 1724">
              <a:extLst>
                <a:ext uri="{FF2B5EF4-FFF2-40B4-BE49-F238E27FC236}">
                  <a16:creationId xmlns:a16="http://schemas.microsoft.com/office/drawing/2014/main" id="{8D74A73B-9904-1F4E-3CB9-0154397B9D21}"/>
                </a:ext>
              </a:extLst>
            </p:cNvPr>
            <p:cNvSpPr/>
            <p:nvPr/>
          </p:nvSpPr>
          <p:spPr>
            <a:xfrm>
              <a:off x="10666793"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1718" name="object 1725">
              <a:extLst>
                <a:ext uri="{FF2B5EF4-FFF2-40B4-BE49-F238E27FC236}">
                  <a16:creationId xmlns:a16="http://schemas.microsoft.com/office/drawing/2014/main" id="{D6B0B93D-9971-6986-839C-CDC46ACED84C}"/>
                </a:ext>
              </a:extLst>
            </p:cNvPr>
            <p:cNvSpPr/>
            <p:nvPr/>
          </p:nvSpPr>
          <p:spPr>
            <a:xfrm>
              <a:off x="10705845"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719" name="object 1726">
              <a:extLst>
                <a:ext uri="{FF2B5EF4-FFF2-40B4-BE49-F238E27FC236}">
                  <a16:creationId xmlns:a16="http://schemas.microsoft.com/office/drawing/2014/main" id="{15EBD88C-3D34-FC58-DD26-A3AD781B2319}"/>
                </a:ext>
              </a:extLst>
            </p:cNvPr>
            <p:cNvSpPr/>
            <p:nvPr/>
          </p:nvSpPr>
          <p:spPr>
            <a:xfrm>
              <a:off x="10744911"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1720" name="object 1727">
              <a:extLst>
                <a:ext uri="{FF2B5EF4-FFF2-40B4-BE49-F238E27FC236}">
                  <a16:creationId xmlns:a16="http://schemas.microsoft.com/office/drawing/2014/main" id="{8C9F5C5B-510C-852A-AE29-141285EA342D}"/>
                </a:ext>
              </a:extLst>
            </p:cNvPr>
            <p:cNvSpPr/>
            <p:nvPr/>
          </p:nvSpPr>
          <p:spPr>
            <a:xfrm>
              <a:off x="10783963"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721" name="object 1728">
              <a:extLst>
                <a:ext uri="{FF2B5EF4-FFF2-40B4-BE49-F238E27FC236}">
                  <a16:creationId xmlns:a16="http://schemas.microsoft.com/office/drawing/2014/main" id="{FDDD205C-77E0-71DA-4C51-DFE230CBEE43}"/>
                </a:ext>
              </a:extLst>
            </p:cNvPr>
            <p:cNvSpPr/>
            <p:nvPr/>
          </p:nvSpPr>
          <p:spPr>
            <a:xfrm>
              <a:off x="10823028" y="225833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A58">
                <a:alpha val="79998"/>
              </a:srgbClr>
            </a:solidFill>
          </p:spPr>
          <p:txBody>
            <a:bodyPr wrap="square" lIns="0" tIns="0" rIns="0" bIns="0" rtlCol="0"/>
            <a:lstStyle/>
            <a:p>
              <a:endParaRPr/>
            </a:p>
          </p:txBody>
        </p:sp>
        <p:sp>
          <p:nvSpPr>
            <p:cNvPr id="1722" name="object 1729">
              <a:extLst>
                <a:ext uri="{FF2B5EF4-FFF2-40B4-BE49-F238E27FC236}">
                  <a16:creationId xmlns:a16="http://schemas.microsoft.com/office/drawing/2014/main" id="{E7E05BD7-A599-2514-45B0-8E94AA232715}"/>
                </a:ext>
              </a:extLst>
            </p:cNvPr>
            <p:cNvSpPr/>
            <p:nvPr/>
          </p:nvSpPr>
          <p:spPr>
            <a:xfrm>
              <a:off x="10862081"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1723" name="object 1730">
              <a:extLst>
                <a:ext uri="{FF2B5EF4-FFF2-40B4-BE49-F238E27FC236}">
                  <a16:creationId xmlns:a16="http://schemas.microsoft.com/office/drawing/2014/main" id="{3032F9F0-5F0F-F839-329B-FC76051EADCD}"/>
                </a:ext>
              </a:extLst>
            </p:cNvPr>
            <p:cNvSpPr/>
            <p:nvPr/>
          </p:nvSpPr>
          <p:spPr>
            <a:xfrm>
              <a:off x="10901146" y="225833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D86">
                <a:alpha val="79998"/>
              </a:srgbClr>
            </a:solidFill>
          </p:spPr>
          <p:txBody>
            <a:bodyPr wrap="square" lIns="0" tIns="0" rIns="0" bIns="0" rtlCol="0"/>
            <a:lstStyle/>
            <a:p>
              <a:endParaRPr/>
            </a:p>
          </p:txBody>
        </p:sp>
        <p:sp>
          <p:nvSpPr>
            <p:cNvPr id="1724" name="object 1731">
              <a:extLst>
                <a:ext uri="{FF2B5EF4-FFF2-40B4-BE49-F238E27FC236}">
                  <a16:creationId xmlns:a16="http://schemas.microsoft.com/office/drawing/2014/main" id="{ED2AD68C-4679-BDE1-11AD-39087211DDA9}"/>
                </a:ext>
              </a:extLst>
            </p:cNvPr>
            <p:cNvSpPr/>
            <p:nvPr/>
          </p:nvSpPr>
          <p:spPr>
            <a:xfrm>
              <a:off x="10940199"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725" name="object 1732">
              <a:extLst>
                <a:ext uri="{FF2B5EF4-FFF2-40B4-BE49-F238E27FC236}">
                  <a16:creationId xmlns:a16="http://schemas.microsoft.com/office/drawing/2014/main" id="{8389CF4B-5C72-926E-24DF-41EE69452A7D}"/>
                </a:ext>
              </a:extLst>
            </p:cNvPr>
            <p:cNvSpPr/>
            <p:nvPr/>
          </p:nvSpPr>
          <p:spPr>
            <a:xfrm>
              <a:off x="10979251"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1726" name="object 1733">
              <a:extLst>
                <a:ext uri="{FF2B5EF4-FFF2-40B4-BE49-F238E27FC236}">
                  <a16:creationId xmlns:a16="http://schemas.microsoft.com/office/drawing/2014/main" id="{28E14704-8D34-1F30-81B7-ECAC779EC242}"/>
                </a:ext>
              </a:extLst>
            </p:cNvPr>
            <p:cNvSpPr/>
            <p:nvPr/>
          </p:nvSpPr>
          <p:spPr>
            <a:xfrm>
              <a:off x="11018316"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1727" name="object 1734">
              <a:extLst>
                <a:ext uri="{FF2B5EF4-FFF2-40B4-BE49-F238E27FC236}">
                  <a16:creationId xmlns:a16="http://schemas.microsoft.com/office/drawing/2014/main" id="{4D629000-7830-1361-9C9F-00731C07AF50}"/>
                </a:ext>
              </a:extLst>
            </p:cNvPr>
            <p:cNvSpPr/>
            <p:nvPr/>
          </p:nvSpPr>
          <p:spPr>
            <a:xfrm>
              <a:off x="11057369"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1728" name="object 1735">
              <a:extLst>
                <a:ext uri="{FF2B5EF4-FFF2-40B4-BE49-F238E27FC236}">
                  <a16:creationId xmlns:a16="http://schemas.microsoft.com/office/drawing/2014/main" id="{0CAFA3D8-05FC-5EA1-6EF2-AC4AA28B6E4F}"/>
                </a:ext>
              </a:extLst>
            </p:cNvPr>
            <p:cNvSpPr/>
            <p:nvPr/>
          </p:nvSpPr>
          <p:spPr>
            <a:xfrm>
              <a:off x="11096434"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729" name="object 1736">
              <a:extLst>
                <a:ext uri="{FF2B5EF4-FFF2-40B4-BE49-F238E27FC236}">
                  <a16:creationId xmlns:a16="http://schemas.microsoft.com/office/drawing/2014/main" id="{2E722437-9C7E-1709-1C4E-AE203AF0A941}"/>
                </a:ext>
              </a:extLst>
            </p:cNvPr>
            <p:cNvSpPr/>
            <p:nvPr/>
          </p:nvSpPr>
          <p:spPr>
            <a:xfrm>
              <a:off x="11135486"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1730" name="object 1737">
              <a:extLst>
                <a:ext uri="{FF2B5EF4-FFF2-40B4-BE49-F238E27FC236}">
                  <a16:creationId xmlns:a16="http://schemas.microsoft.com/office/drawing/2014/main" id="{18C58530-F562-E783-F3AF-BFA16EE763BD}"/>
                </a:ext>
              </a:extLst>
            </p:cNvPr>
            <p:cNvSpPr/>
            <p:nvPr/>
          </p:nvSpPr>
          <p:spPr>
            <a:xfrm>
              <a:off x="11174552"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1731" name="object 1738">
              <a:extLst>
                <a:ext uri="{FF2B5EF4-FFF2-40B4-BE49-F238E27FC236}">
                  <a16:creationId xmlns:a16="http://schemas.microsoft.com/office/drawing/2014/main" id="{8AC5A2D2-E6BC-2CAA-C7DD-F66C51C8347D}"/>
                </a:ext>
              </a:extLst>
            </p:cNvPr>
            <p:cNvSpPr/>
            <p:nvPr/>
          </p:nvSpPr>
          <p:spPr>
            <a:xfrm>
              <a:off x="11213604"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732" name="object 1739">
              <a:extLst>
                <a:ext uri="{FF2B5EF4-FFF2-40B4-BE49-F238E27FC236}">
                  <a16:creationId xmlns:a16="http://schemas.microsoft.com/office/drawing/2014/main" id="{E9156448-5147-3201-CC70-1BD0F2619BD3}"/>
                </a:ext>
              </a:extLst>
            </p:cNvPr>
            <p:cNvSpPr/>
            <p:nvPr/>
          </p:nvSpPr>
          <p:spPr>
            <a:xfrm>
              <a:off x="11252669"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1733" name="object 1740">
              <a:extLst>
                <a:ext uri="{FF2B5EF4-FFF2-40B4-BE49-F238E27FC236}">
                  <a16:creationId xmlns:a16="http://schemas.microsoft.com/office/drawing/2014/main" id="{B4EBC330-96B6-319E-5AA1-FCE9D7F5BF3C}"/>
                </a:ext>
              </a:extLst>
            </p:cNvPr>
            <p:cNvSpPr/>
            <p:nvPr/>
          </p:nvSpPr>
          <p:spPr>
            <a:xfrm>
              <a:off x="11291722" y="2258339"/>
              <a:ext cx="78740" cy="38100"/>
            </a:xfrm>
            <a:custGeom>
              <a:avLst/>
              <a:gdLst/>
              <a:ahLst/>
              <a:cxnLst/>
              <a:rect l="l" t="t" r="r" b="b"/>
              <a:pathLst>
                <a:path w="78740" h="38100">
                  <a:moveTo>
                    <a:pt x="78130" y="0"/>
                  </a:moveTo>
                  <a:lnTo>
                    <a:pt x="39065" y="0"/>
                  </a:lnTo>
                  <a:lnTo>
                    <a:pt x="0" y="0"/>
                  </a:lnTo>
                  <a:lnTo>
                    <a:pt x="0" y="38049"/>
                  </a:lnTo>
                  <a:lnTo>
                    <a:pt x="39065" y="38049"/>
                  </a:lnTo>
                  <a:lnTo>
                    <a:pt x="78130" y="38049"/>
                  </a:lnTo>
                  <a:lnTo>
                    <a:pt x="78130" y="0"/>
                  </a:lnTo>
                  <a:close/>
                </a:path>
              </a:pathLst>
            </a:custGeom>
            <a:solidFill>
              <a:srgbClr val="FDAD77">
                <a:alpha val="79998"/>
              </a:srgbClr>
            </a:solidFill>
          </p:spPr>
          <p:txBody>
            <a:bodyPr wrap="square" lIns="0" tIns="0" rIns="0" bIns="0" rtlCol="0"/>
            <a:lstStyle/>
            <a:p>
              <a:endParaRPr/>
            </a:p>
          </p:txBody>
        </p:sp>
        <p:sp>
          <p:nvSpPr>
            <p:cNvPr id="1734" name="object 1741">
              <a:extLst>
                <a:ext uri="{FF2B5EF4-FFF2-40B4-BE49-F238E27FC236}">
                  <a16:creationId xmlns:a16="http://schemas.microsoft.com/office/drawing/2014/main" id="{52703E0E-3BFD-BAF6-E557-6EEBA9B53830}"/>
                </a:ext>
              </a:extLst>
            </p:cNvPr>
            <p:cNvSpPr/>
            <p:nvPr/>
          </p:nvSpPr>
          <p:spPr>
            <a:xfrm>
              <a:off x="11369840"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735" name="object 1742">
              <a:extLst>
                <a:ext uri="{FF2B5EF4-FFF2-40B4-BE49-F238E27FC236}">
                  <a16:creationId xmlns:a16="http://schemas.microsoft.com/office/drawing/2014/main" id="{738E1360-28F7-42B8-5723-E14F046D3D42}"/>
                </a:ext>
              </a:extLst>
            </p:cNvPr>
            <p:cNvSpPr/>
            <p:nvPr/>
          </p:nvSpPr>
          <p:spPr>
            <a:xfrm>
              <a:off x="11408905"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736" name="object 1743">
              <a:extLst>
                <a:ext uri="{FF2B5EF4-FFF2-40B4-BE49-F238E27FC236}">
                  <a16:creationId xmlns:a16="http://schemas.microsoft.com/office/drawing/2014/main" id="{A830E037-D7A7-1D25-49E6-FFB4379D9AB9}"/>
                </a:ext>
              </a:extLst>
            </p:cNvPr>
            <p:cNvSpPr/>
            <p:nvPr/>
          </p:nvSpPr>
          <p:spPr>
            <a:xfrm>
              <a:off x="11447957"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1737" name="object 1744">
              <a:extLst>
                <a:ext uri="{FF2B5EF4-FFF2-40B4-BE49-F238E27FC236}">
                  <a16:creationId xmlns:a16="http://schemas.microsoft.com/office/drawing/2014/main" id="{80EF0530-3A86-3865-7C8C-F2EE90CB4CF8}"/>
                </a:ext>
              </a:extLst>
            </p:cNvPr>
            <p:cNvSpPr/>
            <p:nvPr/>
          </p:nvSpPr>
          <p:spPr>
            <a:xfrm>
              <a:off x="11487022"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1738" name="object 1745">
              <a:extLst>
                <a:ext uri="{FF2B5EF4-FFF2-40B4-BE49-F238E27FC236}">
                  <a16:creationId xmlns:a16="http://schemas.microsoft.com/office/drawing/2014/main" id="{3371D786-8073-BC6A-816E-158EF9FA8A39}"/>
                </a:ext>
              </a:extLst>
            </p:cNvPr>
            <p:cNvSpPr/>
            <p:nvPr/>
          </p:nvSpPr>
          <p:spPr>
            <a:xfrm>
              <a:off x="11526075"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1739" name="object 1746">
              <a:extLst>
                <a:ext uri="{FF2B5EF4-FFF2-40B4-BE49-F238E27FC236}">
                  <a16:creationId xmlns:a16="http://schemas.microsoft.com/office/drawing/2014/main" id="{60229421-DD12-C0CA-D4A5-C1B167AD7605}"/>
                </a:ext>
              </a:extLst>
            </p:cNvPr>
            <p:cNvSpPr/>
            <p:nvPr/>
          </p:nvSpPr>
          <p:spPr>
            <a:xfrm>
              <a:off x="11565140"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740" name="object 1747">
              <a:extLst>
                <a:ext uri="{FF2B5EF4-FFF2-40B4-BE49-F238E27FC236}">
                  <a16:creationId xmlns:a16="http://schemas.microsoft.com/office/drawing/2014/main" id="{52B25D0C-4FAD-2419-0AAD-FC976821C6FB}"/>
                </a:ext>
              </a:extLst>
            </p:cNvPr>
            <p:cNvSpPr/>
            <p:nvPr/>
          </p:nvSpPr>
          <p:spPr>
            <a:xfrm>
              <a:off x="11604193"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1741" name="object 1748">
              <a:extLst>
                <a:ext uri="{FF2B5EF4-FFF2-40B4-BE49-F238E27FC236}">
                  <a16:creationId xmlns:a16="http://schemas.microsoft.com/office/drawing/2014/main" id="{028DA33F-8E5D-CA88-9A92-9ADDC42F8A1A}"/>
                </a:ext>
              </a:extLst>
            </p:cNvPr>
            <p:cNvSpPr/>
            <p:nvPr/>
          </p:nvSpPr>
          <p:spPr>
            <a:xfrm>
              <a:off x="11643258" y="225833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B85">
                <a:alpha val="79998"/>
              </a:srgbClr>
            </a:solidFill>
          </p:spPr>
          <p:txBody>
            <a:bodyPr wrap="square" lIns="0" tIns="0" rIns="0" bIns="0" rtlCol="0"/>
            <a:lstStyle/>
            <a:p>
              <a:endParaRPr/>
            </a:p>
          </p:txBody>
        </p:sp>
        <p:sp>
          <p:nvSpPr>
            <p:cNvPr id="1742" name="object 1749">
              <a:extLst>
                <a:ext uri="{FF2B5EF4-FFF2-40B4-BE49-F238E27FC236}">
                  <a16:creationId xmlns:a16="http://schemas.microsoft.com/office/drawing/2014/main" id="{71D85988-EC14-A80F-B543-03DDA0B2AE64}"/>
                </a:ext>
              </a:extLst>
            </p:cNvPr>
            <p:cNvSpPr/>
            <p:nvPr/>
          </p:nvSpPr>
          <p:spPr>
            <a:xfrm>
              <a:off x="11682310"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1743" name="object 1750">
              <a:extLst>
                <a:ext uri="{FF2B5EF4-FFF2-40B4-BE49-F238E27FC236}">
                  <a16:creationId xmlns:a16="http://schemas.microsoft.com/office/drawing/2014/main" id="{BE9013DE-F494-29F7-673C-729474511729}"/>
                </a:ext>
              </a:extLst>
            </p:cNvPr>
            <p:cNvSpPr/>
            <p:nvPr/>
          </p:nvSpPr>
          <p:spPr>
            <a:xfrm>
              <a:off x="11721376" y="225833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E87">
                <a:alpha val="79998"/>
              </a:srgbClr>
            </a:solidFill>
          </p:spPr>
          <p:txBody>
            <a:bodyPr wrap="square" lIns="0" tIns="0" rIns="0" bIns="0" rtlCol="0"/>
            <a:lstStyle/>
            <a:p>
              <a:endParaRPr/>
            </a:p>
          </p:txBody>
        </p:sp>
        <p:sp>
          <p:nvSpPr>
            <p:cNvPr id="1744" name="object 1751">
              <a:extLst>
                <a:ext uri="{FF2B5EF4-FFF2-40B4-BE49-F238E27FC236}">
                  <a16:creationId xmlns:a16="http://schemas.microsoft.com/office/drawing/2014/main" id="{F16518A2-EC22-73DA-C2D8-B5581FE3A0E4}"/>
                </a:ext>
              </a:extLst>
            </p:cNvPr>
            <p:cNvSpPr/>
            <p:nvPr/>
          </p:nvSpPr>
          <p:spPr>
            <a:xfrm>
              <a:off x="11760428"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1745" name="object 1752">
              <a:extLst>
                <a:ext uri="{FF2B5EF4-FFF2-40B4-BE49-F238E27FC236}">
                  <a16:creationId xmlns:a16="http://schemas.microsoft.com/office/drawing/2014/main" id="{ED382A11-99F0-018C-03B7-F0E37288EE8C}"/>
                </a:ext>
              </a:extLst>
            </p:cNvPr>
            <p:cNvSpPr/>
            <p:nvPr/>
          </p:nvSpPr>
          <p:spPr>
            <a:xfrm>
              <a:off x="11799493" y="225833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38D">
                <a:alpha val="79998"/>
              </a:srgbClr>
            </a:solidFill>
          </p:spPr>
          <p:txBody>
            <a:bodyPr wrap="square" lIns="0" tIns="0" rIns="0" bIns="0" rtlCol="0"/>
            <a:lstStyle/>
            <a:p>
              <a:endParaRPr/>
            </a:p>
          </p:txBody>
        </p:sp>
        <p:sp>
          <p:nvSpPr>
            <p:cNvPr id="1746" name="object 1753">
              <a:extLst>
                <a:ext uri="{FF2B5EF4-FFF2-40B4-BE49-F238E27FC236}">
                  <a16:creationId xmlns:a16="http://schemas.microsoft.com/office/drawing/2014/main" id="{CF2C77FD-1E58-959D-D76C-42577CBFB4C2}"/>
                </a:ext>
              </a:extLst>
            </p:cNvPr>
            <p:cNvSpPr/>
            <p:nvPr/>
          </p:nvSpPr>
          <p:spPr>
            <a:xfrm>
              <a:off x="11838546"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747" name="object 1754">
              <a:extLst>
                <a:ext uri="{FF2B5EF4-FFF2-40B4-BE49-F238E27FC236}">
                  <a16:creationId xmlns:a16="http://schemas.microsoft.com/office/drawing/2014/main" id="{CAB9EE77-FF99-4362-879F-6F3C952E3668}"/>
                </a:ext>
              </a:extLst>
            </p:cNvPr>
            <p:cNvSpPr/>
            <p:nvPr/>
          </p:nvSpPr>
          <p:spPr>
            <a:xfrm>
              <a:off x="11877611" y="225833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B85">
                <a:alpha val="79998"/>
              </a:srgbClr>
            </a:solidFill>
          </p:spPr>
          <p:txBody>
            <a:bodyPr wrap="square" lIns="0" tIns="0" rIns="0" bIns="0" rtlCol="0"/>
            <a:lstStyle/>
            <a:p>
              <a:endParaRPr/>
            </a:p>
          </p:txBody>
        </p:sp>
        <p:sp>
          <p:nvSpPr>
            <p:cNvPr id="1748" name="object 1755">
              <a:extLst>
                <a:ext uri="{FF2B5EF4-FFF2-40B4-BE49-F238E27FC236}">
                  <a16:creationId xmlns:a16="http://schemas.microsoft.com/office/drawing/2014/main" id="{208CE8A5-006A-D1CE-CBD3-977A4C41F966}"/>
                </a:ext>
              </a:extLst>
            </p:cNvPr>
            <p:cNvSpPr/>
            <p:nvPr/>
          </p:nvSpPr>
          <p:spPr>
            <a:xfrm>
              <a:off x="11916663"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749" name="object 1756">
              <a:extLst>
                <a:ext uri="{FF2B5EF4-FFF2-40B4-BE49-F238E27FC236}">
                  <a16:creationId xmlns:a16="http://schemas.microsoft.com/office/drawing/2014/main" id="{F2E743C0-3FC3-EFFC-792C-B7A7DC23C31F}"/>
                </a:ext>
              </a:extLst>
            </p:cNvPr>
            <p:cNvSpPr/>
            <p:nvPr/>
          </p:nvSpPr>
          <p:spPr>
            <a:xfrm>
              <a:off x="11955729" y="225833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750" name="object 1757">
              <a:extLst>
                <a:ext uri="{FF2B5EF4-FFF2-40B4-BE49-F238E27FC236}">
                  <a16:creationId xmlns:a16="http://schemas.microsoft.com/office/drawing/2014/main" id="{7EDE43CD-5F27-849D-C07C-0137E85ADA77}"/>
                </a:ext>
              </a:extLst>
            </p:cNvPr>
            <p:cNvSpPr/>
            <p:nvPr/>
          </p:nvSpPr>
          <p:spPr>
            <a:xfrm>
              <a:off x="10041851" y="229638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B5C41">
                <a:alpha val="79998"/>
              </a:srgbClr>
            </a:solidFill>
          </p:spPr>
          <p:txBody>
            <a:bodyPr wrap="square" lIns="0" tIns="0" rIns="0" bIns="0" rtlCol="0"/>
            <a:lstStyle/>
            <a:p>
              <a:endParaRPr/>
            </a:p>
          </p:txBody>
        </p:sp>
        <p:sp>
          <p:nvSpPr>
            <p:cNvPr id="1751" name="object 1758">
              <a:extLst>
                <a:ext uri="{FF2B5EF4-FFF2-40B4-BE49-F238E27FC236}">
                  <a16:creationId xmlns:a16="http://schemas.microsoft.com/office/drawing/2014/main" id="{D182CC09-4FD1-C394-BA78-6D3725D96553}"/>
                </a:ext>
              </a:extLst>
            </p:cNvPr>
            <p:cNvSpPr/>
            <p:nvPr/>
          </p:nvSpPr>
          <p:spPr>
            <a:xfrm>
              <a:off x="10080904" y="229638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973">
                <a:alpha val="79998"/>
              </a:srgbClr>
            </a:solidFill>
          </p:spPr>
          <p:txBody>
            <a:bodyPr wrap="square" lIns="0" tIns="0" rIns="0" bIns="0" rtlCol="0"/>
            <a:lstStyle/>
            <a:p>
              <a:endParaRPr/>
            </a:p>
          </p:txBody>
        </p:sp>
        <p:sp>
          <p:nvSpPr>
            <p:cNvPr id="1752" name="object 1759">
              <a:extLst>
                <a:ext uri="{FF2B5EF4-FFF2-40B4-BE49-F238E27FC236}">
                  <a16:creationId xmlns:a16="http://schemas.microsoft.com/office/drawing/2014/main" id="{16878117-0D67-BE99-4D19-27FA35A4D7BE}"/>
                </a:ext>
              </a:extLst>
            </p:cNvPr>
            <p:cNvSpPr/>
            <p:nvPr/>
          </p:nvSpPr>
          <p:spPr>
            <a:xfrm>
              <a:off x="10119969"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1753" name="object 1760">
              <a:extLst>
                <a:ext uri="{FF2B5EF4-FFF2-40B4-BE49-F238E27FC236}">
                  <a16:creationId xmlns:a16="http://schemas.microsoft.com/office/drawing/2014/main" id="{A5234780-4066-BA0C-2D46-5147CC02F909}"/>
                </a:ext>
              </a:extLst>
            </p:cNvPr>
            <p:cNvSpPr/>
            <p:nvPr/>
          </p:nvSpPr>
          <p:spPr>
            <a:xfrm>
              <a:off x="10159022"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1754" name="object 1761">
              <a:extLst>
                <a:ext uri="{FF2B5EF4-FFF2-40B4-BE49-F238E27FC236}">
                  <a16:creationId xmlns:a16="http://schemas.microsoft.com/office/drawing/2014/main" id="{5DE49764-9AFE-42D6-0446-2769D755EBCA}"/>
                </a:ext>
              </a:extLst>
            </p:cNvPr>
            <p:cNvSpPr/>
            <p:nvPr/>
          </p:nvSpPr>
          <p:spPr>
            <a:xfrm>
              <a:off x="10198087"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9573D">
                <a:alpha val="79998"/>
              </a:srgbClr>
            </a:solidFill>
          </p:spPr>
          <p:txBody>
            <a:bodyPr wrap="square" lIns="0" tIns="0" rIns="0" bIns="0" rtlCol="0"/>
            <a:lstStyle/>
            <a:p>
              <a:endParaRPr/>
            </a:p>
          </p:txBody>
        </p:sp>
        <p:sp>
          <p:nvSpPr>
            <p:cNvPr id="1755" name="object 1762">
              <a:extLst>
                <a:ext uri="{FF2B5EF4-FFF2-40B4-BE49-F238E27FC236}">
                  <a16:creationId xmlns:a16="http://schemas.microsoft.com/office/drawing/2014/main" id="{8B407502-E80A-A685-F6CA-00ACEA3D86F9}"/>
                </a:ext>
              </a:extLst>
            </p:cNvPr>
            <p:cNvSpPr/>
            <p:nvPr/>
          </p:nvSpPr>
          <p:spPr>
            <a:xfrm>
              <a:off x="10237139"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750">
                <a:alpha val="79998"/>
              </a:srgbClr>
            </a:solidFill>
          </p:spPr>
          <p:txBody>
            <a:bodyPr wrap="square" lIns="0" tIns="0" rIns="0" bIns="0" rtlCol="0"/>
            <a:lstStyle/>
            <a:p>
              <a:endParaRPr/>
            </a:p>
          </p:txBody>
        </p:sp>
        <p:sp>
          <p:nvSpPr>
            <p:cNvPr id="1756" name="object 1763">
              <a:extLst>
                <a:ext uri="{FF2B5EF4-FFF2-40B4-BE49-F238E27FC236}">
                  <a16:creationId xmlns:a16="http://schemas.microsoft.com/office/drawing/2014/main" id="{52C35786-D704-36BD-43ED-9613EBD53D3A}"/>
                </a:ext>
              </a:extLst>
            </p:cNvPr>
            <p:cNvSpPr/>
            <p:nvPr/>
          </p:nvSpPr>
          <p:spPr>
            <a:xfrm>
              <a:off x="10276204"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757" name="object 1764">
              <a:extLst>
                <a:ext uri="{FF2B5EF4-FFF2-40B4-BE49-F238E27FC236}">
                  <a16:creationId xmlns:a16="http://schemas.microsoft.com/office/drawing/2014/main" id="{12DEA319-F3A8-2F04-3C7E-2923DD3B0237}"/>
                </a:ext>
              </a:extLst>
            </p:cNvPr>
            <p:cNvSpPr/>
            <p:nvPr/>
          </p:nvSpPr>
          <p:spPr>
            <a:xfrm>
              <a:off x="10315257"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758" name="object 1765">
              <a:extLst>
                <a:ext uri="{FF2B5EF4-FFF2-40B4-BE49-F238E27FC236}">
                  <a16:creationId xmlns:a16="http://schemas.microsoft.com/office/drawing/2014/main" id="{81CD1D72-B075-EEC5-C725-E3A812BAB4E6}"/>
                </a:ext>
              </a:extLst>
            </p:cNvPr>
            <p:cNvSpPr/>
            <p:nvPr/>
          </p:nvSpPr>
          <p:spPr>
            <a:xfrm>
              <a:off x="10354322"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759" name="object 1766">
              <a:extLst>
                <a:ext uri="{FF2B5EF4-FFF2-40B4-BE49-F238E27FC236}">
                  <a16:creationId xmlns:a16="http://schemas.microsoft.com/office/drawing/2014/main" id="{57FD38DA-297F-35EB-61E2-56341512D481}"/>
                </a:ext>
              </a:extLst>
            </p:cNvPr>
            <p:cNvSpPr/>
            <p:nvPr/>
          </p:nvSpPr>
          <p:spPr>
            <a:xfrm>
              <a:off x="10393375"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A51">
                <a:alpha val="79998"/>
              </a:srgbClr>
            </a:solidFill>
          </p:spPr>
          <p:txBody>
            <a:bodyPr wrap="square" lIns="0" tIns="0" rIns="0" bIns="0" rtlCol="0"/>
            <a:lstStyle/>
            <a:p>
              <a:endParaRPr/>
            </a:p>
          </p:txBody>
        </p:sp>
        <p:sp>
          <p:nvSpPr>
            <p:cNvPr id="1760" name="object 1767">
              <a:extLst>
                <a:ext uri="{FF2B5EF4-FFF2-40B4-BE49-F238E27FC236}">
                  <a16:creationId xmlns:a16="http://schemas.microsoft.com/office/drawing/2014/main" id="{FC5934EB-6799-A93B-A4BC-52D0BE43CEA5}"/>
                </a:ext>
              </a:extLst>
            </p:cNvPr>
            <p:cNvSpPr/>
            <p:nvPr/>
          </p:nvSpPr>
          <p:spPr>
            <a:xfrm>
              <a:off x="10432440"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26E4C">
                <a:alpha val="79998"/>
              </a:srgbClr>
            </a:solidFill>
          </p:spPr>
          <p:txBody>
            <a:bodyPr wrap="square" lIns="0" tIns="0" rIns="0" bIns="0" rtlCol="0"/>
            <a:lstStyle/>
            <a:p>
              <a:endParaRPr/>
            </a:p>
          </p:txBody>
        </p:sp>
        <p:sp>
          <p:nvSpPr>
            <p:cNvPr id="1761" name="object 1768">
              <a:extLst>
                <a:ext uri="{FF2B5EF4-FFF2-40B4-BE49-F238E27FC236}">
                  <a16:creationId xmlns:a16="http://schemas.microsoft.com/office/drawing/2014/main" id="{85A767D3-E546-714C-3C87-B784B63239AB}"/>
                </a:ext>
              </a:extLst>
            </p:cNvPr>
            <p:cNvSpPr/>
            <p:nvPr/>
          </p:nvSpPr>
          <p:spPr>
            <a:xfrm>
              <a:off x="10471492"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1762" name="object 1769">
              <a:extLst>
                <a:ext uri="{FF2B5EF4-FFF2-40B4-BE49-F238E27FC236}">
                  <a16:creationId xmlns:a16="http://schemas.microsoft.com/office/drawing/2014/main" id="{D298B946-8D1C-B105-0AE1-BCB10E2AB9A5}"/>
                </a:ext>
              </a:extLst>
            </p:cNvPr>
            <p:cNvSpPr/>
            <p:nvPr/>
          </p:nvSpPr>
          <p:spPr>
            <a:xfrm>
              <a:off x="10510558"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763" name="object 1770">
              <a:extLst>
                <a:ext uri="{FF2B5EF4-FFF2-40B4-BE49-F238E27FC236}">
                  <a16:creationId xmlns:a16="http://schemas.microsoft.com/office/drawing/2014/main" id="{11316CE0-A536-4B29-52E2-B16813015A4A}"/>
                </a:ext>
              </a:extLst>
            </p:cNvPr>
            <p:cNvSpPr/>
            <p:nvPr/>
          </p:nvSpPr>
          <p:spPr>
            <a:xfrm>
              <a:off x="10549610"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764" name="object 1771">
              <a:extLst>
                <a:ext uri="{FF2B5EF4-FFF2-40B4-BE49-F238E27FC236}">
                  <a16:creationId xmlns:a16="http://schemas.microsoft.com/office/drawing/2014/main" id="{BC35D4A0-A019-5B10-70A5-9742166A3D45}"/>
                </a:ext>
              </a:extLst>
            </p:cNvPr>
            <p:cNvSpPr/>
            <p:nvPr/>
          </p:nvSpPr>
          <p:spPr>
            <a:xfrm>
              <a:off x="10588675"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1765" name="object 1772">
              <a:extLst>
                <a:ext uri="{FF2B5EF4-FFF2-40B4-BE49-F238E27FC236}">
                  <a16:creationId xmlns:a16="http://schemas.microsoft.com/office/drawing/2014/main" id="{5680005A-12CF-EB02-B77A-0D26CBEA3C48}"/>
                </a:ext>
              </a:extLst>
            </p:cNvPr>
            <p:cNvSpPr/>
            <p:nvPr/>
          </p:nvSpPr>
          <p:spPr>
            <a:xfrm>
              <a:off x="10627728"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1766" name="object 1773">
              <a:extLst>
                <a:ext uri="{FF2B5EF4-FFF2-40B4-BE49-F238E27FC236}">
                  <a16:creationId xmlns:a16="http://schemas.microsoft.com/office/drawing/2014/main" id="{EBB40E90-FABE-1961-8742-AB835D6D3440}"/>
                </a:ext>
              </a:extLst>
            </p:cNvPr>
            <p:cNvSpPr/>
            <p:nvPr/>
          </p:nvSpPr>
          <p:spPr>
            <a:xfrm>
              <a:off x="10666793"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767" name="object 1774">
              <a:extLst>
                <a:ext uri="{FF2B5EF4-FFF2-40B4-BE49-F238E27FC236}">
                  <a16:creationId xmlns:a16="http://schemas.microsoft.com/office/drawing/2014/main" id="{AC9B6422-EE96-AB68-E859-F393CC9A92BB}"/>
                </a:ext>
              </a:extLst>
            </p:cNvPr>
            <p:cNvSpPr/>
            <p:nvPr/>
          </p:nvSpPr>
          <p:spPr>
            <a:xfrm>
              <a:off x="10705845"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1768" name="object 1775">
              <a:extLst>
                <a:ext uri="{FF2B5EF4-FFF2-40B4-BE49-F238E27FC236}">
                  <a16:creationId xmlns:a16="http://schemas.microsoft.com/office/drawing/2014/main" id="{CA0E09CE-D5B2-76D1-8733-EAB38F56FB14}"/>
                </a:ext>
              </a:extLst>
            </p:cNvPr>
            <p:cNvSpPr/>
            <p:nvPr/>
          </p:nvSpPr>
          <p:spPr>
            <a:xfrm>
              <a:off x="10744911"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1769" name="object 1776">
              <a:extLst>
                <a:ext uri="{FF2B5EF4-FFF2-40B4-BE49-F238E27FC236}">
                  <a16:creationId xmlns:a16="http://schemas.microsoft.com/office/drawing/2014/main" id="{30824E6A-8556-8B7E-4972-2C3FA8E0D9E3}"/>
                </a:ext>
              </a:extLst>
            </p:cNvPr>
            <p:cNvSpPr/>
            <p:nvPr/>
          </p:nvSpPr>
          <p:spPr>
            <a:xfrm>
              <a:off x="10783963"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6F4C">
                <a:alpha val="79998"/>
              </a:srgbClr>
            </a:solidFill>
          </p:spPr>
          <p:txBody>
            <a:bodyPr wrap="square" lIns="0" tIns="0" rIns="0" bIns="0" rtlCol="0"/>
            <a:lstStyle/>
            <a:p>
              <a:endParaRPr/>
            </a:p>
          </p:txBody>
        </p:sp>
        <p:sp>
          <p:nvSpPr>
            <p:cNvPr id="1770" name="object 1777">
              <a:extLst>
                <a:ext uri="{FF2B5EF4-FFF2-40B4-BE49-F238E27FC236}">
                  <a16:creationId xmlns:a16="http://schemas.microsoft.com/office/drawing/2014/main" id="{51519570-FA0C-9C3B-B126-3E9435B46FE0}"/>
                </a:ext>
              </a:extLst>
            </p:cNvPr>
            <p:cNvSpPr/>
            <p:nvPr/>
          </p:nvSpPr>
          <p:spPr>
            <a:xfrm>
              <a:off x="10823028" y="229638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3724E">
                <a:alpha val="79998"/>
              </a:srgbClr>
            </a:solidFill>
          </p:spPr>
          <p:txBody>
            <a:bodyPr wrap="square" lIns="0" tIns="0" rIns="0" bIns="0" rtlCol="0"/>
            <a:lstStyle/>
            <a:p>
              <a:endParaRPr/>
            </a:p>
          </p:txBody>
        </p:sp>
        <p:sp>
          <p:nvSpPr>
            <p:cNvPr id="1771" name="object 1778">
              <a:extLst>
                <a:ext uri="{FF2B5EF4-FFF2-40B4-BE49-F238E27FC236}">
                  <a16:creationId xmlns:a16="http://schemas.microsoft.com/office/drawing/2014/main" id="{0AE05547-4130-E842-ECC3-8885820DE9B1}"/>
                </a:ext>
              </a:extLst>
            </p:cNvPr>
            <p:cNvSpPr/>
            <p:nvPr/>
          </p:nvSpPr>
          <p:spPr>
            <a:xfrm>
              <a:off x="10862081"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1772" name="object 1779">
              <a:extLst>
                <a:ext uri="{FF2B5EF4-FFF2-40B4-BE49-F238E27FC236}">
                  <a16:creationId xmlns:a16="http://schemas.microsoft.com/office/drawing/2014/main" id="{469F99DA-0062-858E-51F6-BCC921A6B4BB}"/>
                </a:ext>
              </a:extLst>
            </p:cNvPr>
            <p:cNvSpPr/>
            <p:nvPr/>
          </p:nvSpPr>
          <p:spPr>
            <a:xfrm>
              <a:off x="10901146" y="229638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A58">
                <a:alpha val="79998"/>
              </a:srgbClr>
            </a:solidFill>
          </p:spPr>
          <p:txBody>
            <a:bodyPr wrap="square" lIns="0" tIns="0" rIns="0" bIns="0" rtlCol="0"/>
            <a:lstStyle/>
            <a:p>
              <a:endParaRPr/>
            </a:p>
          </p:txBody>
        </p:sp>
        <p:sp>
          <p:nvSpPr>
            <p:cNvPr id="1773" name="object 1780">
              <a:extLst>
                <a:ext uri="{FF2B5EF4-FFF2-40B4-BE49-F238E27FC236}">
                  <a16:creationId xmlns:a16="http://schemas.microsoft.com/office/drawing/2014/main" id="{7869E6E3-4D75-074B-78A1-74AAEC09ED6C}"/>
                </a:ext>
              </a:extLst>
            </p:cNvPr>
            <p:cNvSpPr/>
            <p:nvPr/>
          </p:nvSpPr>
          <p:spPr>
            <a:xfrm>
              <a:off x="10940199"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774" name="object 1781">
              <a:extLst>
                <a:ext uri="{FF2B5EF4-FFF2-40B4-BE49-F238E27FC236}">
                  <a16:creationId xmlns:a16="http://schemas.microsoft.com/office/drawing/2014/main" id="{8E322292-1609-8AEC-66C8-B1BC48BDAF5E}"/>
                </a:ext>
              </a:extLst>
            </p:cNvPr>
            <p:cNvSpPr/>
            <p:nvPr/>
          </p:nvSpPr>
          <p:spPr>
            <a:xfrm>
              <a:off x="10979251"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C5D42">
                <a:alpha val="79998"/>
              </a:srgbClr>
            </a:solidFill>
          </p:spPr>
          <p:txBody>
            <a:bodyPr wrap="square" lIns="0" tIns="0" rIns="0" bIns="0" rtlCol="0"/>
            <a:lstStyle/>
            <a:p>
              <a:endParaRPr/>
            </a:p>
          </p:txBody>
        </p:sp>
        <p:sp>
          <p:nvSpPr>
            <p:cNvPr id="1775" name="object 1782">
              <a:extLst>
                <a:ext uri="{FF2B5EF4-FFF2-40B4-BE49-F238E27FC236}">
                  <a16:creationId xmlns:a16="http://schemas.microsoft.com/office/drawing/2014/main" id="{DC757C80-1BC6-5127-D11D-871FB732BAF8}"/>
                </a:ext>
              </a:extLst>
            </p:cNvPr>
            <p:cNvSpPr/>
            <p:nvPr/>
          </p:nvSpPr>
          <p:spPr>
            <a:xfrm>
              <a:off x="11018316"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776" name="object 1783">
              <a:extLst>
                <a:ext uri="{FF2B5EF4-FFF2-40B4-BE49-F238E27FC236}">
                  <a16:creationId xmlns:a16="http://schemas.microsoft.com/office/drawing/2014/main" id="{1A3E17A7-3181-E454-9596-A84DC5095754}"/>
                </a:ext>
              </a:extLst>
            </p:cNvPr>
            <p:cNvSpPr/>
            <p:nvPr/>
          </p:nvSpPr>
          <p:spPr>
            <a:xfrm>
              <a:off x="11057369"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67B51">
                <a:alpha val="79998"/>
              </a:srgbClr>
            </a:solidFill>
          </p:spPr>
          <p:txBody>
            <a:bodyPr wrap="square" lIns="0" tIns="0" rIns="0" bIns="0" rtlCol="0"/>
            <a:lstStyle/>
            <a:p>
              <a:endParaRPr/>
            </a:p>
          </p:txBody>
        </p:sp>
        <p:sp>
          <p:nvSpPr>
            <p:cNvPr id="1777" name="object 1784">
              <a:extLst>
                <a:ext uri="{FF2B5EF4-FFF2-40B4-BE49-F238E27FC236}">
                  <a16:creationId xmlns:a16="http://schemas.microsoft.com/office/drawing/2014/main" id="{4D20024B-D1C4-B478-0C2C-2A57D2067627}"/>
                </a:ext>
              </a:extLst>
            </p:cNvPr>
            <p:cNvSpPr/>
            <p:nvPr/>
          </p:nvSpPr>
          <p:spPr>
            <a:xfrm>
              <a:off x="11096434"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1778" name="object 1785">
              <a:extLst>
                <a:ext uri="{FF2B5EF4-FFF2-40B4-BE49-F238E27FC236}">
                  <a16:creationId xmlns:a16="http://schemas.microsoft.com/office/drawing/2014/main" id="{D28F2E7D-0512-77CF-327C-399A80125F0B}"/>
                </a:ext>
              </a:extLst>
            </p:cNvPr>
            <p:cNvSpPr/>
            <p:nvPr/>
          </p:nvSpPr>
          <p:spPr>
            <a:xfrm>
              <a:off x="11135486"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779" name="object 1786">
              <a:extLst>
                <a:ext uri="{FF2B5EF4-FFF2-40B4-BE49-F238E27FC236}">
                  <a16:creationId xmlns:a16="http://schemas.microsoft.com/office/drawing/2014/main" id="{E78E3631-8A1E-B135-0996-769703A2BDA2}"/>
                </a:ext>
              </a:extLst>
            </p:cNvPr>
            <p:cNvSpPr/>
            <p:nvPr/>
          </p:nvSpPr>
          <p:spPr>
            <a:xfrm>
              <a:off x="11174552"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780" name="object 1787">
              <a:extLst>
                <a:ext uri="{FF2B5EF4-FFF2-40B4-BE49-F238E27FC236}">
                  <a16:creationId xmlns:a16="http://schemas.microsoft.com/office/drawing/2014/main" id="{2A402B54-C3B2-65DA-2CB6-FDBA1C9693F3}"/>
                </a:ext>
              </a:extLst>
            </p:cNvPr>
            <p:cNvSpPr/>
            <p:nvPr/>
          </p:nvSpPr>
          <p:spPr>
            <a:xfrm>
              <a:off x="11213604"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781" name="object 1788">
              <a:extLst>
                <a:ext uri="{FF2B5EF4-FFF2-40B4-BE49-F238E27FC236}">
                  <a16:creationId xmlns:a16="http://schemas.microsoft.com/office/drawing/2014/main" id="{5C389E23-0984-A8D2-8CED-B8C3FEDBF12D}"/>
                </a:ext>
              </a:extLst>
            </p:cNvPr>
            <p:cNvSpPr/>
            <p:nvPr/>
          </p:nvSpPr>
          <p:spPr>
            <a:xfrm>
              <a:off x="11252669"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782" name="object 1789">
              <a:extLst>
                <a:ext uri="{FF2B5EF4-FFF2-40B4-BE49-F238E27FC236}">
                  <a16:creationId xmlns:a16="http://schemas.microsoft.com/office/drawing/2014/main" id="{178EB12F-1FFA-FC8C-0417-C2D3F2547273}"/>
                </a:ext>
              </a:extLst>
            </p:cNvPr>
            <p:cNvSpPr/>
            <p:nvPr/>
          </p:nvSpPr>
          <p:spPr>
            <a:xfrm>
              <a:off x="11291722"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783" name="object 1790">
              <a:extLst>
                <a:ext uri="{FF2B5EF4-FFF2-40B4-BE49-F238E27FC236}">
                  <a16:creationId xmlns:a16="http://schemas.microsoft.com/office/drawing/2014/main" id="{974AA477-4CF0-7BA8-3D4B-EB520F393C9E}"/>
                </a:ext>
              </a:extLst>
            </p:cNvPr>
            <p:cNvSpPr/>
            <p:nvPr/>
          </p:nvSpPr>
          <p:spPr>
            <a:xfrm>
              <a:off x="11330788" y="2296401"/>
              <a:ext cx="78740" cy="38100"/>
            </a:xfrm>
            <a:custGeom>
              <a:avLst/>
              <a:gdLst/>
              <a:ahLst/>
              <a:cxnLst/>
              <a:rect l="l" t="t" r="r" b="b"/>
              <a:pathLst>
                <a:path w="78740" h="38100">
                  <a:moveTo>
                    <a:pt x="78117" y="0"/>
                  </a:moveTo>
                  <a:lnTo>
                    <a:pt x="39065" y="0"/>
                  </a:lnTo>
                  <a:lnTo>
                    <a:pt x="0" y="0"/>
                  </a:lnTo>
                  <a:lnTo>
                    <a:pt x="0" y="38036"/>
                  </a:lnTo>
                  <a:lnTo>
                    <a:pt x="39052" y="38036"/>
                  </a:lnTo>
                  <a:lnTo>
                    <a:pt x="78117" y="38036"/>
                  </a:lnTo>
                  <a:lnTo>
                    <a:pt x="78117" y="0"/>
                  </a:lnTo>
                  <a:close/>
                </a:path>
              </a:pathLst>
            </a:custGeom>
            <a:solidFill>
              <a:srgbClr val="FB8957">
                <a:alpha val="79998"/>
              </a:srgbClr>
            </a:solidFill>
          </p:spPr>
          <p:txBody>
            <a:bodyPr wrap="square" lIns="0" tIns="0" rIns="0" bIns="0" rtlCol="0"/>
            <a:lstStyle/>
            <a:p>
              <a:endParaRPr/>
            </a:p>
          </p:txBody>
        </p:sp>
        <p:sp>
          <p:nvSpPr>
            <p:cNvPr id="1784" name="object 1791">
              <a:extLst>
                <a:ext uri="{FF2B5EF4-FFF2-40B4-BE49-F238E27FC236}">
                  <a16:creationId xmlns:a16="http://schemas.microsoft.com/office/drawing/2014/main" id="{884700A1-23D0-4AB1-0A4E-EA36E697A3BA}"/>
                </a:ext>
              </a:extLst>
            </p:cNvPr>
            <p:cNvSpPr/>
            <p:nvPr/>
          </p:nvSpPr>
          <p:spPr>
            <a:xfrm>
              <a:off x="11408905"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785" name="object 1792">
              <a:extLst>
                <a:ext uri="{FF2B5EF4-FFF2-40B4-BE49-F238E27FC236}">
                  <a16:creationId xmlns:a16="http://schemas.microsoft.com/office/drawing/2014/main" id="{3A39A7C8-9C42-4C51-790D-5639F58C803F}"/>
                </a:ext>
              </a:extLst>
            </p:cNvPr>
            <p:cNvSpPr/>
            <p:nvPr/>
          </p:nvSpPr>
          <p:spPr>
            <a:xfrm>
              <a:off x="11447957"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786" name="object 1793">
              <a:extLst>
                <a:ext uri="{FF2B5EF4-FFF2-40B4-BE49-F238E27FC236}">
                  <a16:creationId xmlns:a16="http://schemas.microsoft.com/office/drawing/2014/main" id="{A47A4BCC-2CDA-E767-6524-3A9088B4AE64}"/>
                </a:ext>
              </a:extLst>
            </p:cNvPr>
            <p:cNvSpPr/>
            <p:nvPr/>
          </p:nvSpPr>
          <p:spPr>
            <a:xfrm>
              <a:off x="11487022"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1787" name="object 1794">
              <a:extLst>
                <a:ext uri="{FF2B5EF4-FFF2-40B4-BE49-F238E27FC236}">
                  <a16:creationId xmlns:a16="http://schemas.microsoft.com/office/drawing/2014/main" id="{29631E7D-CF1D-1C4B-CD22-DA671AB86968}"/>
                </a:ext>
              </a:extLst>
            </p:cNvPr>
            <p:cNvSpPr/>
            <p:nvPr/>
          </p:nvSpPr>
          <p:spPr>
            <a:xfrm>
              <a:off x="11526075"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892">
                <a:alpha val="79998"/>
              </a:srgbClr>
            </a:solidFill>
          </p:spPr>
          <p:txBody>
            <a:bodyPr wrap="square" lIns="0" tIns="0" rIns="0" bIns="0" rtlCol="0"/>
            <a:lstStyle/>
            <a:p>
              <a:endParaRPr/>
            </a:p>
          </p:txBody>
        </p:sp>
        <p:sp>
          <p:nvSpPr>
            <p:cNvPr id="1788" name="object 1795">
              <a:extLst>
                <a:ext uri="{FF2B5EF4-FFF2-40B4-BE49-F238E27FC236}">
                  <a16:creationId xmlns:a16="http://schemas.microsoft.com/office/drawing/2014/main" id="{5BD1809F-A567-7EF1-7D59-A80F975B5A2E}"/>
                </a:ext>
              </a:extLst>
            </p:cNvPr>
            <p:cNvSpPr/>
            <p:nvPr/>
          </p:nvSpPr>
          <p:spPr>
            <a:xfrm>
              <a:off x="11565140"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789" name="object 1796">
              <a:extLst>
                <a:ext uri="{FF2B5EF4-FFF2-40B4-BE49-F238E27FC236}">
                  <a16:creationId xmlns:a16="http://schemas.microsoft.com/office/drawing/2014/main" id="{1E4F7BF0-C03B-0582-6DEC-473F6E5F5A9B}"/>
                </a:ext>
              </a:extLst>
            </p:cNvPr>
            <p:cNvSpPr/>
            <p:nvPr/>
          </p:nvSpPr>
          <p:spPr>
            <a:xfrm>
              <a:off x="11604193"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790" name="object 1797">
              <a:extLst>
                <a:ext uri="{FF2B5EF4-FFF2-40B4-BE49-F238E27FC236}">
                  <a16:creationId xmlns:a16="http://schemas.microsoft.com/office/drawing/2014/main" id="{8CF331DD-2415-F157-3419-23A5F94ED906}"/>
                </a:ext>
              </a:extLst>
            </p:cNvPr>
            <p:cNvSpPr/>
            <p:nvPr/>
          </p:nvSpPr>
          <p:spPr>
            <a:xfrm>
              <a:off x="11643258" y="229638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25E">
                <a:alpha val="79998"/>
              </a:srgbClr>
            </a:solidFill>
          </p:spPr>
          <p:txBody>
            <a:bodyPr wrap="square" lIns="0" tIns="0" rIns="0" bIns="0" rtlCol="0"/>
            <a:lstStyle/>
            <a:p>
              <a:endParaRPr/>
            </a:p>
          </p:txBody>
        </p:sp>
        <p:sp>
          <p:nvSpPr>
            <p:cNvPr id="1791" name="object 1798">
              <a:extLst>
                <a:ext uri="{FF2B5EF4-FFF2-40B4-BE49-F238E27FC236}">
                  <a16:creationId xmlns:a16="http://schemas.microsoft.com/office/drawing/2014/main" id="{37C4E965-7407-33F1-2E75-B65F8AAD5853}"/>
                </a:ext>
              </a:extLst>
            </p:cNvPr>
            <p:cNvSpPr/>
            <p:nvPr/>
          </p:nvSpPr>
          <p:spPr>
            <a:xfrm>
              <a:off x="11682310"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792" name="object 1799">
              <a:extLst>
                <a:ext uri="{FF2B5EF4-FFF2-40B4-BE49-F238E27FC236}">
                  <a16:creationId xmlns:a16="http://schemas.microsoft.com/office/drawing/2014/main" id="{FFCDC60B-DEE7-C701-1E43-4C5F5E941A79}"/>
                </a:ext>
              </a:extLst>
            </p:cNvPr>
            <p:cNvSpPr/>
            <p:nvPr/>
          </p:nvSpPr>
          <p:spPr>
            <a:xfrm>
              <a:off x="11721376" y="229638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8F5B">
                <a:alpha val="79998"/>
              </a:srgbClr>
            </a:solidFill>
          </p:spPr>
          <p:txBody>
            <a:bodyPr wrap="square" lIns="0" tIns="0" rIns="0" bIns="0" rtlCol="0"/>
            <a:lstStyle/>
            <a:p>
              <a:endParaRPr/>
            </a:p>
          </p:txBody>
        </p:sp>
        <p:sp>
          <p:nvSpPr>
            <p:cNvPr id="1793" name="object 1800">
              <a:extLst>
                <a:ext uri="{FF2B5EF4-FFF2-40B4-BE49-F238E27FC236}">
                  <a16:creationId xmlns:a16="http://schemas.microsoft.com/office/drawing/2014/main" id="{EABEB05E-ED63-B624-6222-B66CBFCD3289}"/>
                </a:ext>
              </a:extLst>
            </p:cNvPr>
            <p:cNvSpPr/>
            <p:nvPr/>
          </p:nvSpPr>
          <p:spPr>
            <a:xfrm>
              <a:off x="11760428"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794" name="object 1801">
              <a:extLst>
                <a:ext uri="{FF2B5EF4-FFF2-40B4-BE49-F238E27FC236}">
                  <a16:creationId xmlns:a16="http://schemas.microsoft.com/office/drawing/2014/main" id="{4A209C65-19C5-4AC9-E1B9-C2B7C5DA39E5}"/>
                </a:ext>
              </a:extLst>
            </p:cNvPr>
            <p:cNvSpPr/>
            <p:nvPr/>
          </p:nvSpPr>
          <p:spPr>
            <a:xfrm>
              <a:off x="11799493" y="229638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A93">
                <a:alpha val="79998"/>
              </a:srgbClr>
            </a:solidFill>
          </p:spPr>
          <p:txBody>
            <a:bodyPr wrap="square" lIns="0" tIns="0" rIns="0" bIns="0" rtlCol="0"/>
            <a:lstStyle/>
            <a:p>
              <a:endParaRPr/>
            </a:p>
          </p:txBody>
        </p:sp>
        <p:sp>
          <p:nvSpPr>
            <p:cNvPr id="1795" name="object 1802">
              <a:extLst>
                <a:ext uri="{FF2B5EF4-FFF2-40B4-BE49-F238E27FC236}">
                  <a16:creationId xmlns:a16="http://schemas.microsoft.com/office/drawing/2014/main" id="{2EFF4C21-A1FE-8E0F-57D4-41E35942A7A1}"/>
                </a:ext>
              </a:extLst>
            </p:cNvPr>
            <p:cNvSpPr/>
            <p:nvPr/>
          </p:nvSpPr>
          <p:spPr>
            <a:xfrm>
              <a:off x="11838546"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1796" name="object 1803">
              <a:extLst>
                <a:ext uri="{FF2B5EF4-FFF2-40B4-BE49-F238E27FC236}">
                  <a16:creationId xmlns:a16="http://schemas.microsoft.com/office/drawing/2014/main" id="{5E9FAE29-5D34-1ED3-8CD2-E28324E44E6B}"/>
                </a:ext>
              </a:extLst>
            </p:cNvPr>
            <p:cNvSpPr/>
            <p:nvPr/>
          </p:nvSpPr>
          <p:spPr>
            <a:xfrm>
              <a:off x="11877611" y="229638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F79">
                <a:alpha val="79998"/>
              </a:srgbClr>
            </a:solidFill>
          </p:spPr>
          <p:txBody>
            <a:bodyPr wrap="square" lIns="0" tIns="0" rIns="0" bIns="0" rtlCol="0"/>
            <a:lstStyle/>
            <a:p>
              <a:endParaRPr/>
            </a:p>
          </p:txBody>
        </p:sp>
        <p:sp>
          <p:nvSpPr>
            <p:cNvPr id="1797" name="object 1804">
              <a:extLst>
                <a:ext uri="{FF2B5EF4-FFF2-40B4-BE49-F238E27FC236}">
                  <a16:creationId xmlns:a16="http://schemas.microsoft.com/office/drawing/2014/main" id="{77E16021-2011-F26E-B5B2-E973720B32D9}"/>
                </a:ext>
              </a:extLst>
            </p:cNvPr>
            <p:cNvSpPr/>
            <p:nvPr/>
          </p:nvSpPr>
          <p:spPr>
            <a:xfrm>
              <a:off x="11916663"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548">
                <a:alpha val="79998"/>
              </a:srgbClr>
            </a:solidFill>
          </p:spPr>
          <p:txBody>
            <a:bodyPr wrap="square" lIns="0" tIns="0" rIns="0" bIns="0" rtlCol="0"/>
            <a:lstStyle/>
            <a:p>
              <a:endParaRPr/>
            </a:p>
          </p:txBody>
        </p:sp>
        <p:sp>
          <p:nvSpPr>
            <p:cNvPr id="1798" name="object 1805">
              <a:extLst>
                <a:ext uri="{FF2B5EF4-FFF2-40B4-BE49-F238E27FC236}">
                  <a16:creationId xmlns:a16="http://schemas.microsoft.com/office/drawing/2014/main" id="{B88A0C83-DEF5-4C56-9E1F-4E92C991F1D3}"/>
                </a:ext>
              </a:extLst>
            </p:cNvPr>
            <p:cNvSpPr/>
            <p:nvPr/>
          </p:nvSpPr>
          <p:spPr>
            <a:xfrm>
              <a:off x="11955729" y="229638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1799" name="object 1806">
              <a:extLst>
                <a:ext uri="{FF2B5EF4-FFF2-40B4-BE49-F238E27FC236}">
                  <a16:creationId xmlns:a16="http://schemas.microsoft.com/office/drawing/2014/main" id="{010CAA2C-7701-7FEB-3C7D-FF95EB43F40A}"/>
                </a:ext>
              </a:extLst>
            </p:cNvPr>
            <p:cNvSpPr/>
            <p:nvPr/>
          </p:nvSpPr>
          <p:spPr>
            <a:xfrm>
              <a:off x="10041851" y="2334437"/>
              <a:ext cx="39370" cy="38100"/>
            </a:xfrm>
            <a:custGeom>
              <a:avLst/>
              <a:gdLst/>
              <a:ahLst/>
              <a:cxnLst/>
              <a:rect l="l" t="t" r="r" b="b"/>
              <a:pathLst>
                <a:path w="39370" h="38100">
                  <a:moveTo>
                    <a:pt x="39052" y="0"/>
                  </a:moveTo>
                  <a:lnTo>
                    <a:pt x="0" y="0"/>
                  </a:lnTo>
                  <a:lnTo>
                    <a:pt x="0" y="38061"/>
                  </a:lnTo>
                  <a:lnTo>
                    <a:pt x="39052" y="38061"/>
                  </a:lnTo>
                  <a:lnTo>
                    <a:pt x="39052" y="0"/>
                  </a:lnTo>
                  <a:close/>
                </a:path>
              </a:pathLst>
            </a:custGeom>
            <a:solidFill>
              <a:srgbClr val="FCA06B">
                <a:alpha val="79998"/>
              </a:srgbClr>
            </a:solidFill>
          </p:spPr>
          <p:txBody>
            <a:bodyPr wrap="square" lIns="0" tIns="0" rIns="0" bIns="0" rtlCol="0"/>
            <a:lstStyle/>
            <a:p>
              <a:endParaRPr/>
            </a:p>
          </p:txBody>
        </p:sp>
        <p:sp>
          <p:nvSpPr>
            <p:cNvPr id="1800" name="object 1807">
              <a:extLst>
                <a:ext uri="{FF2B5EF4-FFF2-40B4-BE49-F238E27FC236}">
                  <a16:creationId xmlns:a16="http://schemas.microsoft.com/office/drawing/2014/main" id="{0FB0190F-4492-900D-3336-3487CEF5FD73}"/>
                </a:ext>
              </a:extLst>
            </p:cNvPr>
            <p:cNvSpPr/>
            <p:nvPr/>
          </p:nvSpPr>
          <p:spPr>
            <a:xfrm>
              <a:off x="10080904" y="233443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D96">
                <a:alpha val="79998"/>
              </a:srgbClr>
            </a:solidFill>
          </p:spPr>
          <p:txBody>
            <a:bodyPr wrap="square" lIns="0" tIns="0" rIns="0" bIns="0" rtlCol="0"/>
            <a:lstStyle/>
            <a:p>
              <a:endParaRPr/>
            </a:p>
          </p:txBody>
        </p:sp>
        <p:sp>
          <p:nvSpPr>
            <p:cNvPr id="1801" name="object 1808">
              <a:extLst>
                <a:ext uri="{FF2B5EF4-FFF2-40B4-BE49-F238E27FC236}">
                  <a16:creationId xmlns:a16="http://schemas.microsoft.com/office/drawing/2014/main" id="{B0AA8BF1-213A-2C41-6DEA-6A1A9EF528BE}"/>
                </a:ext>
              </a:extLst>
            </p:cNvPr>
            <p:cNvSpPr/>
            <p:nvPr/>
          </p:nvSpPr>
          <p:spPr>
            <a:xfrm>
              <a:off x="10119969"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802" name="object 1809">
              <a:extLst>
                <a:ext uri="{FF2B5EF4-FFF2-40B4-BE49-F238E27FC236}">
                  <a16:creationId xmlns:a16="http://schemas.microsoft.com/office/drawing/2014/main" id="{24116F7B-447F-7929-56ED-B8018BB657C0}"/>
                </a:ext>
              </a:extLst>
            </p:cNvPr>
            <p:cNvSpPr/>
            <p:nvPr/>
          </p:nvSpPr>
          <p:spPr>
            <a:xfrm>
              <a:off x="10159022"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1803" name="object 1810">
              <a:extLst>
                <a:ext uri="{FF2B5EF4-FFF2-40B4-BE49-F238E27FC236}">
                  <a16:creationId xmlns:a16="http://schemas.microsoft.com/office/drawing/2014/main" id="{DB36FCD4-3FD0-A774-567E-93EF0E4169E3}"/>
                </a:ext>
              </a:extLst>
            </p:cNvPr>
            <p:cNvSpPr/>
            <p:nvPr/>
          </p:nvSpPr>
          <p:spPr>
            <a:xfrm>
              <a:off x="10198087"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1804" name="object 1811">
              <a:extLst>
                <a:ext uri="{FF2B5EF4-FFF2-40B4-BE49-F238E27FC236}">
                  <a16:creationId xmlns:a16="http://schemas.microsoft.com/office/drawing/2014/main" id="{7BF32C40-25F7-5108-B158-94391C7145B3}"/>
                </a:ext>
              </a:extLst>
            </p:cNvPr>
            <p:cNvSpPr/>
            <p:nvPr/>
          </p:nvSpPr>
          <p:spPr>
            <a:xfrm>
              <a:off x="10237139"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1805" name="object 1812">
              <a:extLst>
                <a:ext uri="{FF2B5EF4-FFF2-40B4-BE49-F238E27FC236}">
                  <a16:creationId xmlns:a16="http://schemas.microsoft.com/office/drawing/2014/main" id="{D985CB49-995B-FD4A-2B90-E9D782413DDA}"/>
                </a:ext>
              </a:extLst>
            </p:cNvPr>
            <p:cNvSpPr/>
            <p:nvPr/>
          </p:nvSpPr>
          <p:spPr>
            <a:xfrm>
              <a:off x="10276204"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806" name="object 1813">
              <a:extLst>
                <a:ext uri="{FF2B5EF4-FFF2-40B4-BE49-F238E27FC236}">
                  <a16:creationId xmlns:a16="http://schemas.microsoft.com/office/drawing/2014/main" id="{3AF88FEA-A0CA-CC33-5608-C7926E8497FD}"/>
                </a:ext>
              </a:extLst>
            </p:cNvPr>
            <p:cNvSpPr/>
            <p:nvPr/>
          </p:nvSpPr>
          <p:spPr>
            <a:xfrm>
              <a:off x="10315257"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1807" name="object 1814">
              <a:extLst>
                <a:ext uri="{FF2B5EF4-FFF2-40B4-BE49-F238E27FC236}">
                  <a16:creationId xmlns:a16="http://schemas.microsoft.com/office/drawing/2014/main" id="{2A24FE3E-6B08-156F-5D0E-F7933543537E}"/>
                </a:ext>
              </a:extLst>
            </p:cNvPr>
            <p:cNvSpPr/>
            <p:nvPr/>
          </p:nvSpPr>
          <p:spPr>
            <a:xfrm>
              <a:off x="10354322"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808" name="object 1815">
              <a:extLst>
                <a:ext uri="{FF2B5EF4-FFF2-40B4-BE49-F238E27FC236}">
                  <a16:creationId xmlns:a16="http://schemas.microsoft.com/office/drawing/2014/main" id="{76A5D61B-582B-640D-2B54-0BD712B61FBF}"/>
                </a:ext>
              </a:extLst>
            </p:cNvPr>
            <p:cNvSpPr/>
            <p:nvPr/>
          </p:nvSpPr>
          <p:spPr>
            <a:xfrm>
              <a:off x="10393375"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809" name="object 1816">
              <a:extLst>
                <a:ext uri="{FF2B5EF4-FFF2-40B4-BE49-F238E27FC236}">
                  <a16:creationId xmlns:a16="http://schemas.microsoft.com/office/drawing/2014/main" id="{17F108C9-A556-9756-C390-14AB06715D92}"/>
                </a:ext>
              </a:extLst>
            </p:cNvPr>
            <p:cNvSpPr/>
            <p:nvPr/>
          </p:nvSpPr>
          <p:spPr>
            <a:xfrm>
              <a:off x="10432440"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548">
                <a:alpha val="79998"/>
              </a:srgbClr>
            </a:solidFill>
          </p:spPr>
          <p:txBody>
            <a:bodyPr wrap="square" lIns="0" tIns="0" rIns="0" bIns="0" rtlCol="0"/>
            <a:lstStyle/>
            <a:p>
              <a:endParaRPr/>
            </a:p>
          </p:txBody>
        </p:sp>
        <p:sp>
          <p:nvSpPr>
            <p:cNvPr id="1810" name="object 1817">
              <a:extLst>
                <a:ext uri="{FF2B5EF4-FFF2-40B4-BE49-F238E27FC236}">
                  <a16:creationId xmlns:a16="http://schemas.microsoft.com/office/drawing/2014/main" id="{FA182735-78DC-A9C4-6888-04E00F61E9FD}"/>
                </a:ext>
              </a:extLst>
            </p:cNvPr>
            <p:cNvSpPr/>
            <p:nvPr/>
          </p:nvSpPr>
          <p:spPr>
            <a:xfrm>
              <a:off x="10471492"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1811" name="object 1818">
              <a:extLst>
                <a:ext uri="{FF2B5EF4-FFF2-40B4-BE49-F238E27FC236}">
                  <a16:creationId xmlns:a16="http://schemas.microsoft.com/office/drawing/2014/main" id="{27F4DEDC-1A8D-E16C-5230-1D9041AD79EE}"/>
                </a:ext>
              </a:extLst>
            </p:cNvPr>
            <p:cNvSpPr/>
            <p:nvPr/>
          </p:nvSpPr>
          <p:spPr>
            <a:xfrm>
              <a:off x="10510558"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1812" name="object 1819">
              <a:extLst>
                <a:ext uri="{FF2B5EF4-FFF2-40B4-BE49-F238E27FC236}">
                  <a16:creationId xmlns:a16="http://schemas.microsoft.com/office/drawing/2014/main" id="{77278EDC-DF43-8081-F7A0-A98A5E4BB055}"/>
                </a:ext>
              </a:extLst>
            </p:cNvPr>
            <p:cNvSpPr/>
            <p:nvPr/>
          </p:nvSpPr>
          <p:spPr>
            <a:xfrm>
              <a:off x="10549610"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813" name="object 1820">
              <a:extLst>
                <a:ext uri="{FF2B5EF4-FFF2-40B4-BE49-F238E27FC236}">
                  <a16:creationId xmlns:a16="http://schemas.microsoft.com/office/drawing/2014/main" id="{259DB58B-1572-225F-32E3-F6472E55536E}"/>
                </a:ext>
              </a:extLst>
            </p:cNvPr>
            <p:cNvSpPr/>
            <p:nvPr/>
          </p:nvSpPr>
          <p:spPr>
            <a:xfrm>
              <a:off x="10588675"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1814" name="object 1821">
              <a:extLst>
                <a:ext uri="{FF2B5EF4-FFF2-40B4-BE49-F238E27FC236}">
                  <a16:creationId xmlns:a16="http://schemas.microsoft.com/office/drawing/2014/main" id="{A83093DF-0DC6-4405-CA75-B3D23A3EF886}"/>
                </a:ext>
              </a:extLst>
            </p:cNvPr>
            <p:cNvSpPr/>
            <p:nvPr/>
          </p:nvSpPr>
          <p:spPr>
            <a:xfrm>
              <a:off x="10627728"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1815" name="object 1822">
              <a:extLst>
                <a:ext uri="{FF2B5EF4-FFF2-40B4-BE49-F238E27FC236}">
                  <a16:creationId xmlns:a16="http://schemas.microsoft.com/office/drawing/2014/main" id="{432AFDE9-C125-C738-EED0-ED9155AF7AFE}"/>
                </a:ext>
              </a:extLst>
            </p:cNvPr>
            <p:cNvSpPr/>
            <p:nvPr/>
          </p:nvSpPr>
          <p:spPr>
            <a:xfrm>
              <a:off x="10666793"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C5F43">
                <a:alpha val="79998"/>
              </a:srgbClr>
            </a:solidFill>
          </p:spPr>
          <p:txBody>
            <a:bodyPr wrap="square" lIns="0" tIns="0" rIns="0" bIns="0" rtlCol="0"/>
            <a:lstStyle/>
            <a:p>
              <a:endParaRPr/>
            </a:p>
          </p:txBody>
        </p:sp>
        <p:sp>
          <p:nvSpPr>
            <p:cNvPr id="1816" name="object 1823">
              <a:extLst>
                <a:ext uri="{FF2B5EF4-FFF2-40B4-BE49-F238E27FC236}">
                  <a16:creationId xmlns:a16="http://schemas.microsoft.com/office/drawing/2014/main" id="{8D8EAFB3-6C59-98AA-8142-CAC09AF158CB}"/>
                </a:ext>
              </a:extLst>
            </p:cNvPr>
            <p:cNvSpPr/>
            <p:nvPr/>
          </p:nvSpPr>
          <p:spPr>
            <a:xfrm>
              <a:off x="10705845"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817" name="object 1824">
              <a:extLst>
                <a:ext uri="{FF2B5EF4-FFF2-40B4-BE49-F238E27FC236}">
                  <a16:creationId xmlns:a16="http://schemas.microsoft.com/office/drawing/2014/main" id="{53889F8A-82AD-3998-A0B4-BE713B67BB9E}"/>
                </a:ext>
              </a:extLst>
            </p:cNvPr>
            <p:cNvSpPr/>
            <p:nvPr/>
          </p:nvSpPr>
          <p:spPr>
            <a:xfrm>
              <a:off x="10744911"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818" name="object 1825">
              <a:extLst>
                <a:ext uri="{FF2B5EF4-FFF2-40B4-BE49-F238E27FC236}">
                  <a16:creationId xmlns:a16="http://schemas.microsoft.com/office/drawing/2014/main" id="{71AFD4B4-3813-F5E8-3D5D-1293761ADE5C}"/>
                </a:ext>
              </a:extLst>
            </p:cNvPr>
            <p:cNvSpPr/>
            <p:nvPr/>
          </p:nvSpPr>
          <p:spPr>
            <a:xfrm>
              <a:off x="10783963"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1819" name="object 1826">
              <a:extLst>
                <a:ext uri="{FF2B5EF4-FFF2-40B4-BE49-F238E27FC236}">
                  <a16:creationId xmlns:a16="http://schemas.microsoft.com/office/drawing/2014/main" id="{2C397657-F11C-0E3E-C6A1-9FF6B748192E}"/>
                </a:ext>
              </a:extLst>
            </p:cNvPr>
            <p:cNvSpPr/>
            <p:nvPr/>
          </p:nvSpPr>
          <p:spPr>
            <a:xfrm>
              <a:off x="10823028" y="233443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973">
                <a:alpha val="79998"/>
              </a:srgbClr>
            </a:solidFill>
          </p:spPr>
          <p:txBody>
            <a:bodyPr wrap="square" lIns="0" tIns="0" rIns="0" bIns="0" rtlCol="0"/>
            <a:lstStyle/>
            <a:p>
              <a:endParaRPr/>
            </a:p>
          </p:txBody>
        </p:sp>
        <p:sp>
          <p:nvSpPr>
            <p:cNvPr id="1820" name="object 1827">
              <a:extLst>
                <a:ext uri="{FF2B5EF4-FFF2-40B4-BE49-F238E27FC236}">
                  <a16:creationId xmlns:a16="http://schemas.microsoft.com/office/drawing/2014/main" id="{6A50A4FC-E07D-638F-08E4-05622AF30316}"/>
                </a:ext>
              </a:extLst>
            </p:cNvPr>
            <p:cNvSpPr/>
            <p:nvPr/>
          </p:nvSpPr>
          <p:spPr>
            <a:xfrm>
              <a:off x="10862081"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1821" name="object 1828">
              <a:extLst>
                <a:ext uri="{FF2B5EF4-FFF2-40B4-BE49-F238E27FC236}">
                  <a16:creationId xmlns:a16="http://schemas.microsoft.com/office/drawing/2014/main" id="{89090759-AB1E-A9C0-B51D-817C9AF548BF}"/>
                </a:ext>
              </a:extLst>
            </p:cNvPr>
            <p:cNvSpPr/>
            <p:nvPr/>
          </p:nvSpPr>
          <p:spPr>
            <a:xfrm>
              <a:off x="10901146" y="233443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ACE">
                <a:alpha val="79998"/>
              </a:srgbClr>
            </a:solidFill>
          </p:spPr>
          <p:txBody>
            <a:bodyPr wrap="square" lIns="0" tIns="0" rIns="0" bIns="0" rtlCol="0"/>
            <a:lstStyle/>
            <a:p>
              <a:endParaRPr/>
            </a:p>
          </p:txBody>
        </p:sp>
        <p:sp>
          <p:nvSpPr>
            <p:cNvPr id="1822" name="object 1829">
              <a:extLst>
                <a:ext uri="{FF2B5EF4-FFF2-40B4-BE49-F238E27FC236}">
                  <a16:creationId xmlns:a16="http://schemas.microsoft.com/office/drawing/2014/main" id="{FE7CB937-2F6C-B54E-8DF0-5FD2AC12F128}"/>
                </a:ext>
              </a:extLst>
            </p:cNvPr>
            <p:cNvSpPr/>
            <p:nvPr/>
          </p:nvSpPr>
          <p:spPr>
            <a:xfrm>
              <a:off x="10940199"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823" name="object 1830">
              <a:extLst>
                <a:ext uri="{FF2B5EF4-FFF2-40B4-BE49-F238E27FC236}">
                  <a16:creationId xmlns:a16="http://schemas.microsoft.com/office/drawing/2014/main" id="{DC3C8843-CAB0-C284-BE04-2844C1227DA3}"/>
                </a:ext>
              </a:extLst>
            </p:cNvPr>
            <p:cNvSpPr/>
            <p:nvPr/>
          </p:nvSpPr>
          <p:spPr>
            <a:xfrm>
              <a:off x="10979251"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1824" name="object 1831">
              <a:extLst>
                <a:ext uri="{FF2B5EF4-FFF2-40B4-BE49-F238E27FC236}">
                  <a16:creationId xmlns:a16="http://schemas.microsoft.com/office/drawing/2014/main" id="{B0FC77D2-51A0-700B-95A5-C0474C628D32}"/>
                </a:ext>
              </a:extLst>
            </p:cNvPr>
            <p:cNvSpPr/>
            <p:nvPr/>
          </p:nvSpPr>
          <p:spPr>
            <a:xfrm>
              <a:off x="11018316"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1825" name="object 1832">
              <a:extLst>
                <a:ext uri="{FF2B5EF4-FFF2-40B4-BE49-F238E27FC236}">
                  <a16:creationId xmlns:a16="http://schemas.microsoft.com/office/drawing/2014/main" id="{61CDBAF5-9B02-641C-EA51-F78F53A1E0A5}"/>
                </a:ext>
              </a:extLst>
            </p:cNvPr>
            <p:cNvSpPr/>
            <p:nvPr/>
          </p:nvSpPr>
          <p:spPr>
            <a:xfrm>
              <a:off x="11057369"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14D">
                <a:alpha val="79998"/>
              </a:srgbClr>
            </a:solidFill>
          </p:spPr>
          <p:txBody>
            <a:bodyPr wrap="square" lIns="0" tIns="0" rIns="0" bIns="0" rtlCol="0"/>
            <a:lstStyle/>
            <a:p>
              <a:endParaRPr/>
            </a:p>
          </p:txBody>
        </p:sp>
        <p:sp>
          <p:nvSpPr>
            <p:cNvPr id="1826" name="object 1833">
              <a:extLst>
                <a:ext uri="{FF2B5EF4-FFF2-40B4-BE49-F238E27FC236}">
                  <a16:creationId xmlns:a16="http://schemas.microsoft.com/office/drawing/2014/main" id="{F66A8BFB-AF00-3AD8-4EA4-649931DE01A8}"/>
                </a:ext>
              </a:extLst>
            </p:cNvPr>
            <p:cNvSpPr/>
            <p:nvPr/>
          </p:nvSpPr>
          <p:spPr>
            <a:xfrm>
              <a:off x="11096434"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1827" name="object 1834">
              <a:extLst>
                <a:ext uri="{FF2B5EF4-FFF2-40B4-BE49-F238E27FC236}">
                  <a16:creationId xmlns:a16="http://schemas.microsoft.com/office/drawing/2014/main" id="{D8966EBA-2699-2827-4AE0-4BE08F5CF1E9}"/>
                </a:ext>
              </a:extLst>
            </p:cNvPr>
            <p:cNvSpPr/>
            <p:nvPr/>
          </p:nvSpPr>
          <p:spPr>
            <a:xfrm>
              <a:off x="11135486"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1828" name="object 1835">
              <a:extLst>
                <a:ext uri="{FF2B5EF4-FFF2-40B4-BE49-F238E27FC236}">
                  <a16:creationId xmlns:a16="http://schemas.microsoft.com/office/drawing/2014/main" id="{C2DC978D-37D2-26FE-0801-727DFBC411B7}"/>
                </a:ext>
              </a:extLst>
            </p:cNvPr>
            <p:cNvSpPr/>
            <p:nvPr/>
          </p:nvSpPr>
          <p:spPr>
            <a:xfrm>
              <a:off x="11174552"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829" name="object 1836">
              <a:extLst>
                <a:ext uri="{FF2B5EF4-FFF2-40B4-BE49-F238E27FC236}">
                  <a16:creationId xmlns:a16="http://schemas.microsoft.com/office/drawing/2014/main" id="{F4253AE5-D0AF-598E-C636-02CDEABD3A8B}"/>
                </a:ext>
              </a:extLst>
            </p:cNvPr>
            <p:cNvSpPr/>
            <p:nvPr/>
          </p:nvSpPr>
          <p:spPr>
            <a:xfrm>
              <a:off x="11213604"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1830" name="object 1837">
              <a:extLst>
                <a:ext uri="{FF2B5EF4-FFF2-40B4-BE49-F238E27FC236}">
                  <a16:creationId xmlns:a16="http://schemas.microsoft.com/office/drawing/2014/main" id="{A2B3556E-7B7B-F420-DE62-6560E3620FC9}"/>
                </a:ext>
              </a:extLst>
            </p:cNvPr>
            <p:cNvSpPr/>
            <p:nvPr/>
          </p:nvSpPr>
          <p:spPr>
            <a:xfrm>
              <a:off x="11252669"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831" name="object 1838">
              <a:extLst>
                <a:ext uri="{FF2B5EF4-FFF2-40B4-BE49-F238E27FC236}">
                  <a16:creationId xmlns:a16="http://schemas.microsoft.com/office/drawing/2014/main" id="{7CCC9590-033C-3FB8-68DE-67D02DFB2E5B}"/>
                </a:ext>
              </a:extLst>
            </p:cNvPr>
            <p:cNvSpPr/>
            <p:nvPr/>
          </p:nvSpPr>
          <p:spPr>
            <a:xfrm>
              <a:off x="11291722"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832" name="object 1839">
              <a:extLst>
                <a:ext uri="{FF2B5EF4-FFF2-40B4-BE49-F238E27FC236}">
                  <a16:creationId xmlns:a16="http://schemas.microsoft.com/office/drawing/2014/main" id="{62A0843D-A533-8C77-A720-2B6110166F39}"/>
                </a:ext>
              </a:extLst>
            </p:cNvPr>
            <p:cNvSpPr/>
            <p:nvPr/>
          </p:nvSpPr>
          <p:spPr>
            <a:xfrm>
              <a:off x="11330787"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833" name="object 1840">
              <a:extLst>
                <a:ext uri="{FF2B5EF4-FFF2-40B4-BE49-F238E27FC236}">
                  <a16:creationId xmlns:a16="http://schemas.microsoft.com/office/drawing/2014/main" id="{668CE966-A4D9-7A1A-4E92-AD2F03F555AB}"/>
                </a:ext>
              </a:extLst>
            </p:cNvPr>
            <p:cNvSpPr/>
            <p:nvPr/>
          </p:nvSpPr>
          <p:spPr>
            <a:xfrm>
              <a:off x="11369840"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1834" name="object 1841">
              <a:extLst>
                <a:ext uri="{FF2B5EF4-FFF2-40B4-BE49-F238E27FC236}">
                  <a16:creationId xmlns:a16="http://schemas.microsoft.com/office/drawing/2014/main" id="{BCB7A2B5-8139-C0D5-18C1-76A011E4BF7A}"/>
                </a:ext>
              </a:extLst>
            </p:cNvPr>
            <p:cNvSpPr/>
            <p:nvPr/>
          </p:nvSpPr>
          <p:spPr>
            <a:xfrm>
              <a:off x="11408905"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835" name="object 1842">
              <a:extLst>
                <a:ext uri="{FF2B5EF4-FFF2-40B4-BE49-F238E27FC236}">
                  <a16:creationId xmlns:a16="http://schemas.microsoft.com/office/drawing/2014/main" id="{0445FEB9-305D-5655-B639-5A882C98D132}"/>
                </a:ext>
              </a:extLst>
            </p:cNvPr>
            <p:cNvSpPr/>
            <p:nvPr/>
          </p:nvSpPr>
          <p:spPr>
            <a:xfrm>
              <a:off x="11447957"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836" name="object 1843">
              <a:extLst>
                <a:ext uri="{FF2B5EF4-FFF2-40B4-BE49-F238E27FC236}">
                  <a16:creationId xmlns:a16="http://schemas.microsoft.com/office/drawing/2014/main" id="{32A92979-FD59-D767-9202-2E5340FF23F9}"/>
                </a:ext>
              </a:extLst>
            </p:cNvPr>
            <p:cNvSpPr/>
            <p:nvPr/>
          </p:nvSpPr>
          <p:spPr>
            <a:xfrm>
              <a:off x="11487022"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837" name="object 1844">
              <a:extLst>
                <a:ext uri="{FF2B5EF4-FFF2-40B4-BE49-F238E27FC236}">
                  <a16:creationId xmlns:a16="http://schemas.microsoft.com/office/drawing/2014/main" id="{D18D90CC-C834-6573-FE17-F7FDA33E21D2}"/>
                </a:ext>
              </a:extLst>
            </p:cNvPr>
            <p:cNvSpPr/>
            <p:nvPr/>
          </p:nvSpPr>
          <p:spPr>
            <a:xfrm>
              <a:off x="11526075"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1838" name="object 1845">
              <a:extLst>
                <a:ext uri="{FF2B5EF4-FFF2-40B4-BE49-F238E27FC236}">
                  <a16:creationId xmlns:a16="http://schemas.microsoft.com/office/drawing/2014/main" id="{D16E3841-6342-A32F-1600-D5EB2A74C99C}"/>
                </a:ext>
              </a:extLst>
            </p:cNvPr>
            <p:cNvSpPr/>
            <p:nvPr/>
          </p:nvSpPr>
          <p:spPr>
            <a:xfrm>
              <a:off x="11565140"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839" name="object 1846">
              <a:extLst>
                <a:ext uri="{FF2B5EF4-FFF2-40B4-BE49-F238E27FC236}">
                  <a16:creationId xmlns:a16="http://schemas.microsoft.com/office/drawing/2014/main" id="{F9B32DC0-3B23-EC7B-8347-028606FE0572}"/>
                </a:ext>
              </a:extLst>
            </p:cNvPr>
            <p:cNvSpPr/>
            <p:nvPr/>
          </p:nvSpPr>
          <p:spPr>
            <a:xfrm>
              <a:off x="11604193"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840" name="object 1847">
              <a:extLst>
                <a:ext uri="{FF2B5EF4-FFF2-40B4-BE49-F238E27FC236}">
                  <a16:creationId xmlns:a16="http://schemas.microsoft.com/office/drawing/2014/main" id="{FCAE2FA6-3832-762D-5222-405EF670BB93}"/>
                </a:ext>
              </a:extLst>
            </p:cNvPr>
            <p:cNvSpPr/>
            <p:nvPr/>
          </p:nvSpPr>
          <p:spPr>
            <a:xfrm>
              <a:off x="11643258" y="233443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6A3">
                <a:alpha val="79998"/>
              </a:srgbClr>
            </a:solidFill>
          </p:spPr>
          <p:txBody>
            <a:bodyPr wrap="square" lIns="0" tIns="0" rIns="0" bIns="0" rtlCol="0"/>
            <a:lstStyle/>
            <a:p>
              <a:endParaRPr/>
            </a:p>
          </p:txBody>
        </p:sp>
        <p:sp>
          <p:nvSpPr>
            <p:cNvPr id="1841" name="object 1848">
              <a:extLst>
                <a:ext uri="{FF2B5EF4-FFF2-40B4-BE49-F238E27FC236}">
                  <a16:creationId xmlns:a16="http://schemas.microsoft.com/office/drawing/2014/main" id="{770563D4-615D-82D6-5934-91D6D3186F00}"/>
                </a:ext>
              </a:extLst>
            </p:cNvPr>
            <p:cNvSpPr/>
            <p:nvPr/>
          </p:nvSpPr>
          <p:spPr>
            <a:xfrm>
              <a:off x="11682310"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842" name="object 1849">
              <a:extLst>
                <a:ext uri="{FF2B5EF4-FFF2-40B4-BE49-F238E27FC236}">
                  <a16:creationId xmlns:a16="http://schemas.microsoft.com/office/drawing/2014/main" id="{70961109-756D-42A1-F85B-1A686E3F2A7D}"/>
                </a:ext>
              </a:extLst>
            </p:cNvPr>
            <p:cNvSpPr/>
            <p:nvPr/>
          </p:nvSpPr>
          <p:spPr>
            <a:xfrm>
              <a:off x="11721376" y="233443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1843" name="object 1850">
              <a:extLst>
                <a:ext uri="{FF2B5EF4-FFF2-40B4-BE49-F238E27FC236}">
                  <a16:creationId xmlns:a16="http://schemas.microsoft.com/office/drawing/2014/main" id="{92BB11A9-1A69-560E-11A2-CCA7FB66C55B}"/>
                </a:ext>
              </a:extLst>
            </p:cNvPr>
            <p:cNvSpPr/>
            <p:nvPr/>
          </p:nvSpPr>
          <p:spPr>
            <a:xfrm>
              <a:off x="11760428"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1844" name="object 1851">
              <a:extLst>
                <a:ext uri="{FF2B5EF4-FFF2-40B4-BE49-F238E27FC236}">
                  <a16:creationId xmlns:a16="http://schemas.microsoft.com/office/drawing/2014/main" id="{8F4A5B4E-32F1-5333-1533-20D71D462C6A}"/>
                </a:ext>
              </a:extLst>
            </p:cNvPr>
            <p:cNvSpPr/>
            <p:nvPr/>
          </p:nvSpPr>
          <p:spPr>
            <a:xfrm>
              <a:off x="11799493" y="233443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57E">
                <a:alpha val="79998"/>
              </a:srgbClr>
            </a:solidFill>
          </p:spPr>
          <p:txBody>
            <a:bodyPr wrap="square" lIns="0" tIns="0" rIns="0" bIns="0" rtlCol="0"/>
            <a:lstStyle/>
            <a:p>
              <a:endParaRPr/>
            </a:p>
          </p:txBody>
        </p:sp>
        <p:sp>
          <p:nvSpPr>
            <p:cNvPr id="1845" name="object 1852">
              <a:extLst>
                <a:ext uri="{FF2B5EF4-FFF2-40B4-BE49-F238E27FC236}">
                  <a16:creationId xmlns:a16="http://schemas.microsoft.com/office/drawing/2014/main" id="{19C457D4-6DAD-E667-C75C-659E70DFB54C}"/>
                </a:ext>
              </a:extLst>
            </p:cNvPr>
            <p:cNvSpPr/>
            <p:nvPr/>
          </p:nvSpPr>
          <p:spPr>
            <a:xfrm>
              <a:off x="11838546"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846" name="object 1853">
              <a:extLst>
                <a:ext uri="{FF2B5EF4-FFF2-40B4-BE49-F238E27FC236}">
                  <a16:creationId xmlns:a16="http://schemas.microsoft.com/office/drawing/2014/main" id="{4BBD080E-0A39-D198-DB01-1BCD41DA9710}"/>
                </a:ext>
              </a:extLst>
            </p:cNvPr>
            <p:cNvSpPr/>
            <p:nvPr/>
          </p:nvSpPr>
          <p:spPr>
            <a:xfrm>
              <a:off x="11877611" y="233443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19B">
                <a:alpha val="79998"/>
              </a:srgbClr>
            </a:solidFill>
          </p:spPr>
          <p:txBody>
            <a:bodyPr wrap="square" lIns="0" tIns="0" rIns="0" bIns="0" rtlCol="0"/>
            <a:lstStyle/>
            <a:p>
              <a:endParaRPr/>
            </a:p>
          </p:txBody>
        </p:sp>
        <p:sp>
          <p:nvSpPr>
            <p:cNvPr id="1847" name="object 1854">
              <a:extLst>
                <a:ext uri="{FF2B5EF4-FFF2-40B4-BE49-F238E27FC236}">
                  <a16:creationId xmlns:a16="http://schemas.microsoft.com/office/drawing/2014/main" id="{9332A6AB-6F96-9393-9D7A-DBA047CF6E89}"/>
                </a:ext>
              </a:extLst>
            </p:cNvPr>
            <p:cNvSpPr/>
            <p:nvPr/>
          </p:nvSpPr>
          <p:spPr>
            <a:xfrm>
              <a:off x="11916663" y="233443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1848" name="object 1855">
              <a:extLst>
                <a:ext uri="{FF2B5EF4-FFF2-40B4-BE49-F238E27FC236}">
                  <a16:creationId xmlns:a16="http://schemas.microsoft.com/office/drawing/2014/main" id="{18FAFCC3-BB08-F6C6-F1EF-B969218A2DFE}"/>
                </a:ext>
              </a:extLst>
            </p:cNvPr>
            <p:cNvSpPr/>
            <p:nvPr/>
          </p:nvSpPr>
          <p:spPr>
            <a:xfrm>
              <a:off x="11955729" y="2334437"/>
              <a:ext cx="39370" cy="38100"/>
            </a:xfrm>
            <a:custGeom>
              <a:avLst/>
              <a:gdLst/>
              <a:ahLst/>
              <a:cxnLst/>
              <a:rect l="l" t="t" r="r" b="b"/>
              <a:pathLst>
                <a:path w="39370" h="38100">
                  <a:moveTo>
                    <a:pt x="39065" y="0"/>
                  </a:moveTo>
                  <a:lnTo>
                    <a:pt x="0" y="0"/>
                  </a:lnTo>
                  <a:lnTo>
                    <a:pt x="0" y="38061"/>
                  </a:lnTo>
                  <a:lnTo>
                    <a:pt x="39065" y="38061"/>
                  </a:lnTo>
                  <a:lnTo>
                    <a:pt x="39065" y="0"/>
                  </a:lnTo>
                  <a:close/>
                </a:path>
              </a:pathLst>
            </a:custGeom>
            <a:solidFill>
              <a:srgbClr val="FC915C">
                <a:alpha val="79998"/>
              </a:srgbClr>
            </a:solidFill>
          </p:spPr>
          <p:txBody>
            <a:bodyPr wrap="square" lIns="0" tIns="0" rIns="0" bIns="0" rtlCol="0"/>
            <a:lstStyle/>
            <a:p>
              <a:endParaRPr/>
            </a:p>
          </p:txBody>
        </p:sp>
        <p:sp>
          <p:nvSpPr>
            <p:cNvPr id="1849" name="object 1856">
              <a:extLst>
                <a:ext uri="{FF2B5EF4-FFF2-40B4-BE49-F238E27FC236}">
                  <a16:creationId xmlns:a16="http://schemas.microsoft.com/office/drawing/2014/main" id="{9A75D186-FEAC-FF97-F11D-47606730196E}"/>
                </a:ext>
              </a:extLst>
            </p:cNvPr>
            <p:cNvSpPr/>
            <p:nvPr/>
          </p:nvSpPr>
          <p:spPr>
            <a:xfrm>
              <a:off x="10041851" y="2372499"/>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24831">
                <a:alpha val="79998"/>
              </a:srgbClr>
            </a:solidFill>
          </p:spPr>
          <p:txBody>
            <a:bodyPr wrap="square" lIns="0" tIns="0" rIns="0" bIns="0" rtlCol="0"/>
            <a:lstStyle/>
            <a:p>
              <a:endParaRPr/>
            </a:p>
          </p:txBody>
        </p:sp>
        <p:sp>
          <p:nvSpPr>
            <p:cNvPr id="1850" name="object 1857">
              <a:extLst>
                <a:ext uri="{FF2B5EF4-FFF2-40B4-BE49-F238E27FC236}">
                  <a16:creationId xmlns:a16="http://schemas.microsoft.com/office/drawing/2014/main" id="{900E4D9D-F964-F70E-2BF0-01E6ECEE704B}"/>
                </a:ext>
              </a:extLst>
            </p:cNvPr>
            <p:cNvSpPr/>
            <p:nvPr/>
          </p:nvSpPr>
          <p:spPr>
            <a:xfrm>
              <a:off x="10080904" y="237248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77C52">
                <a:alpha val="79998"/>
              </a:srgbClr>
            </a:solidFill>
          </p:spPr>
          <p:txBody>
            <a:bodyPr wrap="square" lIns="0" tIns="0" rIns="0" bIns="0" rtlCol="0"/>
            <a:lstStyle/>
            <a:p>
              <a:endParaRPr/>
            </a:p>
          </p:txBody>
        </p:sp>
        <p:sp>
          <p:nvSpPr>
            <p:cNvPr id="1851" name="object 1858">
              <a:extLst>
                <a:ext uri="{FF2B5EF4-FFF2-40B4-BE49-F238E27FC236}">
                  <a16:creationId xmlns:a16="http://schemas.microsoft.com/office/drawing/2014/main" id="{DB05EC4C-917E-C5BB-0F35-92FCFFF4AEAB}"/>
                </a:ext>
              </a:extLst>
            </p:cNvPr>
            <p:cNvSpPr/>
            <p:nvPr/>
          </p:nvSpPr>
          <p:spPr>
            <a:xfrm>
              <a:off x="10119969"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852" name="object 1859">
              <a:extLst>
                <a:ext uri="{FF2B5EF4-FFF2-40B4-BE49-F238E27FC236}">
                  <a16:creationId xmlns:a16="http://schemas.microsoft.com/office/drawing/2014/main" id="{6DA624BA-CE3E-CC5F-9BF5-20D0DB968862}"/>
                </a:ext>
              </a:extLst>
            </p:cNvPr>
            <p:cNvSpPr/>
            <p:nvPr/>
          </p:nvSpPr>
          <p:spPr>
            <a:xfrm>
              <a:off x="10159022"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A5A3F">
                <a:alpha val="79998"/>
              </a:srgbClr>
            </a:solidFill>
          </p:spPr>
          <p:txBody>
            <a:bodyPr wrap="square" lIns="0" tIns="0" rIns="0" bIns="0" rtlCol="0"/>
            <a:lstStyle/>
            <a:p>
              <a:endParaRPr/>
            </a:p>
          </p:txBody>
        </p:sp>
        <p:sp>
          <p:nvSpPr>
            <p:cNvPr id="1853" name="object 1860">
              <a:extLst>
                <a:ext uri="{FF2B5EF4-FFF2-40B4-BE49-F238E27FC236}">
                  <a16:creationId xmlns:a16="http://schemas.microsoft.com/office/drawing/2014/main" id="{699F93C2-78D0-8CAE-3BE6-EAE6B21FE01E}"/>
                </a:ext>
              </a:extLst>
            </p:cNvPr>
            <p:cNvSpPr/>
            <p:nvPr/>
          </p:nvSpPr>
          <p:spPr>
            <a:xfrm>
              <a:off x="10198087"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854" name="object 1861">
              <a:extLst>
                <a:ext uri="{FF2B5EF4-FFF2-40B4-BE49-F238E27FC236}">
                  <a16:creationId xmlns:a16="http://schemas.microsoft.com/office/drawing/2014/main" id="{60B08CC6-6C8D-8419-4FFF-14B4B787CF41}"/>
                </a:ext>
              </a:extLst>
            </p:cNvPr>
            <p:cNvSpPr/>
            <p:nvPr/>
          </p:nvSpPr>
          <p:spPr>
            <a:xfrm>
              <a:off x="10237139"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1855" name="object 1862">
              <a:extLst>
                <a:ext uri="{FF2B5EF4-FFF2-40B4-BE49-F238E27FC236}">
                  <a16:creationId xmlns:a16="http://schemas.microsoft.com/office/drawing/2014/main" id="{7C9FDFCA-F639-1949-C406-05991148E7A7}"/>
                </a:ext>
              </a:extLst>
            </p:cNvPr>
            <p:cNvSpPr/>
            <p:nvPr/>
          </p:nvSpPr>
          <p:spPr>
            <a:xfrm>
              <a:off x="10276204"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1856" name="object 1863">
              <a:extLst>
                <a:ext uri="{FF2B5EF4-FFF2-40B4-BE49-F238E27FC236}">
                  <a16:creationId xmlns:a16="http://schemas.microsoft.com/office/drawing/2014/main" id="{3963C3AC-E4CA-9F1F-959D-CEAFEEA23B6D}"/>
                </a:ext>
              </a:extLst>
            </p:cNvPr>
            <p:cNvSpPr/>
            <p:nvPr/>
          </p:nvSpPr>
          <p:spPr>
            <a:xfrm>
              <a:off x="10315257"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1857" name="object 1864">
              <a:extLst>
                <a:ext uri="{FF2B5EF4-FFF2-40B4-BE49-F238E27FC236}">
                  <a16:creationId xmlns:a16="http://schemas.microsoft.com/office/drawing/2014/main" id="{0C95546F-431D-1554-077A-EE0C817CCE3D}"/>
                </a:ext>
              </a:extLst>
            </p:cNvPr>
            <p:cNvSpPr/>
            <p:nvPr/>
          </p:nvSpPr>
          <p:spPr>
            <a:xfrm>
              <a:off x="10354322"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1858" name="object 1865">
              <a:extLst>
                <a:ext uri="{FF2B5EF4-FFF2-40B4-BE49-F238E27FC236}">
                  <a16:creationId xmlns:a16="http://schemas.microsoft.com/office/drawing/2014/main" id="{439E6176-4DC5-2E95-07C2-CAA069074EBF}"/>
                </a:ext>
              </a:extLst>
            </p:cNvPr>
            <p:cNvSpPr/>
            <p:nvPr/>
          </p:nvSpPr>
          <p:spPr>
            <a:xfrm>
              <a:off x="10393375"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1859" name="object 1866">
              <a:extLst>
                <a:ext uri="{FF2B5EF4-FFF2-40B4-BE49-F238E27FC236}">
                  <a16:creationId xmlns:a16="http://schemas.microsoft.com/office/drawing/2014/main" id="{479E3186-9015-3C9C-E1BB-1B97D52CBFC9}"/>
                </a:ext>
              </a:extLst>
            </p:cNvPr>
            <p:cNvSpPr/>
            <p:nvPr/>
          </p:nvSpPr>
          <p:spPr>
            <a:xfrm>
              <a:off x="10432440"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860" name="object 1867">
              <a:extLst>
                <a:ext uri="{FF2B5EF4-FFF2-40B4-BE49-F238E27FC236}">
                  <a16:creationId xmlns:a16="http://schemas.microsoft.com/office/drawing/2014/main" id="{E3EAD0A0-DE90-CECD-4C19-D10BD68CCF4E}"/>
                </a:ext>
              </a:extLst>
            </p:cNvPr>
            <p:cNvSpPr/>
            <p:nvPr/>
          </p:nvSpPr>
          <p:spPr>
            <a:xfrm>
              <a:off x="10471492"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1861" name="object 1868">
              <a:extLst>
                <a:ext uri="{FF2B5EF4-FFF2-40B4-BE49-F238E27FC236}">
                  <a16:creationId xmlns:a16="http://schemas.microsoft.com/office/drawing/2014/main" id="{1E7F4AEA-EE25-30BE-CA55-D1657CAB7961}"/>
                </a:ext>
              </a:extLst>
            </p:cNvPr>
            <p:cNvSpPr/>
            <p:nvPr/>
          </p:nvSpPr>
          <p:spPr>
            <a:xfrm>
              <a:off x="10510558" y="2372486"/>
              <a:ext cx="78740" cy="38100"/>
            </a:xfrm>
            <a:custGeom>
              <a:avLst/>
              <a:gdLst/>
              <a:ahLst/>
              <a:cxnLst/>
              <a:rect l="l" t="t" r="r" b="b"/>
              <a:pathLst>
                <a:path w="78740" h="38100">
                  <a:moveTo>
                    <a:pt x="78117" y="0"/>
                  </a:moveTo>
                  <a:lnTo>
                    <a:pt x="39065" y="0"/>
                  </a:lnTo>
                  <a:lnTo>
                    <a:pt x="0" y="0"/>
                  </a:lnTo>
                  <a:lnTo>
                    <a:pt x="0" y="38049"/>
                  </a:lnTo>
                  <a:lnTo>
                    <a:pt x="39052" y="38049"/>
                  </a:lnTo>
                  <a:lnTo>
                    <a:pt x="78117" y="38049"/>
                  </a:lnTo>
                  <a:lnTo>
                    <a:pt x="78117" y="0"/>
                  </a:lnTo>
                  <a:close/>
                </a:path>
              </a:pathLst>
            </a:custGeom>
            <a:solidFill>
              <a:srgbClr val="FDDCAF">
                <a:alpha val="79998"/>
              </a:srgbClr>
            </a:solidFill>
          </p:spPr>
          <p:txBody>
            <a:bodyPr wrap="square" lIns="0" tIns="0" rIns="0" bIns="0" rtlCol="0"/>
            <a:lstStyle/>
            <a:p>
              <a:endParaRPr/>
            </a:p>
          </p:txBody>
        </p:sp>
        <p:sp>
          <p:nvSpPr>
            <p:cNvPr id="1862" name="object 1869">
              <a:extLst>
                <a:ext uri="{FF2B5EF4-FFF2-40B4-BE49-F238E27FC236}">
                  <a16:creationId xmlns:a16="http://schemas.microsoft.com/office/drawing/2014/main" id="{8040C8C2-E784-E96D-B676-D716006095ED}"/>
                </a:ext>
              </a:extLst>
            </p:cNvPr>
            <p:cNvSpPr/>
            <p:nvPr/>
          </p:nvSpPr>
          <p:spPr>
            <a:xfrm>
              <a:off x="10588675"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1863" name="object 1870">
              <a:extLst>
                <a:ext uri="{FF2B5EF4-FFF2-40B4-BE49-F238E27FC236}">
                  <a16:creationId xmlns:a16="http://schemas.microsoft.com/office/drawing/2014/main" id="{20E9C2E2-E353-7327-E9CD-15AF0C283E8F}"/>
                </a:ext>
              </a:extLst>
            </p:cNvPr>
            <p:cNvSpPr/>
            <p:nvPr/>
          </p:nvSpPr>
          <p:spPr>
            <a:xfrm>
              <a:off x="10627728"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1864" name="object 1871">
              <a:extLst>
                <a:ext uri="{FF2B5EF4-FFF2-40B4-BE49-F238E27FC236}">
                  <a16:creationId xmlns:a16="http://schemas.microsoft.com/office/drawing/2014/main" id="{63CD8235-6A32-6397-4553-5180748CB1DA}"/>
                </a:ext>
              </a:extLst>
            </p:cNvPr>
            <p:cNvSpPr/>
            <p:nvPr/>
          </p:nvSpPr>
          <p:spPr>
            <a:xfrm>
              <a:off x="10666793"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1865" name="object 1872">
              <a:extLst>
                <a:ext uri="{FF2B5EF4-FFF2-40B4-BE49-F238E27FC236}">
                  <a16:creationId xmlns:a16="http://schemas.microsoft.com/office/drawing/2014/main" id="{E245E96E-AED2-364D-22FA-E539DF8BD0F6}"/>
                </a:ext>
              </a:extLst>
            </p:cNvPr>
            <p:cNvSpPr/>
            <p:nvPr/>
          </p:nvSpPr>
          <p:spPr>
            <a:xfrm>
              <a:off x="10705845"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1866" name="object 1873">
              <a:extLst>
                <a:ext uri="{FF2B5EF4-FFF2-40B4-BE49-F238E27FC236}">
                  <a16:creationId xmlns:a16="http://schemas.microsoft.com/office/drawing/2014/main" id="{759D03E1-40A7-5063-69EE-5C0D44C12F80}"/>
                </a:ext>
              </a:extLst>
            </p:cNvPr>
            <p:cNvSpPr/>
            <p:nvPr/>
          </p:nvSpPr>
          <p:spPr>
            <a:xfrm>
              <a:off x="10744911"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1867" name="object 1874">
              <a:extLst>
                <a:ext uri="{FF2B5EF4-FFF2-40B4-BE49-F238E27FC236}">
                  <a16:creationId xmlns:a16="http://schemas.microsoft.com/office/drawing/2014/main" id="{1196043B-6A48-0B86-2CFB-210751BAE603}"/>
                </a:ext>
              </a:extLst>
            </p:cNvPr>
            <p:cNvSpPr/>
            <p:nvPr/>
          </p:nvSpPr>
          <p:spPr>
            <a:xfrm>
              <a:off x="10783963"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246">
                <a:alpha val="79998"/>
              </a:srgbClr>
            </a:solidFill>
          </p:spPr>
          <p:txBody>
            <a:bodyPr wrap="square" lIns="0" tIns="0" rIns="0" bIns="0" rtlCol="0"/>
            <a:lstStyle/>
            <a:p>
              <a:endParaRPr/>
            </a:p>
          </p:txBody>
        </p:sp>
        <p:sp>
          <p:nvSpPr>
            <p:cNvPr id="1868" name="object 1875">
              <a:extLst>
                <a:ext uri="{FF2B5EF4-FFF2-40B4-BE49-F238E27FC236}">
                  <a16:creationId xmlns:a16="http://schemas.microsoft.com/office/drawing/2014/main" id="{04C2E83F-6376-8F57-1D51-BB5D70A4207E}"/>
                </a:ext>
              </a:extLst>
            </p:cNvPr>
            <p:cNvSpPr/>
            <p:nvPr/>
          </p:nvSpPr>
          <p:spPr>
            <a:xfrm>
              <a:off x="10823028" y="237248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26E4C">
                <a:alpha val="79998"/>
              </a:srgbClr>
            </a:solidFill>
          </p:spPr>
          <p:txBody>
            <a:bodyPr wrap="square" lIns="0" tIns="0" rIns="0" bIns="0" rtlCol="0"/>
            <a:lstStyle/>
            <a:p>
              <a:endParaRPr/>
            </a:p>
          </p:txBody>
        </p:sp>
        <p:sp>
          <p:nvSpPr>
            <p:cNvPr id="1869" name="object 1876">
              <a:extLst>
                <a:ext uri="{FF2B5EF4-FFF2-40B4-BE49-F238E27FC236}">
                  <a16:creationId xmlns:a16="http://schemas.microsoft.com/office/drawing/2014/main" id="{1A03208A-836C-CE08-2256-06AABEA93CBB}"/>
                </a:ext>
              </a:extLst>
            </p:cNvPr>
            <p:cNvSpPr/>
            <p:nvPr/>
          </p:nvSpPr>
          <p:spPr>
            <a:xfrm>
              <a:off x="10862081"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870" name="object 1877">
              <a:extLst>
                <a:ext uri="{FF2B5EF4-FFF2-40B4-BE49-F238E27FC236}">
                  <a16:creationId xmlns:a16="http://schemas.microsoft.com/office/drawing/2014/main" id="{86AC5070-4BA8-D552-31F6-CEBDE77E99D2}"/>
                </a:ext>
              </a:extLst>
            </p:cNvPr>
            <p:cNvSpPr/>
            <p:nvPr/>
          </p:nvSpPr>
          <p:spPr>
            <a:xfrm>
              <a:off x="10901146" y="237248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F79">
                <a:alpha val="79998"/>
              </a:srgbClr>
            </a:solidFill>
          </p:spPr>
          <p:txBody>
            <a:bodyPr wrap="square" lIns="0" tIns="0" rIns="0" bIns="0" rtlCol="0"/>
            <a:lstStyle/>
            <a:p>
              <a:endParaRPr/>
            </a:p>
          </p:txBody>
        </p:sp>
        <p:sp>
          <p:nvSpPr>
            <p:cNvPr id="1871" name="object 1878">
              <a:extLst>
                <a:ext uri="{FF2B5EF4-FFF2-40B4-BE49-F238E27FC236}">
                  <a16:creationId xmlns:a16="http://schemas.microsoft.com/office/drawing/2014/main" id="{AAC8B7F6-D605-0755-5A84-82B61E4B24FE}"/>
                </a:ext>
              </a:extLst>
            </p:cNvPr>
            <p:cNvSpPr/>
            <p:nvPr/>
          </p:nvSpPr>
          <p:spPr>
            <a:xfrm>
              <a:off x="10940199"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1872" name="object 1879">
              <a:extLst>
                <a:ext uri="{FF2B5EF4-FFF2-40B4-BE49-F238E27FC236}">
                  <a16:creationId xmlns:a16="http://schemas.microsoft.com/office/drawing/2014/main" id="{26F394BA-5375-6D4B-BFCB-E3C8F2976FE0}"/>
                </a:ext>
              </a:extLst>
            </p:cNvPr>
            <p:cNvSpPr/>
            <p:nvPr/>
          </p:nvSpPr>
          <p:spPr>
            <a:xfrm>
              <a:off x="10979251"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873" name="object 1880">
              <a:extLst>
                <a:ext uri="{FF2B5EF4-FFF2-40B4-BE49-F238E27FC236}">
                  <a16:creationId xmlns:a16="http://schemas.microsoft.com/office/drawing/2014/main" id="{581D7D84-8B35-F8BF-3484-82F26A38365D}"/>
                </a:ext>
              </a:extLst>
            </p:cNvPr>
            <p:cNvSpPr/>
            <p:nvPr/>
          </p:nvSpPr>
          <p:spPr>
            <a:xfrm>
              <a:off x="11018316"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874" name="object 1881">
              <a:extLst>
                <a:ext uri="{FF2B5EF4-FFF2-40B4-BE49-F238E27FC236}">
                  <a16:creationId xmlns:a16="http://schemas.microsoft.com/office/drawing/2014/main" id="{F3D9D1D6-63A4-2A71-A86F-26E6832CCBE2}"/>
                </a:ext>
              </a:extLst>
            </p:cNvPr>
            <p:cNvSpPr/>
            <p:nvPr/>
          </p:nvSpPr>
          <p:spPr>
            <a:xfrm>
              <a:off x="11057369"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1875" name="object 1882">
              <a:extLst>
                <a:ext uri="{FF2B5EF4-FFF2-40B4-BE49-F238E27FC236}">
                  <a16:creationId xmlns:a16="http://schemas.microsoft.com/office/drawing/2014/main" id="{17A9CE2E-DFCA-5CF0-877B-5B9DCCB2D4AD}"/>
                </a:ext>
              </a:extLst>
            </p:cNvPr>
            <p:cNvSpPr/>
            <p:nvPr/>
          </p:nvSpPr>
          <p:spPr>
            <a:xfrm>
              <a:off x="11096434"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0694A">
                <a:alpha val="79998"/>
              </a:srgbClr>
            </a:solidFill>
          </p:spPr>
          <p:txBody>
            <a:bodyPr wrap="square" lIns="0" tIns="0" rIns="0" bIns="0" rtlCol="0"/>
            <a:lstStyle/>
            <a:p>
              <a:endParaRPr/>
            </a:p>
          </p:txBody>
        </p:sp>
        <p:sp>
          <p:nvSpPr>
            <p:cNvPr id="1876" name="object 1883">
              <a:extLst>
                <a:ext uri="{FF2B5EF4-FFF2-40B4-BE49-F238E27FC236}">
                  <a16:creationId xmlns:a16="http://schemas.microsoft.com/office/drawing/2014/main" id="{86B2A015-C983-4B9F-7786-9C85A08E592C}"/>
                </a:ext>
              </a:extLst>
            </p:cNvPr>
            <p:cNvSpPr/>
            <p:nvPr/>
          </p:nvSpPr>
          <p:spPr>
            <a:xfrm>
              <a:off x="11135486"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1877" name="object 1884">
              <a:extLst>
                <a:ext uri="{FF2B5EF4-FFF2-40B4-BE49-F238E27FC236}">
                  <a16:creationId xmlns:a16="http://schemas.microsoft.com/office/drawing/2014/main" id="{A13622C5-5F85-3DB6-FA6E-F8655C450CC9}"/>
                </a:ext>
              </a:extLst>
            </p:cNvPr>
            <p:cNvSpPr/>
            <p:nvPr/>
          </p:nvSpPr>
          <p:spPr>
            <a:xfrm>
              <a:off x="11174552"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878" name="object 1885">
              <a:extLst>
                <a:ext uri="{FF2B5EF4-FFF2-40B4-BE49-F238E27FC236}">
                  <a16:creationId xmlns:a16="http://schemas.microsoft.com/office/drawing/2014/main" id="{897D84A2-FA34-5EA4-3E51-58662AA48058}"/>
                </a:ext>
              </a:extLst>
            </p:cNvPr>
            <p:cNvSpPr/>
            <p:nvPr/>
          </p:nvSpPr>
          <p:spPr>
            <a:xfrm>
              <a:off x="11213604"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1879" name="object 1886">
              <a:extLst>
                <a:ext uri="{FF2B5EF4-FFF2-40B4-BE49-F238E27FC236}">
                  <a16:creationId xmlns:a16="http://schemas.microsoft.com/office/drawing/2014/main" id="{17EDF491-D5CE-67C9-9D9B-EAD7826E7485}"/>
                </a:ext>
              </a:extLst>
            </p:cNvPr>
            <p:cNvSpPr/>
            <p:nvPr/>
          </p:nvSpPr>
          <p:spPr>
            <a:xfrm>
              <a:off x="11252669"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1880" name="object 1887">
              <a:extLst>
                <a:ext uri="{FF2B5EF4-FFF2-40B4-BE49-F238E27FC236}">
                  <a16:creationId xmlns:a16="http://schemas.microsoft.com/office/drawing/2014/main" id="{70C98C6C-8EFD-40E3-510C-9F3FD4C70850}"/>
                </a:ext>
              </a:extLst>
            </p:cNvPr>
            <p:cNvSpPr/>
            <p:nvPr/>
          </p:nvSpPr>
          <p:spPr>
            <a:xfrm>
              <a:off x="11291722"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881" name="object 1888">
              <a:extLst>
                <a:ext uri="{FF2B5EF4-FFF2-40B4-BE49-F238E27FC236}">
                  <a16:creationId xmlns:a16="http://schemas.microsoft.com/office/drawing/2014/main" id="{C7833C8F-7196-63D0-FDC3-6FC309E3FDE5}"/>
                </a:ext>
              </a:extLst>
            </p:cNvPr>
            <p:cNvSpPr/>
            <p:nvPr/>
          </p:nvSpPr>
          <p:spPr>
            <a:xfrm>
              <a:off x="11330787"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1882" name="object 1889">
              <a:extLst>
                <a:ext uri="{FF2B5EF4-FFF2-40B4-BE49-F238E27FC236}">
                  <a16:creationId xmlns:a16="http://schemas.microsoft.com/office/drawing/2014/main" id="{58A90EA2-F685-3E62-46FB-7C481F2F4208}"/>
                </a:ext>
              </a:extLst>
            </p:cNvPr>
            <p:cNvSpPr/>
            <p:nvPr/>
          </p:nvSpPr>
          <p:spPr>
            <a:xfrm>
              <a:off x="11369840"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1883" name="object 1890">
              <a:extLst>
                <a:ext uri="{FF2B5EF4-FFF2-40B4-BE49-F238E27FC236}">
                  <a16:creationId xmlns:a16="http://schemas.microsoft.com/office/drawing/2014/main" id="{1A0C73E4-54B1-D39E-F359-D8CB53F043A5}"/>
                </a:ext>
              </a:extLst>
            </p:cNvPr>
            <p:cNvSpPr/>
            <p:nvPr/>
          </p:nvSpPr>
          <p:spPr>
            <a:xfrm>
              <a:off x="11408905"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1884" name="object 1891">
              <a:extLst>
                <a:ext uri="{FF2B5EF4-FFF2-40B4-BE49-F238E27FC236}">
                  <a16:creationId xmlns:a16="http://schemas.microsoft.com/office/drawing/2014/main" id="{DFE7AC7F-4553-7331-CCEE-A1139F4490C5}"/>
                </a:ext>
              </a:extLst>
            </p:cNvPr>
            <p:cNvSpPr/>
            <p:nvPr/>
          </p:nvSpPr>
          <p:spPr>
            <a:xfrm>
              <a:off x="11447957"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885" name="object 1892">
              <a:extLst>
                <a:ext uri="{FF2B5EF4-FFF2-40B4-BE49-F238E27FC236}">
                  <a16:creationId xmlns:a16="http://schemas.microsoft.com/office/drawing/2014/main" id="{9E576B0B-5F31-C917-B537-BBC1D6C827F1}"/>
                </a:ext>
              </a:extLst>
            </p:cNvPr>
            <p:cNvSpPr/>
            <p:nvPr/>
          </p:nvSpPr>
          <p:spPr>
            <a:xfrm>
              <a:off x="11487022"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886" name="object 1893">
              <a:extLst>
                <a:ext uri="{FF2B5EF4-FFF2-40B4-BE49-F238E27FC236}">
                  <a16:creationId xmlns:a16="http://schemas.microsoft.com/office/drawing/2014/main" id="{FA8551DD-8B40-0058-DF7C-2DB24A4AB43E}"/>
                </a:ext>
              </a:extLst>
            </p:cNvPr>
            <p:cNvSpPr/>
            <p:nvPr/>
          </p:nvSpPr>
          <p:spPr>
            <a:xfrm>
              <a:off x="11526075"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887" name="object 1894">
              <a:extLst>
                <a:ext uri="{FF2B5EF4-FFF2-40B4-BE49-F238E27FC236}">
                  <a16:creationId xmlns:a16="http://schemas.microsoft.com/office/drawing/2014/main" id="{F846C82C-120C-8FCA-4DD9-7B3DE9C57AE4}"/>
                </a:ext>
              </a:extLst>
            </p:cNvPr>
            <p:cNvSpPr/>
            <p:nvPr/>
          </p:nvSpPr>
          <p:spPr>
            <a:xfrm>
              <a:off x="11565140"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1888" name="object 1895">
              <a:extLst>
                <a:ext uri="{FF2B5EF4-FFF2-40B4-BE49-F238E27FC236}">
                  <a16:creationId xmlns:a16="http://schemas.microsoft.com/office/drawing/2014/main" id="{B4844D09-72E5-E15B-DDA2-44A4365392A7}"/>
                </a:ext>
              </a:extLst>
            </p:cNvPr>
            <p:cNvSpPr/>
            <p:nvPr/>
          </p:nvSpPr>
          <p:spPr>
            <a:xfrm>
              <a:off x="11604193"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1889" name="object 1896">
              <a:extLst>
                <a:ext uri="{FF2B5EF4-FFF2-40B4-BE49-F238E27FC236}">
                  <a16:creationId xmlns:a16="http://schemas.microsoft.com/office/drawing/2014/main" id="{93001540-C869-FA50-587D-8FB4ACF8D447}"/>
                </a:ext>
              </a:extLst>
            </p:cNvPr>
            <p:cNvSpPr/>
            <p:nvPr/>
          </p:nvSpPr>
          <p:spPr>
            <a:xfrm>
              <a:off x="11643258" y="2372486"/>
              <a:ext cx="78740" cy="38100"/>
            </a:xfrm>
            <a:custGeom>
              <a:avLst/>
              <a:gdLst/>
              <a:ahLst/>
              <a:cxnLst/>
              <a:rect l="l" t="t" r="r" b="b"/>
              <a:pathLst>
                <a:path w="78740" h="38100">
                  <a:moveTo>
                    <a:pt x="78117" y="0"/>
                  </a:moveTo>
                  <a:lnTo>
                    <a:pt x="39052" y="0"/>
                  </a:lnTo>
                  <a:lnTo>
                    <a:pt x="0" y="0"/>
                  </a:lnTo>
                  <a:lnTo>
                    <a:pt x="0" y="38049"/>
                  </a:lnTo>
                  <a:lnTo>
                    <a:pt x="39052" y="38049"/>
                  </a:lnTo>
                  <a:lnTo>
                    <a:pt x="78117" y="38049"/>
                  </a:lnTo>
                  <a:lnTo>
                    <a:pt x="78117" y="0"/>
                  </a:lnTo>
                  <a:close/>
                </a:path>
              </a:pathLst>
            </a:custGeom>
            <a:solidFill>
              <a:srgbClr val="FC8C59">
                <a:alpha val="79998"/>
              </a:srgbClr>
            </a:solidFill>
          </p:spPr>
          <p:txBody>
            <a:bodyPr wrap="square" lIns="0" tIns="0" rIns="0" bIns="0" rtlCol="0"/>
            <a:lstStyle/>
            <a:p>
              <a:endParaRPr/>
            </a:p>
          </p:txBody>
        </p:sp>
        <p:sp>
          <p:nvSpPr>
            <p:cNvPr id="1890" name="object 1897">
              <a:extLst>
                <a:ext uri="{FF2B5EF4-FFF2-40B4-BE49-F238E27FC236}">
                  <a16:creationId xmlns:a16="http://schemas.microsoft.com/office/drawing/2014/main" id="{8BE6896E-59B5-708B-9862-7E90012B2897}"/>
                </a:ext>
              </a:extLst>
            </p:cNvPr>
            <p:cNvSpPr/>
            <p:nvPr/>
          </p:nvSpPr>
          <p:spPr>
            <a:xfrm>
              <a:off x="11721376" y="237248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D6145">
                <a:alpha val="79998"/>
              </a:srgbClr>
            </a:solidFill>
          </p:spPr>
          <p:txBody>
            <a:bodyPr wrap="square" lIns="0" tIns="0" rIns="0" bIns="0" rtlCol="0"/>
            <a:lstStyle/>
            <a:p>
              <a:endParaRPr/>
            </a:p>
          </p:txBody>
        </p:sp>
        <p:sp>
          <p:nvSpPr>
            <p:cNvPr id="1891" name="object 1898">
              <a:extLst>
                <a:ext uri="{FF2B5EF4-FFF2-40B4-BE49-F238E27FC236}">
                  <a16:creationId xmlns:a16="http://schemas.microsoft.com/office/drawing/2014/main" id="{B509003C-EF40-254B-5EBE-105E5B74B1F7}"/>
                </a:ext>
              </a:extLst>
            </p:cNvPr>
            <p:cNvSpPr/>
            <p:nvPr/>
          </p:nvSpPr>
          <p:spPr>
            <a:xfrm>
              <a:off x="11760428"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892" name="object 1899">
              <a:extLst>
                <a:ext uri="{FF2B5EF4-FFF2-40B4-BE49-F238E27FC236}">
                  <a16:creationId xmlns:a16="http://schemas.microsoft.com/office/drawing/2014/main" id="{046A2F04-C199-B881-68F2-BA893BFE8EF9}"/>
                </a:ext>
              </a:extLst>
            </p:cNvPr>
            <p:cNvSpPr/>
            <p:nvPr/>
          </p:nvSpPr>
          <p:spPr>
            <a:xfrm>
              <a:off x="11799493" y="237248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5A0">
                <a:alpha val="79998"/>
              </a:srgbClr>
            </a:solidFill>
          </p:spPr>
          <p:txBody>
            <a:bodyPr wrap="square" lIns="0" tIns="0" rIns="0" bIns="0" rtlCol="0"/>
            <a:lstStyle/>
            <a:p>
              <a:endParaRPr/>
            </a:p>
          </p:txBody>
        </p:sp>
        <p:sp>
          <p:nvSpPr>
            <p:cNvPr id="1893" name="object 1900">
              <a:extLst>
                <a:ext uri="{FF2B5EF4-FFF2-40B4-BE49-F238E27FC236}">
                  <a16:creationId xmlns:a16="http://schemas.microsoft.com/office/drawing/2014/main" id="{01E4610A-4B1A-FAB2-F8BD-4D7382B1EF19}"/>
                </a:ext>
              </a:extLst>
            </p:cNvPr>
            <p:cNvSpPr/>
            <p:nvPr/>
          </p:nvSpPr>
          <p:spPr>
            <a:xfrm>
              <a:off x="11838546"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E53">
                <a:alpha val="79998"/>
              </a:srgbClr>
            </a:solidFill>
          </p:spPr>
          <p:txBody>
            <a:bodyPr wrap="square" lIns="0" tIns="0" rIns="0" bIns="0" rtlCol="0"/>
            <a:lstStyle/>
            <a:p>
              <a:endParaRPr/>
            </a:p>
          </p:txBody>
        </p:sp>
        <p:sp>
          <p:nvSpPr>
            <p:cNvPr id="1894" name="object 1901">
              <a:extLst>
                <a:ext uri="{FF2B5EF4-FFF2-40B4-BE49-F238E27FC236}">
                  <a16:creationId xmlns:a16="http://schemas.microsoft.com/office/drawing/2014/main" id="{DF93BD2D-F9F7-63D3-070C-0A038791AFB8}"/>
                </a:ext>
              </a:extLst>
            </p:cNvPr>
            <p:cNvSpPr/>
            <p:nvPr/>
          </p:nvSpPr>
          <p:spPr>
            <a:xfrm>
              <a:off x="11877611" y="237248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B75">
                <a:alpha val="79998"/>
              </a:srgbClr>
            </a:solidFill>
          </p:spPr>
          <p:txBody>
            <a:bodyPr wrap="square" lIns="0" tIns="0" rIns="0" bIns="0" rtlCol="0"/>
            <a:lstStyle/>
            <a:p>
              <a:endParaRPr/>
            </a:p>
          </p:txBody>
        </p:sp>
        <p:sp>
          <p:nvSpPr>
            <p:cNvPr id="1895" name="object 1902">
              <a:extLst>
                <a:ext uri="{FF2B5EF4-FFF2-40B4-BE49-F238E27FC236}">
                  <a16:creationId xmlns:a16="http://schemas.microsoft.com/office/drawing/2014/main" id="{20608A15-F9ED-EC88-7CE1-5F892B82E899}"/>
                </a:ext>
              </a:extLst>
            </p:cNvPr>
            <p:cNvSpPr/>
            <p:nvPr/>
          </p:nvSpPr>
          <p:spPr>
            <a:xfrm>
              <a:off x="11916663" y="237248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1896" name="object 1903">
              <a:extLst>
                <a:ext uri="{FF2B5EF4-FFF2-40B4-BE49-F238E27FC236}">
                  <a16:creationId xmlns:a16="http://schemas.microsoft.com/office/drawing/2014/main" id="{1B4F3A8E-D0A3-1633-FA65-EB0B93C27C4F}"/>
                </a:ext>
              </a:extLst>
            </p:cNvPr>
            <p:cNvSpPr/>
            <p:nvPr/>
          </p:nvSpPr>
          <p:spPr>
            <a:xfrm>
              <a:off x="11955729" y="2372499"/>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1897" name="object 1904">
              <a:extLst>
                <a:ext uri="{FF2B5EF4-FFF2-40B4-BE49-F238E27FC236}">
                  <a16:creationId xmlns:a16="http://schemas.microsoft.com/office/drawing/2014/main" id="{64E3A7F2-AA81-6350-8E53-7F14D5263638}"/>
                </a:ext>
              </a:extLst>
            </p:cNvPr>
            <p:cNvSpPr/>
            <p:nvPr/>
          </p:nvSpPr>
          <p:spPr>
            <a:xfrm>
              <a:off x="10041851" y="241054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36E">
                <a:alpha val="79998"/>
              </a:srgbClr>
            </a:solidFill>
          </p:spPr>
          <p:txBody>
            <a:bodyPr wrap="square" lIns="0" tIns="0" rIns="0" bIns="0" rtlCol="0"/>
            <a:lstStyle/>
            <a:p>
              <a:endParaRPr/>
            </a:p>
          </p:txBody>
        </p:sp>
        <p:sp>
          <p:nvSpPr>
            <p:cNvPr id="1898" name="object 1905">
              <a:extLst>
                <a:ext uri="{FF2B5EF4-FFF2-40B4-BE49-F238E27FC236}">
                  <a16:creationId xmlns:a16="http://schemas.microsoft.com/office/drawing/2014/main" id="{43F8D84F-9CEE-1984-FB1C-04FB5FA75B79}"/>
                </a:ext>
              </a:extLst>
            </p:cNvPr>
            <p:cNvSpPr/>
            <p:nvPr/>
          </p:nvSpPr>
          <p:spPr>
            <a:xfrm>
              <a:off x="10080904" y="241053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38C">
                <a:alpha val="79998"/>
              </a:srgbClr>
            </a:solidFill>
          </p:spPr>
          <p:txBody>
            <a:bodyPr wrap="square" lIns="0" tIns="0" rIns="0" bIns="0" rtlCol="0"/>
            <a:lstStyle/>
            <a:p>
              <a:endParaRPr/>
            </a:p>
          </p:txBody>
        </p:sp>
        <p:sp>
          <p:nvSpPr>
            <p:cNvPr id="1899" name="object 1906">
              <a:extLst>
                <a:ext uri="{FF2B5EF4-FFF2-40B4-BE49-F238E27FC236}">
                  <a16:creationId xmlns:a16="http://schemas.microsoft.com/office/drawing/2014/main" id="{C703BB75-6110-750E-AE7F-7836B2A2F84B}"/>
                </a:ext>
              </a:extLst>
            </p:cNvPr>
            <p:cNvSpPr/>
            <p:nvPr/>
          </p:nvSpPr>
          <p:spPr>
            <a:xfrm>
              <a:off x="10119969"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900" name="object 1907">
              <a:extLst>
                <a:ext uri="{FF2B5EF4-FFF2-40B4-BE49-F238E27FC236}">
                  <a16:creationId xmlns:a16="http://schemas.microsoft.com/office/drawing/2014/main" id="{601E2978-7F58-862E-BD26-63D7F27BB0D3}"/>
                </a:ext>
              </a:extLst>
            </p:cNvPr>
            <p:cNvSpPr/>
            <p:nvPr/>
          </p:nvSpPr>
          <p:spPr>
            <a:xfrm>
              <a:off x="10159022"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1901" name="object 1908">
              <a:extLst>
                <a:ext uri="{FF2B5EF4-FFF2-40B4-BE49-F238E27FC236}">
                  <a16:creationId xmlns:a16="http://schemas.microsoft.com/office/drawing/2014/main" id="{59A8772C-C991-8A9C-0B4C-9FE2A3C9ABB6}"/>
                </a:ext>
              </a:extLst>
            </p:cNvPr>
            <p:cNvSpPr/>
            <p:nvPr/>
          </p:nvSpPr>
          <p:spPr>
            <a:xfrm>
              <a:off x="10198087"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1902" name="object 1909">
              <a:extLst>
                <a:ext uri="{FF2B5EF4-FFF2-40B4-BE49-F238E27FC236}">
                  <a16:creationId xmlns:a16="http://schemas.microsoft.com/office/drawing/2014/main" id="{174437A7-667A-7CD9-BBC2-B29A57A3C99A}"/>
                </a:ext>
              </a:extLst>
            </p:cNvPr>
            <p:cNvSpPr/>
            <p:nvPr/>
          </p:nvSpPr>
          <p:spPr>
            <a:xfrm>
              <a:off x="10237139"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1903" name="object 1910">
              <a:extLst>
                <a:ext uri="{FF2B5EF4-FFF2-40B4-BE49-F238E27FC236}">
                  <a16:creationId xmlns:a16="http://schemas.microsoft.com/office/drawing/2014/main" id="{A65DE6EB-EC05-64AC-09EA-08C35D994B71}"/>
                </a:ext>
              </a:extLst>
            </p:cNvPr>
            <p:cNvSpPr/>
            <p:nvPr/>
          </p:nvSpPr>
          <p:spPr>
            <a:xfrm>
              <a:off x="10276204"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E5A">
                <a:alpha val="79998"/>
              </a:srgbClr>
            </a:solidFill>
          </p:spPr>
          <p:txBody>
            <a:bodyPr wrap="square" lIns="0" tIns="0" rIns="0" bIns="0" rtlCol="0"/>
            <a:lstStyle/>
            <a:p>
              <a:endParaRPr/>
            </a:p>
          </p:txBody>
        </p:sp>
        <p:sp>
          <p:nvSpPr>
            <p:cNvPr id="1904" name="object 1911">
              <a:extLst>
                <a:ext uri="{FF2B5EF4-FFF2-40B4-BE49-F238E27FC236}">
                  <a16:creationId xmlns:a16="http://schemas.microsoft.com/office/drawing/2014/main" id="{F3A7D665-6CE8-FEB3-9B62-350CC4A2E241}"/>
                </a:ext>
              </a:extLst>
            </p:cNvPr>
            <p:cNvSpPr/>
            <p:nvPr/>
          </p:nvSpPr>
          <p:spPr>
            <a:xfrm>
              <a:off x="10315257"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905" name="object 1912">
              <a:extLst>
                <a:ext uri="{FF2B5EF4-FFF2-40B4-BE49-F238E27FC236}">
                  <a16:creationId xmlns:a16="http://schemas.microsoft.com/office/drawing/2014/main" id="{5E0A390A-B264-080B-B855-68F4EC0FA711}"/>
                </a:ext>
              </a:extLst>
            </p:cNvPr>
            <p:cNvSpPr/>
            <p:nvPr/>
          </p:nvSpPr>
          <p:spPr>
            <a:xfrm>
              <a:off x="10354322"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1906" name="object 1913">
              <a:extLst>
                <a:ext uri="{FF2B5EF4-FFF2-40B4-BE49-F238E27FC236}">
                  <a16:creationId xmlns:a16="http://schemas.microsoft.com/office/drawing/2014/main" id="{8E190064-A692-8876-2A98-FD5075293A4B}"/>
                </a:ext>
              </a:extLst>
            </p:cNvPr>
            <p:cNvSpPr/>
            <p:nvPr/>
          </p:nvSpPr>
          <p:spPr>
            <a:xfrm>
              <a:off x="10393375"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907" name="object 1914">
              <a:extLst>
                <a:ext uri="{FF2B5EF4-FFF2-40B4-BE49-F238E27FC236}">
                  <a16:creationId xmlns:a16="http://schemas.microsoft.com/office/drawing/2014/main" id="{7781409E-C2D3-8148-F201-E8667DE13FD5}"/>
                </a:ext>
              </a:extLst>
            </p:cNvPr>
            <p:cNvSpPr/>
            <p:nvPr/>
          </p:nvSpPr>
          <p:spPr>
            <a:xfrm>
              <a:off x="10432440"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908" name="object 1915">
              <a:extLst>
                <a:ext uri="{FF2B5EF4-FFF2-40B4-BE49-F238E27FC236}">
                  <a16:creationId xmlns:a16="http://schemas.microsoft.com/office/drawing/2014/main" id="{AAF045FF-CBA3-B184-9AA4-49334DD52AD7}"/>
                </a:ext>
              </a:extLst>
            </p:cNvPr>
            <p:cNvSpPr/>
            <p:nvPr/>
          </p:nvSpPr>
          <p:spPr>
            <a:xfrm>
              <a:off x="10471492"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1909" name="object 1916">
              <a:extLst>
                <a:ext uri="{FF2B5EF4-FFF2-40B4-BE49-F238E27FC236}">
                  <a16:creationId xmlns:a16="http://schemas.microsoft.com/office/drawing/2014/main" id="{A8CB533F-4D8E-249A-B609-42DF3D421B49}"/>
                </a:ext>
              </a:extLst>
            </p:cNvPr>
            <p:cNvSpPr/>
            <p:nvPr/>
          </p:nvSpPr>
          <p:spPr>
            <a:xfrm>
              <a:off x="10510558"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1910" name="object 1917">
              <a:extLst>
                <a:ext uri="{FF2B5EF4-FFF2-40B4-BE49-F238E27FC236}">
                  <a16:creationId xmlns:a16="http://schemas.microsoft.com/office/drawing/2014/main" id="{B9B7128D-986D-65A1-9E43-652146723FEF}"/>
                </a:ext>
              </a:extLst>
            </p:cNvPr>
            <p:cNvSpPr/>
            <p:nvPr/>
          </p:nvSpPr>
          <p:spPr>
            <a:xfrm>
              <a:off x="10549610"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911" name="object 1918">
              <a:extLst>
                <a:ext uri="{FF2B5EF4-FFF2-40B4-BE49-F238E27FC236}">
                  <a16:creationId xmlns:a16="http://schemas.microsoft.com/office/drawing/2014/main" id="{10481A67-C05F-F63C-58F2-6CEF5421C6BE}"/>
                </a:ext>
              </a:extLst>
            </p:cNvPr>
            <p:cNvSpPr/>
            <p:nvPr/>
          </p:nvSpPr>
          <p:spPr>
            <a:xfrm>
              <a:off x="10588675"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1912" name="object 1919">
              <a:extLst>
                <a:ext uri="{FF2B5EF4-FFF2-40B4-BE49-F238E27FC236}">
                  <a16:creationId xmlns:a16="http://schemas.microsoft.com/office/drawing/2014/main" id="{AD227CB6-DAE3-896C-6EA5-29FC3D45DC45}"/>
                </a:ext>
              </a:extLst>
            </p:cNvPr>
            <p:cNvSpPr/>
            <p:nvPr/>
          </p:nvSpPr>
          <p:spPr>
            <a:xfrm>
              <a:off x="10627728"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913" name="object 1920">
              <a:extLst>
                <a:ext uri="{FF2B5EF4-FFF2-40B4-BE49-F238E27FC236}">
                  <a16:creationId xmlns:a16="http://schemas.microsoft.com/office/drawing/2014/main" id="{F734BA27-4ED5-C03E-8352-74CF02462811}"/>
                </a:ext>
              </a:extLst>
            </p:cNvPr>
            <p:cNvSpPr/>
            <p:nvPr/>
          </p:nvSpPr>
          <p:spPr>
            <a:xfrm>
              <a:off x="10666793"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1914" name="object 1921">
              <a:extLst>
                <a:ext uri="{FF2B5EF4-FFF2-40B4-BE49-F238E27FC236}">
                  <a16:creationId xmlns:a16="http://schemas.microsoft.com/office/drawing/2014/main" id="{9BAEF9B6-9C4F-4D38-4D65-81A2A3A6EAC1}"/>
                </a:ext>
              </a:extLst>
            </p:cNvPr>
            <p:cNvSpPr/>
            <p:nvPr/>
          </p:nvSpPr>
          <p:spPr>
            <a:xfrm>
              <a:off x="10705845"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915" name="object 1922">
              <a:extLst>
                <a:ext uri="{FF2B5EF4-FFF2-40B4-BE49-F238E27FC236}">
                  <a16:creationId xmlns:a16="http://schemas.microsoft.com/office/drawing/2014/main" id="{4E5ED4CA-BB19-0E1F-B3BD-AAB022EE1D53}"/>
                </a:ext>
              </a:extLst>
            </p:cNvPr>
            <p:cNvSpPr/>
            <p:nvPr/>
          </p:nvSpPr>
          <p:spPr>
            <a:xfrm>
              <a:off x="10744911"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1916" name="object 1923">
              <a:extLst>
                <a:ext uri="{FF2B5EF4-FFF2-40B4-BE49-F238E27FC236}">
                  <a16:creationId xmlns:a16="http://schemas.microsoft.com/office/drawing/2014/main" id="{909BD65A-97AC-B4F4-FB73-C6B20FB53221}"/>
                </a:ext>
              </a:extLst>
            </p:cNvPr>
            <p:cNvSpPr/>
            <p:nvPr/>
          </p:nvSpPr>
          <p:spPr>
            <a:xfrm>
              <a:off x="10783963"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1917" name="object 1924">
              <a:extLst>
                <a:ext uri="{FF2B5EF4-FFF2-40B4-BE49-F238E27FC236}">
                  <a16:creationId xmlns:a16="http://schemas.microsoft.com/office/drawing/2014/main" id="{128AE273-31F5-7498-1AF9-6C609921AA72}"/>
                </a:ext>
              </a:extLst>
            </p:cNvPr>
            <p:cNvSpPr/>
            <p:nvPr/>
          </p:nvSpPr>
          <p:spPr>
            <a:xfrm>
              <a:off x="10823028" y="241053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1918" name="object 1925">
              <a:extLst>
                <a:ext uri="{FF2B5EF4-FFF2-40B4-BE49-F238E27FC236}">
                  <a16:creationId xmlns:a16="http://schemas.microsoft.com/office/drawing/2014/main" id="{B68EDF6D-C56F-64A3-567F-2C6DC13CB65C}"/>
                </a:ext>
              </a:extLst>
            </p:cNvPr>
            <p:cNvSpPr/>
            <p:nvPr/>
          </p:nvSpPr>
          <p:spPr>
            <a:xfrm>
              <a:off x="10862081"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919" name="object 1926">
              <a:extLst>
                <a:ext uri="{FF2B5EF4-FFF2-40B4-BE49-F238E27FC236}">
                  <a16:creationId xmlns:a16="http://schemas.microsoft.com/office/drawing/2014/main" id="{4F842C55-D2BD-6CD7-0A99-BBDE9946973A}"/>
                </a:ext>
              </a:extLst>
            </p:cNvPr>
            <p:cNvSpPr/>
            <p:nvPr/>
          </p:nvSpPr>
          <p:spPr>
            <a:xfrm>
              <a:off x="10901146" y="241053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F88">
                <a:alpha val="79998"/>
              </a:srgbClr>
            </a:solidFill>
          </p:spPr>
          <p:txBody>
            <a:bodyPr wrap="square" lIns="0" tIns="0" rIns="0" bIns="0" rtlCol="0"/>
            <a:lstStyle/>
            <a:p>
              <a:endParaRPr/>
            </a:p>
          </p:txBody>
        </p:sp>
        <p:sp>
          <p:nvSpPr>
            <p:cNvPr id="1920" name="object 1927">
              <a:extLst>
                <a:ext uri="{FF2B5EF4-FFF2-40B4-BE49-F238E27FC236}">
                  <a16:creationId xmlns:a16="http://schemas.microsoft.com/office/drawing/2014/main" id="{F5C7F3CA-2A54-CF5D-DB68-B188B2CFD901}"/>
                </a:ext>
              </a:extLst>
            </p:cNvPr>
            <p:cNvSpPr/>
            <p:nvPr/>
          </p:nvSpPr>
          <p:spPr>
            <a:xfrm>
              <a:off x="10940199"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1921" name="object 1928">
              <a:extLst>
                <a:ext uri="{FF2B5EF4-FFF2-40B4-BE49-F238E27FC236}">
                  <a16:creationId xmlns:a16="http://schemas.microsoft.com/office/drawing/2014/main" id="{328EB6DD-A1B9-1B60-C3A8-D2E4BCD9A257}"/>
                </a:ext>
              </a:extLst>
            </p:cNvPr>
            <p:cNvSpPr/>
            <p:nvPr/>
          </p:nvSpPr>
          <p:spPr>
            <a:xfrm>
              <a:off x="10979251"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1922" name="object 1929">
              <a:extLst>
                <a:ext uri="{FF2B5EF4-FFF2-40B4-BE49-F238E27FC236}">
                  <a16:creationId xmlns:a16="http://schemas.microsoft.com/office/drawing/2014/main" id="{370CE550-FFD5-E608-6381-D243ED5CCF3F}"/>
                </a:ext>
              </a:extLst>
            </p:cNvPr>
            <p:cNvSpPr/>
            <p:nvPr/>
          </p:nvSpPr>
          <p:spPr>
            <a:xfrm>
              <a:off x="11018316"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923" name="object 1930">
              <a:extLst>
                <a:ext uri="{FF2B5EF4-FFF2-40B4-BE49-F238E27FC236}">
                  <a16:creationId xmlns:a16="http://schemas.microsoft.com/office/drawing/2014/main" id="{8DEA0B2E-414C-C46D-AF84-FE985AF7614A}"/>
                </a:ext>
              </a:extLst>
            </p:cNvPr>
            <p:cNvSpPr/>
            <p:nvPr/>
          </p:nvSpPr>
          <p:spPr>
            <a:xfrm>
              <a:off x="11057369"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924" name="object 1931">
              <a:extLst>
                <a:ext uri="{FF2B5EF4-FFF2-40B4-BE49-F238E27FC236}">
                  <a16:creationId xmlns:a16="http://schemas.microsoft.com/office/drawing/2014/main" id="{D615C3A0-E420-54E3-85CE-7E12D0906071}"/>
                </a:ext>
              </a:extLst>
            </p:cNvPr>
            <p:cNvSpPr/>
            <p:nvPr/>
          </p:nvSpPr>
          <p:spPr>
            <a:xfrm>
              <a:off x="11096434"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1925" name="object 1932">
              <a:extLst>
                <a:ext uri="{FF2B5EF4-FFF2-40B4-BE49-F238E27FC236}">
                  <a16:creationId xmlns:a16="http://schemas.microsoft.com/office/drawing/2014/main" id="{16F5F8D4-1C43-B9BE-1640-953468BD1825}"/>
                </a:ext>
              </a:extLst>
            </p:cNvPr>
            <p:cNvSpPr/>
            <p:nvPr/>
          </p:nvSpPr>
          <p:spPr>
            <a:xfrm>
              <a:off x="11135486"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926" name="object 1933">
              <a:extLst>
                <a:ext uri="{FF2B5EF4-FFF2-40B4-BE49-F238E27FC236}">
                  <a16:creationId xmlns:a16="http://schemas.microsoft.com/office/drawing/2014/main" id="{21FF2BB1-F800-27AE-90B2-2CA225A57177}"/>
                </a:ext>
              </a:extLst>
            </p:cNvPr>
            <p:cNvSpPr/>
            <p:nvPr/>
          </p:nvSpPr>
          <p:spPr>
            <a:xfrm>
              <a:off x="11174552"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154">
                <a:alpha val="79998"/>
              </a:srgbClr>
            </a:solidFill>
          </p:spPr>
          <p:txBody>
            <a:bodyPr wrap="square" lIns="0" tIns="0" rIns="0" bIns="0" rtlCol="0"/>
            <a:lstStyle/>
            <a:p>
              <a:endParaRPr/>
            </a:p>
          </p:txBody>
        </p:sp>
        <p:sp>
          <p:nvSpPr>
            <p:cNvPr id="1927" name="object 1934">
              <a:extLst>
                <a:ext uri="{FF2B5EF4-FFF2-40B4-BE49-F238E27FC236}">
                  <a16:creationId xmlns:a16="http://schemas.microsoft.com/office/drawing/2014/main" id="{F2CEC10F-B5EA-20BE-67F1-EFF735B6023A}"/>
                </a:ext>
              </a:extLst>
            </p:cNvPr>
            <p:cNvSpPr/>
            <p:nvPr/>
          </p:nvSpPr>
          <p:spPr>
            <a:xfrm>
              <a:off x="11213604"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1928" name="object 1935">
              <a:extLst>
                <a:ext uri="{FF2B5EF4-FFF2-40B4-BE49-F238E27FC236}">
                  <a16:creationId xmlns:a16="http://schemas.microsoft.com/office/drawing/2014/main" id="{FB3F99B5-844C-F5EB-BD1E-B0850831A5DC}"/>
                </a:ext>
              </a:extLst>
            </p:cNvPr>
            <p:cNvSpPr/>
            <p:nvPr/>
          </p:nvSpPr>
          <p:spPr>
            <a:xfrm>
              <a:off x="11252669"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1929" name="object 1936">
              <a:extLst>
                <a:ext uri="{FF2B5EF4-FFF2-40B4-BE49-F238E27FC236}">
                  <a16:creationId xmlns:a16="http://schemas.microsoft.com/office/drawing/2014/main" id="{878FB07C-D08E-5849-757D-80EF7A35A762}"/>
                </a:ext>
              </a:extLst>
            </p:cNvPr>
            <p:cNvSpPr/>
            <p:nvPr/>
          </p:nvSpPr>
          <p:spPr>
            <a:xfrm>
              <a:off x="11291722"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455">
                <a:alpha val="79998"/>
              </a:srgbClr>
            </a:solidFill>
          </p:spPr>
          <p:txBody>
            <a:bodyPr wrap="square" lIns="0" tIns="0" rIns="0" bIns="0" rtlCol="0"/>
            <a:lstStyle/>
            <a:p>
              <a:endParaRPr/>
            </a:p>
          </p:txBody>
        </p:sp>
        <p:sp>
          <p:nvSpPr>
            <p:cNvPr id="1930" name="object 1937">
              <a:extLst>
                <a:ext uri="{FF2B5EF4-FFF2-40B4-BE49-F238E27FC236}">
                  <a16:creationId xmlns:a16="http://schemas.microsoft.com/office/drawing/2014/main" id="{EEAED3DF-D1EA-A459-3127-5608F2A7E560}"/>
                </a:ext>
              </a:extLst>
            </p:cNvPr>
            <p:cNvSpPr/>
            <p:nvPr/>
          </p:nvSpPr>
          <p:spPr>
            <a:xfrm>
              <a:off x="11330787"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1931" name="object 1938">
              <a:extLst>
                <a:ext uri="{FF2B5EF4-FFF2-40B4-BE49-F238E27FC236}">
                  <a16:creationId xmlns:a16="http://schemas.microsoft.com/office/drawing/2014/main" id="{75B1D3FB-6EB9-240D-E980-26D1E6BD41AA}"/>
                </a:ext>
              </a:extLst>
            </p:cNvPr>
            <p:cNvSpPr/>
            <p:nvPr/>
          </p:nvSpPr>
          <p:spPr>
            <a:xfrm>
              <a:off x="11369840"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1932" name="object 1939">
              <a:extLst>
                <a:ext uri="{FF2B5EF4-FFF2-40B4-BE49-F238E27FC236}">
                  <a16:creationId xmlns:a16="http://schemas.microsoft.com/office/drawing/2014/main" id="{2E4EC909-98A2-8C7C-FFD9-C83C7119A854}"/>
                </a:ext>
              </a:extLst>
            </p:cNvPr>
            <p:cNvSpPr/>
            <p:nvPr/>
          </p:nvSpPr>
          <p:spPr>
            <a:xfrm>
              <a:off x="11408905"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892">
                <a:alpha val="79998"/>
              </a:srgbClr>
            </a:solidFill>
          </p:spPr>
          <p:txBody>
            <a:bodyPr wrap="square" lIns="0" tIns="0" rIns="0" bIns="0" rtlCol="0"/>
            <a:lstStyle/>
            <a:p>
              <a:endParaRPr/>
            </a:p>
          </p:txBody>
        </p:sp>
        <p:sp>
          <p:nvSpPr>
            <p:cNvPr id="1933" name="object 1940">
              <a:extLst>
                <a:ext uri="{FF2B5EF4-FFF2-40B4-BE49-F238E27FC236}">
                  <a16:creationId xmlns:a16="http://schemas.microsoft.com/office/drawing/2014/main" id="{1FB8AEDD-48CF-2FAC-7CC1-E02DB9641A71}"/>
                </a:ext>
              </a:extLst>
            </p:cNvPr>
            <p:cNvSpPr/>
            <p:nvPr/>
          </p:nvSpPr>
          <p:spPr>
            <a:xfrm>
              <a:off x="11447957"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1934" name="object 1941">
              <a:extLst>
                <a:ext uri="{FF2B5EF4-FFF2-40B4-BE49-F238E27FC236}">
                  <a16:creationId xmlns:a16="http://schemas.microsoft.com/office/drawing/2014/main" id="{9061C24B-A64A-43BF-B004-3140D67CA77A}"/>
                </a:ext>
              </a:extLst>
            </p:cNvPr>
            <p:cNvSpPr/>
            <p:nvPr/>
          </p:nvSpPr>
          <p:spPr>
            <a:xfrm>
              <a:off x="11487022"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1935" name="object 1942">
              <a:extLst>
                <a:ext uri="{FF2B5EF4-FFF2-40B4-BE49-F238E27FC236}">
                  <a16:creationId xmlns:a16="http://schemas.microsoft.com/office/drawing/2014/main" id="{DE5D74F9-EEDF-6E96-1F35-C85837DEE403}"/>
                </a:ext>
              </a:extLst>
            </p:cNvPr>
            <p:cNvSpPr/>
            <p:nvPr/>
          </p:nvSpPr>
          <p:spPr>
            <a:xfrm>
              <a:off x="11526075"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936" name="object 1943">
              <a:extLst>
                <a:ext uri="{FF2B5EF4-FFF2-40B4-BE49-F238E27FC236}">
                  <a16:creationId xmlns:a16="http://schemas.microsoft.com/office/drawing/2014/main" id="{FAD6D068-2DB5-930A-85D5-D0D08A40B4B7}"/>
                </a:ext>
              </a:extLst>
            </p:cNvPr>
            <p:cNvSpPr/>
            <p:nvPr/>
          </p:nvSpPr>
          <p:spPr>
            <a:xfrm>
              <a:off x="11565140"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1937" name="object 1944">
              <a:extLst>
                <a:ext uri="{FF2B5EF4-FFF2-40B4-BE49-F238E27FC236}">
                  <a16:creationId xmlns:a16="http://schemas.microsoft.com/office/drawing/2014/main" id="{7553536A-B3FE-B820-EDA3-63563FC1E159}"/>
                </a:ext>
              </a:extLst>
            </p:cNvPr>
            <p:cNvSpPr/>
            <p:nvPr/>
          </p:nvSpPr>
          <p:spPr>
            <a:xfrm>
              <a:off x="11604193"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1938" name="object 1945">
              <a:extLst>
                <a:ext uri="{FF2B5EF4-FFF2-40B4-BE49-F238E27FC236}">
                  <a16:creationId xmlns:a16="http://schemas.microsoft.com/office/drawing/2014/main" id="{F67FDA62-65D6-7EB1-2786-41C93B927609}"/>
                </a:ext>
              </a:extLst>
            </p:cNvPr>
            <p:cNvSpPr/>
            <p:nvPr/>
          </p:nvSpPr>
          <p:spPr>
            <a:xfrm>
              <a:off x="11643258" y="241053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D86">
                <a:alpha val="79998"/>
              </a:srgbClr>
            </a:solidFill>
          </p:spPr>
          <p:txBody>
            <a:bodyPr wrap="square" lIns="0" tIns="0" rIns="0" bIns="0" rtlCol="0"/>
            <a:lstStyle/>
            <a:p>
              <a:endParaRPr/>
            </a:p>
          </p:txBody>
        </p:sp>
        <p:sp>
          <p:nvSpPr>
            <p:cNvPr id="1939" name="object 1946">
              <a:extLst>
                <a:ext uri="{FF2B5EF4-FFF2-40B4-BE49-F238E27FC236}">
                  <a16:creationId xmlns:a16="http://schemas.microsoft.com/office/drawing/2014/main" id="{17F4A730-832E-9879-D9B8-9CC0675FCBCB}"/>
                </a:ext>
              </a:extLst>
            </p:cNvPr>
            <p:cNvSpPr/>
            <p:nvPr/>
          </p:nvSpPr>
          <p:spPr>
            <a:xfrm>
              <a:off x="11682310"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892">
                <a:alpha val="79998"/>
              </a:srgbClr>
            </a:solidFill>
          </p:spPr>
          <p:txBody>
            <a:bodyPr wrap="square" lIns="0" tIns="0" rIns="0" bIns="0" rtlCol="0"/>
            <a:lstStyle/>
            <a:p>
              <a:endParaRPr/>
            </a:p>
          </p:txBody>
        </p:sp>
        <p:sp>
          <p:nvSpPr>
            <p:cNvPr id="1940" name="object 1947">
              <a:extLst>
                <a:ext uri="{FF2B5EF4-FFF2-40B4-BE49-F238E27FC236}">
                  <a16:creationId xmlns:a16="http://schemas.microsoft.com/office/drawing/2014/main" id="{91EBA147-B3EA-9F29-32E4-C3DA015306FA}"/>
                </a:ext>
              </a:extLst>
            </p:cNvPr>
            <p:cNvSpPr/>
            <p:nvPr/>
          </p:nvSpPr>
          <p:spPr>
            <a:xfrm>
              <a:off x="11721376" y="241053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791">
                <a:alpha val="79998"/>
              </a:srgbClr>
            </a:solidFill>
          </p:spPr>
          <p:txBody>
            <a:bodyPr wrap="square" lIns="0" tIns="0" rIns="0" bIns="0" rtlCol="0"/>
            <a:lstStyle/>
            <a:p>
              <a:endParaRPr/>
            </a:p>
          </p:txBody>
        </p:sp>
        <p:sp>
          <p:nvSpPr>
            <p:cNvPr id="1941" name="object 1948">
              <a:extLst>
                <a:ext uri="{FF2B5EF4-FFF2-40B4-BE49-F238E27FC236}">
                  <a16:creationId xmlns:a16="http://schemas.microsoft.com/office/drawing/2014/main" id="{5EE269A6-7372-65D7-AE06-9A9115F04D8D}"/>
                </a:ext>
              </a:extLst>
            </p:cNvPr>
            <p:cNvSpPr/>
            <p:nvPr/>
          </p:nvSpPr>
          <p:spPr>
            <a:xfrm>
              <a:off x="11760428"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942" name="object 1949">
              <a:extLst>
                <a:ext uri="{FF2B5EF4-FFF2-40B4-BE49-F238E27FC236}">
                  <a16:creationId xmlns:a16="http://schemas.microsoft.com/office/drawing/2014/main" id="{B6B37B30-CF97-8F24-BDC6-66BEA473E167}"/>
                </a:ext>
              </a:extLst>
            </p:cNvPr>
            <p:cNvSpPr/>
            <p:nvPr/>
          </p:nvSpPr>
          <p:spPr>
            <a:xfrm>
              <a:off x="11799493" y="241053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C76">
                <a:alpha val="79998"/>
              </a:srgbClr>
            </a:solidFill>
          </p:spPr>
          <p:txBody>
            <a:bodyPr wrap="square" lIns="0" tIns="0" rIns="0" bIns="0" rtlCol="0"/>
            <a:lstStyle/>
            <a:p>
              <a:endParaRPr/>
            </a:p>
          </p:txBody>
        </p:sp>
        <p:sp>
          <p:nvSpPr>
            <p:cNvPr id="1943" name="object 1950">
              <a:extLst>
                <a:ext uri="{FF2B5EF4-FFF2-40B4-BE49-F238E27FC236}">
                  <a16:creationId xmlns:a16="http://schemas.microsoft.com/office/drawing/2014/main" id="{F9E45EE7-27CA-0A00-10AF-094EC0BE64C7}"/>
                </a:ext>
              </a:extLst>
            </p:cNvPr>
            <p:cNvSpPr/>
            <p:nvPr/>
          </p:nvSpPr>
          <p:spPr>
            <a:xfrm>
              <a:off x="11838546"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1944" name="object 1951">
              <a:extLst>
                <a:ext uri="{FF2B5EF4-FFF2-40B4-BE49-F238E27FC236}">
                  <a16:creationId xmlns:a16="http://schemas.microsoft.com/office/drawing/2014/main" id="{EAF98063-04D9-C607-6F83-0587003B4804}"/>
                </a:ext>
              </a:extLst>
            </p:cNvPr>
            <p:cNvSpPr/>
            <p:nvPr/>
          </p:nvSpPr>
          <p:spPr>
            <a:xfrm>
              <a:off x="11877611" y="241053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07A">
                <a:alpha val="79998"/>
              </a:srgbClr>
            </a:solidFill>
          </p:spPr>
          <p:txBody>
            <a:bodyPr wrap="square" lIns="0" tIns="0" rIns="0" bIns="0" rtlCol="0"/>
            <a:lstStyle/>
            <a:p>
              <a:endParaRPr/>
            </a:p>
          </p:txBody>
        </p:sp>
        <p:sp>
          <p:nvSpPr>
            <p:cNvPr id="1945" name="object 1952">
              <a:extLst>
                <a:ext uri="{FF2B5EF4-FFF2-40B4-BE49-F238E27FC236}">
                  <a16:creationId xmlns:a16="http://schemas.microsoft.com/office/drawing/2014/main" id="{200D5F43-F563-DD18-3FE2-7B88DC0BD40A}"/>
                </a:ext>
              </a:extLst>
            </p:cNvPr>
            <p:cNvSpPr/>
            <p:nvPr/>
          </p:nvSpPr>
          <p:spPr>
            <a:xfrm>
              <a:off x="11916663" y="241053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946" name="object 1953">
              <a:extLst>
                <a:ext uri="{FF2B5EF4-FFF2-40B4-BE49-F238E27FC236}">
                  <a16:creationId xmlns:a16="http://schemas.microsoft.com/office/drawing/2014/main" id="{E09A996E-4BFC-0B5A-814D-E675622A8B41}"/>
                </a:ext>
              </a:extLst>
            </p:cNvPr>
            <p:cNvSpPr/>
            <p:nvPr/>
          </p:nvSpPr>
          <p:spPr>
            <a:xfrm>
              <a:off x="11955729" y="241054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65239">
                <a:alpha val="79998"/>
              </a:srgbClr>
            </a:solidFill>
          </p:spPr>
          <p:txBody>
            <a:bodyPr wrap="square" lIns="0" tIns="0" rIns="0" bIns="0" rtlCol="0"/>
            <a:lstStyle/>
            <a:p>
              <a:endParaRPr/>
            </a:p>
          </p:txBody>
        </p:sp>
        <p:sp>
          <p:nvSpPr>
            <p:cNvPr id="1947" name="object 1954">
              <a:extLst>
                <a:ext uri="{FF2B5EF4-FFF2-40B4-BE49-F238E27FC236}">
                  <a16:creationId xmlns:a16="http://schemas.microsoft.com/office/drawing/2014/main" id="{A51FFBA4-ADE6-DE80-83C7-610FFFFFDA4D}"/>
                </a:ext>
              </a:extLst>
            </p:cNvPr>
            <p:cNvSpPr/>
            <p:nvPr/>
          </p:nvSpPr>
          <p:spPr>
            <a:xfrm>
              <a:off x="10041852" y="2448597"/>
              <a:ext cx="78105" cy="38100"/>
            </a:xfrm>
            <a:custGeom>
              <a:avLst/>
              <a:gdLst/>
              <a:ahLst/>
              <a:cxnLst/>
              <a:rect l="l" t="t" r="r" b="b"/>
              <a:pathLst>
                <a:path w="78104" h="38100">
                  <a:moveTo>
                    <a:pt x="78105" y="0"/>
                  </a:moveTo>
                  <a:lnTo>
                    <a:pt x="39052" y="0"/>
                  </a:lnTo>
                  <a:lnTo>
                    <a:pt x="0" y="0"/>
                  </a:lnTo>
                  <a:lnTo>
                    <a:pt x="0" y="38049"/>
                  </a:lnTo>
                  <a:lnTo>
                    <a:pt x="39052" y="38049"/>
                  </a:lnTo>
                  <a:lnTo>
                    <a:pt x="78105" y="38049"/>
                  </a:lnTo>
                  <a:lnTo>
                    <a:pt x="78105" y="0"/>
                  </a:lnTo>
                  <a:close/>
                </a:path>
              </a:pathLst>
            </a:custGeom>
            <a:solidFill>
              <a:srgbClr val="F77D52">
                <a:alpha val="79998"/>
              </a:srgbClr>
            </a:solidFill>
          </p:spPr>
          <p:txBody>
            <a:bodyPr wrap="square" lIns="0" tIns="0" rIns="0" bIns="0" rtlCol="0"/>
            <a:lstStyle/>
            <a:p>
              <a:endParaRPr/>
            </a:p>
          </p:txBody>
        </p:sp>
        <p:sp>
          <p:nvSpPr>
            <p:cNvPr id="1948" name="object 1955">
              <a:extLst>
                <a:ext uri="{FF2B5EF4-FFF2-40B4-BE49-F238E27FC236}">
                  <a16:creationId xmlns:a16="http://schemas.microsoft.com/office/drawing/2014/main" id="{61DE6021-9DB2-B0C0-32B0-DD79429CC5DF}"/>
                </a:ext>
              </a:extLst>
            </p:cNvPr>
            <p:cNvSpPr/>
            <p:nvPr/>
          </p:nvSpPr>
          <p:spPr>
            <a:xfrm>
              <a:off x="10119969"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1949" name="object 1956">
              <a:extLst>
                <a:ext uri="{FF2B5EF4-FFF2-40B4-BE49-F238E27FC236}">
                  <a16:creationId xmlns:a16="http://schemas.microsoft.com/office/drawing/2014/main" id="{DEF55488-3927-CCB4-FCBA-C3DD848A4541}"/>
                </a:ext>
              </a:extLst>
            </p:cNvPr>
            <p:cNvSpPr/>
            <p:nvPr/>
          </p:nvSpPr>
          <p:spPr>
            <a:xfrm>
              <a:off x="10159022"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0442F">
                <a:alpha val="79998"/>
              </a:srgbClr>
            </a:solidFill>
          </p:spPr>
          <p:txBody>
            <a:bodyPr wrap="square" lIns="0" tIns="0" rIns="0" bIns="0" rtlCol="0"/>
            <a:lstStyle/>
            <a:p>
              <a:endParaRPr/>
            </a:p>
          </p:txBody>
        </p:sp>
        <p:sp>
          <p:nvSpPr>
            <p:cNvPr id="1950" name="object 1957">
              <a:extLst>
                <a:ext uri="{FF2B5EF4-FFF2-40B4-BE49-F238E27FC236}">
                  <a16:creationId xmlns:a16="http://schemas.microsoft.com/office/drawing/2014/main" id="{268E17E0-8FEA-3368-BB50-4A439A5EAF21}"/>
                </a:ext>
              </a:extLst>
            </p:cNvPr>
            <p:cNvSpPr/>
            <p:nvPr/>
          </p:nvSpPr>
          <p:spPr>
            <a:xfrm>
              <a:off x="10198087"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1951" name="object 1958">
              <a:extLst>
                <a:ext uri="{FF2B5EF4-FFF2-40B4-BE49-F238E27FC236}">
                  <a16:creationId xmlns:a16="http://schemas.microsoft.com/office/drawing/2014/main" id="{945E2021-92F3-407D-2518-E18B62F05C7D}"/>
                </a:ext>
              </a:extLst>
            </p:cNvPr>
            <p:cNvSpPr/>
            <p:nvPr/>
          </p:nvSpPr>
          <p:spPr>
            <a:xfrm>
              <a:off x="10237139"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1952" name="object 1959">
              <a:extLst>
                <a:ext uri="{FF2B5EF4-FFF2-40B4-BE49-F238E27FC236}">
                  <a16:creationId xmlns:a16="http://schemas.microsoft.com/office/drawing/2014/main" id="{2E69AD86-E864-E501-9A7D-3B7607DCA34B}"/>
                </a:ext>
              </a:extLst>
            </p:cNvPr>
            <p:cNvSpPr/>
            <p:nvPr/>
          </p:nvSpPr>
          <p:spPr>
            <a:xfrm>
              <a:off x="10276204"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953" name="object 1960">
              <a:extLst>
                <a:ext uri="{FF2B5EF4-FFF2-40B4-BE49-F238E27FC236}">
                  <a16:creationId xmlns:a16="http://schemas.microsoft.com/office/drawing/2014/main" id="{9D3137C7-48CF-3833-9782-9E2549607342}"/>
                </a:ext>
              </a:extLst>
            </p:cNvPr>
            <p:cNvSpPr/>
            <p:nvPr/>
          </p:nvSpPr>
          <p:spPr>
            <a:xfrm>
              <a:off x="10315257"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FB5">
                <a:alpha val="79998"/>
              </a:srgbClr>
            </a:solidFill>
          </p:spPr>
          <p:txBody>
            <a:bodyPr wrap="square" lIns="0" tIns="0" rIns="0" bIns="0" rtlCol="0"/>
            <a:lstStyle/>
            <a:p>
              <a:endParaRPr/>
            </a:p>
          </p:txBody>
        </p:sp>
        <p:sp>
          <p:nvSpPr>
            <p:cNvPr id="1954" name="object 1961">
              <a:extLst>
                <a:ext uri="{FF2B5EF4-FFF2-40B4-BE49-F238E27FC236}">
                  <a16:creationId xmlns:a16="http://schemas.microsoft.com/office/drawing/2014/main" id="{DACFE68D-C34F-7290-344F-8044273B57C7}"/>
                </a:ext>
              </a:extLst>
            </p:cNvPr>
            <p:cNvSpPr/>
            <p:nvPr/>
          </p:nvSpPr>
          <p:spPr>
            <a:xfrm>
              <a:off x="10354322"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1955" name="object 1962">
              <a:extLst>
                <a:ext uri="{FF2B5EF4-FFF2-40B4-BE49-F238E27FC236}">
                  <a16:creationId xmlns:a16="http://schemas.microsoft.com/office/drawing/2014/main" id="{F9EA3C1E-B7D9-928C-E93E-9A2E9BC1AB1A}"/>
                </a:ext>
              </a:extLst>
            </p:cNvPr>
            <p:cNvSpPr/>
            <p:nvPr/>
          </p:nvSpPr>
          <p:spPr>
            <a:xfrm>
              <a:off x="10393375"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1956" name="object 1963">
              <a:extLst>
                <a:ext uri="{FF2B5EF4-FFF2-40B4-BE49-F238E27FC236}">
                  <a16:creationId xmlns:a16="http://schemas.microsoft.com/office/drawing/2014/main" id="{5D79E892-0E1B-9216-6527-58C4C4F91A64}"/>
                </a:ext>
              </a:extLst>
            </p:cNvPr>
            <p:cNvSpPr/>
            <p:nvPr/>
          </p:nvSpPr>
          <p:spPr>
            <a:xfrm>
              <a:off x="10432440"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1957" name="object 1964">
              <a:extLst>
                <a:ext uri="{FF2B5EF4-FFF2-40B4-BE49-F238E27FC236}">
                  <a16:creationId xmlns:a16="http://schemas.microsoft.com/office/drawing/2014/main" id="{0AF01B5B-5C49-1375-8F6A-1BDA26ABB371}"/>
                </a:ext>
              </a:extLst>
            </p:cNvPr>
            <p:cNvSpPr/>
            <p:nvPr/>
          </p:nvSpPr>
          <p:spPr>
            <a:xfrm>
              <a:off x="10471492"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1958" name="object 1965">
              <a:extLst>
                <a:ext uri="{FF2B5EF4-FFF2-40B4-BE49-F238E27FC236}">
                  <a16:creationId xmlns:a16="http://schemas.microsoft.com/office/drawing/2014/main" id="{A9B5D11A-3972-95B4-BA41-E9629EB5F723}"/>
                </a:ext>
              </a:extLst>
            </p:cNvPr>
            <p:cNvSpPr/>
            <p:nvPr/>
          </p:nvSpPr>
          <p:spPr>
            <a:xfrm>
              <a:off x="10510558"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1959" name="object 1966">
              <a:extLst>
                <a:ext uri="{FF2B5EF4-FFF2-40B4-BE49-F238E27FC236}">
                  <a16:creationId xmlns:a16="http://schemas.microsoft.com/office/drawing/2014/main" id="{AE01E0AC-B406-2C62-F275-7B51DD43A7CC}"/>
                </a:ext>
              </a:extLst>
            </p:cNvPr>
            <p:cNvSpPr/>
            <p:nvPr/>
          </p:nvSpPr>
          <p:spPr>
            <a:xfrm>
              <a:off x="10549610"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ED5">
                <a:alpha val="79998"/>
              </a:srgbClr>
            </a:solidFill>
          </p:spPr>
          <p:txBody>
            <a:bodyPr wrap="square" lIns="0" tIns="0" rIns="0" bIns="0" rtlCol="0"/>
            <a:lstStyle/>
            <a:p>
              <a:endParaRPr/>
            </a:p>
          </p:txBody>
        </p:sp>
        <p:sp>
          <p:nvSpPr>
            <p:cNvPr id="1960" name="object 1967">
              <a:extLst>
                <a:ext uri="{FF2B5EF4-FFF2-40B4-BE49-F238E27FC236}">
                  <a16:creationId xmlns:a16="http://schemas.microsoft.com/office/drawing/2014/main" id="{34918528-5566-86C9-693F-C67073650AFD}"/>
                </a:ext>
              </a:extLst>
            </p:cNvPr>
            <p:cNvSpPr/>
            <p:nvPr/>
          </p:nvSpPr>
          <p:spPr>
            <a:xfrm>
              <a:off x="10588675"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D">
                <a:alpha val="79998"/>
              </a:srgbClr>
            </a:solidFill>
          </p:spPr>
          <p:txBody>
            <a:bodyPr wrap="square" lIns="0" tIns="0" rIns="0" bIns="0" rtlCol="0"/>
            <a:lstStyle/>
            <a:p>
              <a:endParaRPr/>
            </a:p>
          </p:txBody>
        </p:sp>
        <p:sp>
          <p:nvSpPr>
            <p:cNvPr id="1961" name="object 1968">
              <a:extLst>
                <a:ext uri="{FF2B5EF4-FFF2-40B4-BE49-F238E27FC236}">
                  <a16:creationId xmlns:a16="http://schemas.microsoft.com/office/drawing/2014/main" id="{11817B89-6DED-4877-FBAF-182609ACF8A2}"/>
                </a:ext>
              </a:extLst>
            </p:cNvPr>
            <p:cNvSpPr/>
            <p:nvPr/>
          </p:nvSpPr>
          <p:spPr>
            <a:xfrm>
              <a:off x="10627728"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1962" name="object 1969">
              <a:extLst>
                <a:ext uri="{FF2B5EF4-FFF2-40B4-BE49-F238E27FC236}">
                  <a16:creationId xmlns:a16="http://schemas.microsoft.com/office/drawing/2014/main" id="{D9F1255D-8713-23A4-EBFB-37CA24E8E8BA}"/>
                </a:ext>
              </a:extLst>
            </p:cNvPr>
            <p:cNvSpPr/>
            <p:nvPr/>
          </p:nvSpPr>
          <p:spPr>
            <a:xfrm>
              <a:off x="10666793"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1963" name="object 1970">
              <a:extLst>
                <a:ext uri="{FF2B5EF4-FFF2-40B4-BE49-F238E27FC236}">
                  <a16:creationId xmlns:a16="http://schemas.microsoft.com/office/drawing/2014/main" id="{75E6F9F0-BA83-1D65-A80C-7F5710723111}"/>
                </a:ext>
              </a:extLst>
            </p:cNvPr>
            <p:cNvSpPr/>
            <p:nvPr/>
          </p:nvSpPr>
          <p:spPr>
            <a:xfrm>
              <a:off x="10705845"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1964" name="object 1971">
              <a:extLst>
                <a:ext uri="{FF2B5EF4-FFF2-40B4-BE49-F238E27FC236}">
                  <a16:creationId xmlns:a16="http://schemas.microsoft.com/office/drawing/2014/main" id="{B8A94E52-EC9E-8757-FEAB-E471FB83A34A}"/>
                </a:ext>
              </a:extLst>
            </p:cNvPr>
            <p:cNvSpPr/>
            <p:nvPr/>
          </p:nvSpPr>
          <p:spPr>
            <a:xfrm>
              <a:off x="10744911"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09A">
                <a:alpha val="79998"/>
              </a:srgbClr>
            </a:solidFill>
          </p:spPr>
          <p:txBody>
            <a:bodyPr wrap="square" lIns="0" tIns="0" rIns="0" bIns="0" rtlCol="0"/>
            <a:lstStyle/>
            <a:p>
              <a:endParaRPr/>
            </a:p>
          </p:txBody>
        </p:sp>
        <p:sp>
          <p:nvSpPr>
            <p:cNvPr id="1965" name="object 1972">
              <a:extLst>
                <a:ext uri="{FF2B5EF4-FFF2-40B4-BE49-F238E27FC236}">
                  <a16:creationId xmlns:a16="http://schemas.microsoft.com/office/drawing/2014/main" id="{BD0A95A1-7A5D-C6EC-5680-A1D014F9A32F}"/>
                </a:ext>
              </a:extLst>
            </p:cNvPr>
            <p:cNvSpPr/>
            <p:nvPr/>
          </p:nvSpPr>
          <p:spPr>
            <a:xfrm>
              <a:off x="10783963"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1966" name="object 1973">
              <a:extLst>
                <a:ext uri="{FF2B5EF4-FFF2-40B4-BE49-F238E27FC236}">
                  <a16:creationId xmlns:a16="http://schemas.microsoft.com/office/drawing/2014/main" id="{131B4509-1075-E9EA-ED71-1CB4FB4EF42A}"/>
                </a:ext>
              </a:extLst>
            </p:cNvPr>
            <p:cNvSpPr/>
            <p:nvPr/>
          </p:nvSpPr>
          <p:spPr>
            <a:xfrm>
              <a:off x="10823028" y="244859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16B4A">
                <a:alpha val="79998"/>
              </a:srgbClr>
            </a:solidFill>
          </p:spPr>
          <p:txBody>
            <a:bodyPr wrap="square" lIns="0" tIns="0" rIns="0" bIns="0" rtlCol="0"/>
            <a:lstStyle/>
            <a:p>
              <a:endParaRPr/>
            </a:p>
          </p:txBody>
        </p:sp>
        <p:sp>
          <p:nvSpPr>
            <p:cNvPr id="1967" name="object 1974">
              <a:extLst>
                <a:ext uri="{FF2B5EF4-FFF2-40B4-BE49-F238E27FC236}">
                  <a16:creationId xmlns:a16="http://schemas.microsoft.com/office/drawing/2014/main" id="{195CB7CD-31CA-367F-5BC2-4F681973EDC2}"/>
                </a:ext>
              </a:extLst>
            </p:cNvPr>
            <p:cNvSpPr/>
            <p:nvPr/>
          </p:nvSpPr>
          <p:spPr>
            <a:xfrm>
              <a:off x="10862081"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1968" name="object 1975">
              <a:extLst>
                <a:ext uri="{FF2B5EF4-FFF2-40B4-BE49-F238E27FC236}">
                  <a16:creationId xmlns:a16="http://schemas.microsoft.com/office/drawing/2014/main" id="{B3E415F4-DC85-A393-0A54-CBE04280B676}"/>
                </a:ext>
              </a:extLst>
            </p:cNvPr>
            <p:cNvSpPr/>
            <p:nvPr/>
          </p:nvSpPr>
          <p:spPr>
            <a:xfrm>
              <a:off x="10901146" y="244859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D86">
                <a:alpha val="79998"/>
              </a:srgbClr>
            </a:solidFill>
          </p:spPr>
          <p:txBody>
            <a:bodyPr wrap="square" lIns="0" tIns="0" rIns="0" bIns="0" rtlCol="0"/>
            <a:lstStyle/>
            <a:p>
              <a:endParaRPr/>
            </a:p>
          </p:txBody>
        </p:sp>
        <p:sp>
          <p:nvSpPr>
            <p:cNvPr id="1969" name="object 1976">
              <a:extLst>
                <a:ext uri="{FF2B5EF4-FFF2-40B4-BE49-F238E27FC236}">
                  <a16:creationId xmlns:a16="http://schemas.microsoft.com/office/drawing/2014/main" id="{1C05D6FE-B2FE-446E-9DA1-3E4BB0E27D83}"/>
                </a:ext>
              </a:extLst>
            </p:cNvPr>
            <p:cNvSpPr/>
            <p:nvPr/>
          </p:nvSpPr>
          <p:spPr>
            <a:xfrm>
              <a:off x="10940199"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1970" name="object 1977">
              <a:extLst>
                <a:ext uri="{FF2B5EF4-FFF2-40B4-BE49-F238E27FC236}">
                  <a16:creationId xmlns:a16="http://schemas.microsoft.com/office/drawing/2014/main" id="{77420CBF-6686-C289-5E07-4681CC73247E}"/>
                </a:ext>
              </a:extLst>
            </p:cNvPr>
            <p:cNvSpPr/>
            <p:nvPr/>
          </p:nvSpPr>
          <p:spPr>
            <a:xfrm>
              <a:off x="10979251"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1971" name="object 1978">
              <a:extLst>
                <a:ext uri="{FF2B5EF4-FFF2-40B4-BE49-F238E27FC236}">
                  <a16:creationId xmlns:a16="http://schemas.microsoft.com/office/drawing/2014/main" id="{8D9B2D51-EEA0-7FAD-A7EB-683559A9BD30}"/>
                </a:ext>
              </a:extLst>
            </p:cNvPr>
            <p:cNvSpPr/>
            <p:nvPr/>
          </p:nvSpPr>
          <p:spPr>
            <a:xfrm>
              <a:off x="11018316"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1972" name="object 1979">
              <a:extLst>
                <a:ext uri="{FF2B5EF4-FFF2-40B4-BE49-F238E27FC236}">
                  <a16:creationId xmlns:a16="http://schemas.microsoft.com/office/drawing/2014/main" id="{ED1129BF-DBD3-EB8A-7436-D84C148CC316}"/>
                </a:ext>
              </a:extLst>
            </p:cNvPr>
            <p:cNvSpPr/>
            <p:nvPr/>
          </p:nvSpPr>
          <p:spPr>
            <a:xfrm>
              <a:off x="11057369"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1973" name="object 1980">
              <a:extLst>
                <a:ext uri="{FF2B5EF4-FFF2-40B4-BE49-F238E27FC236}">
                  <a16:creationId xmlns:a16="http://schemas.microsoft.com/office/drawing/2014/main" id="{B0E85671-BE14-5045-5884-AC6525FF8367}"/>
                </a:ext>
              </a:extLst>
            </p:cNvPr>
            <p:cNvSpPr/>
            <p:nvPr/>
          </p:nvSpPr>
          <p:spPr>
            <a:xfrm>
              <a:off x="11096434"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1974" name="object 1981">
              <a:extLst>
                <a:ext uri="{FF2B5EF4-FFF2-40B4-BE49-F238E27FC236}">
                  <a16:creationId xmlns:a16="http://schemas.microsoft.com/office/drawing/2014/main" id="{C9D29FC5-B9D4-2197-0320-5C7BE8F66F56}"/>
                </a:ext>
              </a:extLst>
            </p:cNvPr>
            <p:cNvSpPr/>
            <p:nvPr/>
          </p:nvSpPr>
          <p:spPr>
            <a:xfrm>
              <a:off x="11135486"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1975" name="object 1982">
              <a:extLst>
                <a:ext uri="{FF2B5EF4-FFF2-40B4-BE49-F238E27FC236}">
                  <a16:creationId xmlns:a16="http://schemas.microsoft.com/office/drawing/2014/main" id="{1C3CFAA7-95F9-2073-58FA-AA86B7864850}"/>
                </a:ext>
              </a:extLst>
            </p:cNvPr>
            <p:cNvSpPr/>
            <p:nvPr/>
          </p:nvSpPr>
          <p:spPr>
            <a:xfrm>
              <a:off x="11174552"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1976" name="object 1983">
              <a:extLst>
                <a:ext uri="{FF2B5EF4-FFF2-40B4-BE49-F238E27FC236}">
                  <a16:creationId xmlns:a16="http://schemas.microsoft.com/office/drawing/2014/main" id="{E8CA05BF-740D-1E1A-E30F-DA05BE436E28}"/>
                </a:ext>
              </a:extLst>
            </p:cNvPr>
            <p:cNvSpPr/>
            <p:nvPr/>
          </p:nvSpPr>
          <p:spPr>
            <a:xfrm>
              <a:off x="11213604"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1977" name="object 1984">
              <a:extLst>
                <a:ext uri="{FF2B5EF4-FFF2-40B4-BE49-F238E27FC236}">
                  <a16:creationId xmlns:a16="http://schemas.microsoft.com/office/drawing/2014/main" id="{452D750B-459E-7549-E6A7-8CD5BBE4980D}"/>
                </a:ext>
              </a:extLst>
            </p:cNvPr>
            <p:cNvSpPr/>
            <p:nvPr/>
          </p:nvSpPr>
          <p:spPr>
            <a:xfrm>
              <a:off x="11252669"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6F4C">
                <a:alpha val="79998"/>
              </a:srgbClr>
            </a:solidFill>
          </p:spPr>
          <p:txBody>
            <a:bodyPr wrap="square" lIns="0" tIns="0" rIns="0" bIns="0" rtlCol="0"/>
            <a:lstStyle/>
            <a:p>
              <a:endParaRPr/>
            </a:p>
          </p:txBody>
        </p:sp>
        <p:sp>
          <p:nvSpPr>
            <p:cNvPr id="1978" name="object 1985">
              <a:extLst>
                <a:ext uri="{FF2B5EF4-FFF2-40B4-BE49-F238E27FC236}">
                  <a16:creationId xmlns:a16="http://schemas.microsoft.com/office/drawing/2014/main" id="{543AA912-D380-71CA-3FA3-FC8579CAA2AC}"/>
                </a:ext>
              </a:extLst>
            </p:cNvPr>
            <p:cNvSpPr/>
            <p:nvPr/>
          </p:nvSpPr>
          <p:spPr>
            <a:xfrm>
              <a:off x="11291722"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B4A">
                <a:alpha val="79998"/>
              </a:srgbClr>
            </a:solidFill>
          </p:spPr>
          <p:txBody>
            <a:bodyPr wrap="square" lIns="0" tIns="0" rIns="0" bIns="0" rtlCol="0"/>
            <a:lstStyle/>
            <a:p>
              <a:endParaRPr/>
            </a:p>
          </p:txBody>
        </p:sp>
        <p:sp>
          <p:nvSpPr>
            <p:cNvPr id="1979" name="object 1986">
              <a:extLst>
                <a:ext uri="{FF2B5EF4-FFF2-40B4-BE49-F238E27FC236}">
                  <a16:creationId xmlns:a16="http://schemas.microsoft.com/office/drawing/2014/main" id="{B7B534F4-98CF-6779-FBD7-CCA14C9E7B2C}"/>
                </a:ext>
              </a:extLst>
            </p:cNvPr>
            <p:cNvSpPr/>
            <p:nvPr/>
          </p:nvSpPr>
          <p:spPr>
            <a:xfrm>
              <a:off x="11330787"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1980" name="object 1987">
              <a:extLst>
                <a:ext uri="{FF2B5EF4-FFF2-40B4-BE49-F238E27FC236}">
                  <a16:creationId xmlns:a16="http://schemas.microsoft.com/office/drawing/2014/main" id="{1EE3C726-3DF7-BBF1-1A02-123505FEF89A}"/>
                </a:ext>
              </a:extLst>
            </p:cNvPr>
            <p:cNvSpPr/>
            <p:nvPr/>
          </p:nvSpPr>
          <p:spPr>
            <a:xfrm>
              <a:off x="11369840"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1981" name="object 1988">
              <a:extLst>
                <a:ext uri="{FF2B5EF4-FFF2-40B4-BE49-F238E27FC236}">
                  <a16:creationId xmlns:a16="http://schemas.microsoft.com/office/drawing/2014/main" id="{17034D49-074C-A33D-93FB-2628272DFB9C}"/>
                </a:ext>
              </a:extLst>
            </p:cNvPr>
            <p:cNvSpPr/>
            <p:nvPr/>
          </p:nvSpPr>
          <p:spPr>
            <a:xfrm>
              <a:off x="11408905" y="2448597"/>
              <a:ext cx="78740" cy="38100"/>
            </a:xfrm>
            <a:custGeom>
              <a:avLst/>
              <a:gdLst/>
              <a:ahLst/>
              <a:cxnLst/>
              <a:rect l="l" t="t" r="r" b="b"/>
              <a:pathLst>
                <a:path w="78740" h="38100">
                  <a:moveTo>
                    <a:pt x="78117" y="0"/>
                  </a:moveTo>
                  <a:lnTo>
                    <a:pt x="39065" y="0"/>
                  </a:lnTo>
                  <a:lnTo>
                    <a:pt x="0" y="0"/>
                  </a:lnTo>
                  <a:lnTo>
                    <a:pt x="0" y="38049"/>
                  </a:lnTo>
                  <a:lnTo>
                    <a:pt x="39052" y="38049"/>
                  </a:lnTo>
                  <a:lnTo>
                    <a:pt x="78117" y="38049"/>
                  </a:lnTo>
                  <a:lnTo>
                    <a:pt x="78117" y="0"/>
                  </a:lnTo>
                  <a:close/>
                </a:path>
              </a:pathLst>
            </a:custGeom>
            <a:solidFill>
              <a:srgbClr val="FDB982">
                <a:alpha val="79998"/>
              </a:srgbClr>
            </a:solidFill>
          </p:spPr>
          <p:txBody>
            <a:bodyPr wrap="square" lIns="0" tIns="0" rIns="0" bIns="0" rtlCol="0"/>
            <a:lstStyle/>
            <a:p>
              <a:endParaRPr/>
            </a:p>
          </p:txBody>
        </p:sp>
        <p:sp>
          <p:nvSpPr>
            <p:cNvPr id="1982" name="object 1989">
              <a:extLst>
                <a:ext uri="{FF2B5EF4-FFF2-40B4-BE49-F238E27FC236}">
                  <a16:creationId xmlns:a16="http://schemas.microsoft.com/office/drawing/2014/main" id="{E2FDA581-62E7-FE3B-2704-F3BDD999F956}"/>
                </a:ext>
              </a:extLst>
            </p:cNvPr>
            <p:cNvSpPr/>
            <p:nvPr/>
          </p:nvSpPr>
          <p:spPr>
            <a:xfrm>
              <a:off x="11487022"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1983" name="object 1990">
              <a:extLst>
                <a:ext uri="{FF2B5EF4-FFF2-40B4-BE49-F238E27FC236}">
                  <a16:creationId xmlns:a16="http://schemas.microsoft.com/office/drawing/2014/main" id="{32D330D3-E2A4-9072-E4F4-7C67527A79A8}"/>
                </a:ext>
              </a:extLst>
            </p:cNvPr>
            <p:cNvSpPr/>
            <p:nvPr/>
          </p:nvSpPr>
          <p:spPr>
            <a:xfrm>
              <a:off x="11526075"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1984" name="object 1991">
              <a:extLst>
                <a:ext uri="{FF2B5EF4-FFF2-40B4-BE49-F238E27FC236}">
                  <a16:creationId xmlns:a16="http://schemas.microsoft.com/office/drawing/2014/main" id="{6C93E3BD-9545-7C67-21D7-5EFFE7B596DA}"/>
                </a:ext>
              </a:extLst>
            </p:cNvPr>
            <p:cNvSpPr/>
            <p:nvPr/>
          </p:nvSpPr>
          <p:spPr>
            <a:xfrm>
              <a:off x="11565140"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1985" name="object 1992">
              <a:extLst>
                <a:ext uri="{FF2B5EF4-FFF2-40B4-BE49-F238E27FC236}">
                  <a16:creationId xmlns:a16="http://schemas.microsoft.com/office/drawing/2014/main" id="{9F177424-1697-5447-67CB-7BCA643D81A8}"/>
                </a:ext>
              </a:extLst>
            </p:cNvPr>
            <p:cNvSpPr/>
            <p:nvPr/>
          </p:nvSpPr>
          <p:spPr>
            <a:xfrm>
              <a:off x="11604193"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2">
                <a:alpha val="79998"/>
              </a:srgbClr>
            </a:solidFill>
          </p:spPr>
          <p:txBody>
            <a:bodyPr wrap="square" lIns="0" tIns="0" rIns="0" bIns="0" rtlCol="0"/>
            <a:lstStyle/>
            <a:p>
              <a:endParaRPr/>
            </a:p>
          </p:txBody>
        </p:sp>
        <p:sp>
          <p:nvSpPr>
            <p:cNvPr id="1986" name="object 1993">
              <a:extLst>
                <a:ext uri="{FF2B5EF4-FFF2-40B4-BE49-F238E27FC236}">
                  <a16:creationId xmlns:a16="http://schemas.microsoft.com/office/drawing/2014/main" id="{AEE97943-076F-DCDE-2BF7-0CB8F78F2FD7}"/>
                </a:ext>
              </a:extLst>
            </p:cNvPr>
            <p:cNvSpPr/>
            <p:nvPr/>
          </p:nvSpPr>
          <p:spPr>
            <a:xfrm>
              <a:off x="11643258" y="244859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09A">
                <a:alpha val="79998"/>
              </a:srgbClr>
            </a:solidFill>
          </p:spPr>
          <p:txBody>
            <a:bodyPr wrap="square" lIns="0" tIns="0" rIns="0" bIns="0" rtlCol="0"/>
            <a:lstStyle/>
            <a:p>
              <a:endParaRPr/>
            </a:p>
          </p:txBody>
        </p:sp>
        <p:sp>
          <p:nvSpPr>
            <p:cNvPr id="1987" name="object 1994">
              <a:extLst>
                <a:ext uri="{FF2B5EF4-FFF2-40B4-BE49-F238E27FC236}">
                  <a16:creationId xmlns:a16="http://schemas.microsoft.com/office/drawing/2014/main" id="{C5117534-A1A7-4829-1A51-020996A14457}"/>
                </a:ext>
              </a:extLst>
            </p:cNvPr>
            <p:cNvSpPr/>
            <p:nvPr/>
          </p:nvSpPr>
          <p:spPr>
            <a:xfrm>
              <a:off x="11682310"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1988" name="object 1995">
              <a:extLst>
                <a:ext uri="{FF2B5EF4-FFF2-40B4-BE49-F238E27FC236}">
                  <a16:creationId xmlns:a16="http://schemas.microsoft.com/office/drawing/2014/main" id="{B01B6364-0701-4D97-ABDD-7ACC1708D732}"/>
                </a:ext>
              </a:extLst>
            </p:cNvPr>
            <p:cNvSpPr/>
            <p:nvPr/>
          </p:nvSpPr>
          <p:spPr>
            <a:xfrm>
              <a:off x="11721376" y="244859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4734E">
                <a:alpha val="79998"/>
              </a:srgbClr>
            </a:solidFill>
          </p:spPr>
          <p:txBody>
            <a:bodyPr wrap="square" lIns="0" tIns="0" rIns="0" bIns="0" rtlCol="0"/>
            <a:lstStyle/>
            <a:p>
              <a:endParaRPr/>
            </a:p>
          </p:txBody>
        </p:sp>
        <p:sp>
          <p:nvSpPr>
            <p:cNvPr id="1989" name="object 1996">
              <a:extLst>
                <a:ext uri="{FF2B5EF4-FFF2-40B4-BE49-F238E27FC236}">
                  <a16:creationId xmlns:a16="http://schemas.microsoft.com/office/drawing/2014/main" id="{285245EB-59E3-2627-3C63-DEFD830E2BE6}"/>
                </a:ext>
              </a:extLst>
            </p:cNvPr>
            <p:cNvSpPr/>
            <p:nvPr/>
          </p:nvSpPr>
          <p:spPr>
            <a:xfrm>
              <a:off x="11760428"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1">
                <a:alpha val="79998"/>
              </a:srgbClr>
            </a:solidFill>
          </p:spPr>
          <p:txBody>
            <a:bodyPr wrap="square" lIns="0" tIns="0" rIns="0" bIns="0" rtlCol="0"/>
            <a:lstStyle/>
            <a:p>
              <a:endParaRPr/>
            </a:p>
          </p:txBody>
        </p:sp>
        <p:sp>
          <p:nvSpPr>
            <p:cNvPr id="1990" name="object 1997">
              <a:extLst>
                <a:ext uri="{FF2B5EF4-FFF2-40B4-BE49-F238E27FC236}">
                  <a16:creationId xmlns:a16="http://schemas.microsoft.com/office/drawing/2014/main" id="{21EBA74A-FA49-9177-F470-F6F2D689B7E1}"/>
                </a:ext>
              </a:extLst>
            </p:cNvPr>
            <p:cNvSpPr/>
            <p:nvPr/>
          </p:nvSpPr>
          <p:spPr>
            <a:xfrm>
              <a:off x="11799493" y="244859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5A0">
                <a:alpha val="79998"/>
              </a:srgbClr>
            </a:solidFill>
          </p:spPr>
          <p:txBody>
            <a:bodyPr wrap="square" lIns="0" tIns="0" rIns="0" bIns="0" rtlCol="0"/>
            <a:lstStyle/>
            <a:p>
              <a:endParaRPr/>
            </a:p>
          </p:txBody>
        </p:sp>
        <p:sp>
          <p:nvSpPr>
            <p:cNvPr id="1991" name="object 1998">
              <a:extLst>
                <a:ext uri="{FF2B5EF4-FFF2-40B4-BE49-F238E27FC236}">
                  <a16:creationId xmlns:a16="http://schemas.microsoft.com/office/drawing/2014/main" id="{1529CC7F-2E4E-A9E1-A889-6D324FFD95A9}"/>
                </a:ext>
              </a:extLst>
            </p:cNvPr>
            <p:cNvSpPr/>
            <p:nvPr/>
          </p:nvSpPr>
          <p:spPr>
            <a:xfrm>
              <a:off x="11838546"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1992" name="object 1999">
              <a:extLst>
                <a:ext uri="{FF2B5EF4-FFF2-40B4-BE49-F238E27FC236}">
                  <a16:creationId xmlns:a16="http://schemas.microsoft.com/office/drawing/2014/main" id="{E5C52443-981C-FD77-A3C7-0D2362201226}"/>
                </a:ext>
              </a:extLst>
            </p:cNvPr>
            <p:cNvSpPr/>
            <p:nvPr/>
          </p:nvSpPr>
          <p:spPr>
            <a:xfrm>
              <a:off x="11877611" y="2448598"/>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07A">
                <a:alpha val="79998"/>
              </a:srgbClr>
            </a:solidFill>
          </p:spPr>
          <p:txBody>
            <a:bodyPr wrap="square" lIns="0" tIns="0" rIns="0" bIns="0" rtlCol="0"/>
            <a:lstStyle/>
            <a:p>
              <a:endParaRPr/>
            </a:p>
          </p:txBody>
        </p:sp>
        <p:sp>
          <p:nvSpPr>
            <p:cNvPr id="1993" name="object 2000">
              <a:extLst>
                <a:ext uri="{FF2B5EF4-FFF2-40B4-BE49-F238E27FC236}">
                  <a16:creationId xmlns:a16="http://schemas.microsoft.com/office/drawing/2014/main" id="{E1B65B08-1D4D-DAD5-01F3-11F950D791FC}"/>
                </a:ext>
              </a:extLst>
            </p:cNvPr>
            <p:cNvSpPr/>
            <p:nvPr/>
          </p:nvSpPr>
          <p:spPr>
            <a:xfrm>
              <a:off x="11916663"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A5A3F">
                <a:alpha val="79998"/>
              </a:srgbClr>
            </a:solidFill>
          </p:spPr>
          <p:txBody>
            <a:bodyPr wrap="square" lIns="0" tIns="0" rIns="0" bIns="0" rtlCol="0"/>
            <a:lstStyle/>
            <a:p>
              <a:endParaRPr/>
            </a:p>
          </p:txBody>
        </p:sp>
        <p:sp>
          <p:nvSpPr>
            <p:cNvPr id="1994" name="object 2001">
              <a:extLst>
                <a:ext uri="{FF2B5EF4-FFF2-40B4-BE49-F238E27FC236}">
                  <a16:creationId xmlns:a16="http://schemas.microsoft.com/office/drawing/2014/main" id="{5A53251B-ADF5-C375-51E6-724FDCCAA1E1}"/>
                </a:ext>
              </a:extLst>
            </p:cNvPr>
            <p:cNvSpPr/>
            <p:nvPr/>
          </p:nvSpPr>
          <p:spPr>
            <a:xfrm>
              <a:off x="11955729" y="2448598"/>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1995" name="object 2002">
              <a:extLst>
                <a:ext uri="{FF2B5EF4-FFF2-40B4-BE49-F238E27FC236}">
                  <a16:creationId xmlns:a16="http://schemas.microsoft.com/office/drawing/2014/main" id="{E36D5066-4D68-1686-A8CC-69DA8BDE193F}"/>
                </a:ext>
              </a:extLst>
            </p:cNvPr>
            <p:cNvSpPr/>
            <p:nvPr/>
          </p:nvSpPr>
          <p:spPr>
            <a:xfrm>
              <a:off x="10041851" y="248664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6A3">
                <a:alpha val="79998"/>
              </a:srgbClr>
            </a:solidFill>
          </p:spPr>
          <p:txBody>
            <a:bodyPr wrap="square" lIns="0" tIns="0" rIns="0" bIns="0" rtlCol="0"/>
            <a:lstStyle/>
            <a:p>
              <a:endParaRPr/>
            </a:p>
          </p:txBody>
        </p:sp>
        <p:sp>
          <p:nvSpPr>
            <p:cNvPr id="1996" name="object 2003">
              <a:extLst>
                <a:ext uri="{FF2B5EF4-FFF2-40B4-BE49-F238E27FC236}">
                  <a16:creationId xmlns:a16="http://schemas.microsoft.com/office/drawing/2014/main" id="{9605764A-2F48-72AD-FB47-E4264F01FC2B}"/>
                </a:ext>
              </a:extLst>
            </p:cNvPr>
            <p:cNvSpPr/>
            <p:nvPr/>
          </p:nvSpPr>
          <p:spPr>
            <a:xfrm>
              <a:off x="10080904" y="248664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3BE">
                <a:alpha val="79998"/>
              </a:srgbClr>
            </a:solidFill>
          </p:spPr>
          <p:txBody>
            <a:bodyPr wrap="square" lIns="0" tIns="0" rIns="0" bIns="0" rtlCol="0"/>
            <a:lstStyle/>
            <a:p>
              <a:endParaRPr/>
            </a:p>
          </p:txBody>
        </p:sp>
        <p:sp>
          <p:nvSpPr>
            <p:cNvPr id="1997" name="object 2004">
              <a:extLst>
                <a:ext uri="{FF2B5EF4-FFF2-40B4-BE49-F238E27FC236}">
                  <a16:creationId xmlns:a16="http://schemas.microsoft.com/office/drawing/2014/main" id="{C2B85C6B-313B-E1ED-6FF8-D6C81EE495DC}"/>
                </a:ext>
              </a:extLst>
            </p:cNvPr>
            <p:cNvSpPr/>
            <p:nvPr/>
          </p:nvSpPr>
          <p:spPr>
            <a:xfrm>
              <a:off x="10119969"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1998" name="object 2005">
              <a:extLst>
                <a:ext uri="{FF2B5EF4-FFF2-40B4-BE49-F238E27FC236}">
                  <a16:creationId xmlns:a16="http://schemas.microsoft.com/office/drawing/2014/main" id="{6AF91818-0C1D-21AD-1A92-034C2F05FF85}"/>
                </a:ext>
              </a:extLst>
            </p:cNvPr>
            <p:cNvSpPr/>
            <p:nvPr/>
          </p:nvSpPr>
          <p:spPr>
            <a:xfrm>
              <a:off x="10159022"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09A">
                <a:alpha val="79998"/>
              </a:srgbClr>
            </a:solidFill>
          </p:spPr>
          <p:txBody>
            <a:bodyPr wrap="square" lIns="0" tIns="0" rIns="0" bIns="0" rtlCol="0"/>
            <a:lstStyle/>
            <a:p>
              <a:endParaRPr/>
            </a:p>
          </p:txBody>
        </p:sp>
        <p:sp>
          <p:nvSpPr>
            <p:cNvPr id="1999" name="object 2006">
              <a:extLst>
                <a:ext uri="{FF2B5EF4-FFF2-40B4-BE49-F238E27FC236}">
                  <a16:creationId xmlns:a16="http://schemas.microsoft.com/office/drawing/2014/main" id="{04E5857F-A9AD-BDAB-72F6-A557E1738CB2}"/>
                </a:ext>
              </a:extLst>
            </p:cNvPr>
            <p:cNvSpPr/>
            <p:nvPr/>
          </p:nvSpPr>
          <p:spPr>
            <a:xfrm>
              <a:off x="10198087"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2000" name="object 2007">
              <a:extLst>
                <a:ext uri="{FF2B5EF4-FFF2-40B4-BE49-F238E27FC236}">
                  <a16:creationId xmlns:a16="http://schemas.microsoft.com/office/drawing/2014/main" id="{5E84A433-3D77-0AA2-7A78-11EBF8EB3866}"/>
                </a:ext>
              </a:extLst>
            </p:cNvPr>
            <p:cNvSpPr/>
            <p:nvPr/>
          </p:nvSpPr>
          <p:spPr>
            <a:xfrm>
              <a:off x="10237139"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2001" name="object 2008">
              <a:extLst>
                <a:ext uri="{FF2B5EF4-FFF2-40B4-BE49-F238E27FC236}">
                  <a16:creationId xmlns:a16="http://schemas.microsoft.com/office/drawing/2014/main" id="{EBE0EF19-7B5D-A6AF-71DC-2F643250D739}"/>
                </a:ext>
              </a:extLst>
            </p:cNvPr>
            <p:cNvSpPr/>
            <p:nvPr/>
          </p:nvSpPr>
          <p:spPr>
            <a:xfrm>
              <a:off x="10276204"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2002" name="object 2009">
              <a:extLst>
                <a:ext uri="{FF2B5EF4-FFF2-40B4-BE49-F238E27FC236}">
                  <a16:creationId xmlns:a16="http://schemas.microsoft.com/office/drawing/2014/main" id="{2172DE7B-411A-2E54-F9A7-4B5AD611FDA8}"/>
                </a:ext>
              </a:extLst>
            </p:cNvPr>
            <p:cNvSpPr/>
            <p:nvPr/>
          </p:nvSpPr>
          <p:spPr>
            <a:xfrm>
              <a:off x="10315257"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2003" name="object 2010">
              <a:extLst>
                <a:ext uri="{FF2B5EF4-FFF2-40B4-BE49-F238E27FC236}">
                  <a16:creationId xmlns:a16="http://schemas.microsoft.com/office/drawing/2014/main" id="{78C80D37-9A7F-55E7-E506-FEC12C09A60D}"/>
                </a:ext>
              </a:extLst>
            </p:cNvPr>
            <p:cNvSpPr/>
            <p:nvPr/>
          </p:nvSpPr>
          <p:spPr>
            <a:xfrm>
              <a:off x="10354322"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2004" name="object 2011">
              <a:extLst>
                <a:ext uri="{FF2B5EF4-FFF2-40B4-BE49-F238E27FC236}">
                  <a16:creationId xmlns:a16="http://schemas.microsoft.com/office/drawing/2014/main" id="{4A16A2DF-37A2-97D3-21C4-11A901BDEFAE}"/>
                </a:ext>
              </a:extLst>
            </p:cNvPr>
            <p:cNvSpPr/>
            <p:nvPr/>
          </p:nvSpPr>
          <p:spPr>
            <a:xfrm>
              <a:off x="10393375"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2005" name="object 2012">
              <a:extLst>
                <a:ext uri="{FF2B5EF4-FFF2-40B4-BE49-F238E27FC236}">
                  <a16:creationId xmlns:a16="http://schemas.microsoft.com/office/drawing/2014/main" id="{C65A52AD-E914-5CE7-418D-EF285C4982CF}"/>
                </a:ext>
              </a:extLst>
            </p:cNvPr>
            <p:cNvSpPr/>
            <p:nvPr/>
          </p:nvSpPr>
          <p:spPr>
            <a:xfrm>
              <a:off x="10432440"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2006" name="object 2013">
              <a:extLst>
                <a:ext uri="{FF2B5EF4-FFF2-40B4-BE49-F238E27FC236}">
                  <a16:creationId xmlns:a16="http://schemas.microsoft.com/office/drawing/2014/main" id="{BCC8577C-553A-3CBB-B279-7632C3F724CF}"/>
                </a:ext>
              </a:extLst>
            </p:cNvPr>
            <p:cNvSpPr/>
            <p:nvPr/>
          </p:nvSpPr>
          <p:spPr>
            <a:xfrm>
              <a:off x="10471492"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2007" name="object 2014">
              <a:extLst>
                <a:ext uri="{FF2B5EF4-FFF2-40B4-BE49-F238E27FC236}">
                  <a16:creationId xmlns:a16="http://schemas.microsoft.com/office/drawing/2014/main" id="{4A4008AF-A810-BD4C-D814-870CEE772BF7}"/>
                </a:ext>
              </a:extLst>
            </p:cNvPr>
            <p:cNvSpPr/>
            <p:nvPr/>
          </p:nvSpPr>
          <p:spPr>
            <a:xfrm>
              <a:off x="10510558"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2008" name="object 2015">
              <a:extLst>
                <a:ext uri="{FF2B5EF4-FFF2-40B4-BE49-F238E27FC236}">
                  <a16:creationId xmlns:a16="http://schemas.microsoft.com/office/drawing/2014/main" id="{59B6EE97-5C68-DDD9-475C-4BF97648F2CC}"/>
                </a:ext>
              </a:extLst>
            </p:cNvPr>
            <p:cNvSpPr/>
            <p:nvPr/>
          </p:nvSpPr>
          <p:spPr>
            <a:xfrm>
              <a:off x="10549610"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2009" name="object 2016">
              <a:extLst>
                <a:ext uri="{FF2B5EF4-FFF2-40B4-BE49-F238E27FC236}">
                  <a16:creationId xmlns:a16="http://schemas.microsoft.com/office/drawing/2014/main" id="{0C146858-9AD0-3B61-C2CC-229BFE69B43D}"/>
                </a:ext>
              </a:extLst>
            </p:cNvPr>
            <p:cNvSpPr/>
            <p:nvPr/>
          </p:nvSpPr>
          <p:spPr>
            <a:xfrm>
              <a:off x="10588675"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010" name="object 2017">
              <a:extLst>
                <a:ext uri="{FF2B5EF4-FFF2-40B4-BE49-F238E27FC236}">
                  <a16:creationId xmlns:a16="http://schemas.microsoft.com/office/drawing/2014/main" id="{C4568120-9189-FF0A-1C22-23A2D1C42E07}"/>
                </a:ext>
              </a:extLst>
            </p:cNvPr>
            <p:cNvSpPr/>
            <p:nvPr/>
          </p:nvSpPr>
          <p:spPr>
            <a:xfrm>
              <a:off x="10627728"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2011" name="object 2018">
              <a:extLst>
                <a:ext uri="{FF2B5EF4-FFF2-40B4-BE49-F238E27FC236}">
                  <a16:creationId xmlns:a16="http://schemas.microsoft.com/office/drawing/2014/main" id="{E60ED87F-7EF6-AB9C-317D-62FF8DD3DA9C}"/>
                </a:ext>
              </a:extLst>
            </p:cNvPr>
            <p:cNvSpPr/>
            <p:nvPr/>
          </p:nvSpPr>
          <p:spPr>
            <a:xfrm>
              <a:off x="10666793"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2012" name="object 2019">
              <a:extLst>
                <a:ext uri="{FF2B5EF4-FFF2-40B4-BE49-F238E27FC236}">
                  <a16:creationId xmlns:a16="http://schemas.microsoft.com/office/drawing/2014/main" id="{F5057770-39A2-D152-FDB3-48F890B8CBD8}"/>
                </a:ext>
              </a:extLst>
            </p:cNvPr>
            <p:cNvSpPr/>
            <p:nvPr/>
          </p:nvSpPr>
          <p:spPr>
            <a:xfrm>
              <a:off x="10705845"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2013" name="object 2020">
              <a:extLst>
                <a:ext uri="{FF2B5EF4-FFF2-40B4-BE49-F238E27FC236}">
                  <a16:creationId xmlns:a16="http://schemas.microsoft.com/office/drawing/2014/main" id="{859DD4AB-22D6-9EC3-FFAD-D993817200DE}"/>
                </a:ext>
              </a:extLst>
            </p:cNvPr>
            <p:cNvSpPr/>
            <p:nvPr/>
          </p:nvSpPr>
          <p:spPr>
            <a:xfrm>
              <a:off x="10744911"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2014" name="object 2021">
              <a:extLst>
                <a:ext uri="{FF2B5EF4-FFF2-40B4-BE49-F238E27FC236}">
                  <a16:creationId xmlns:a16="http://schemas.microsoft.com/office/drawing/2014/main" id="{D5E50185-C46E-57B8-6828-464CB7043A2B}"/>
                </a:ext>
              </a:extLst>
            </p:cNvPr>
            <p:cNvSpPr/>
            <p:nvPr/>
          </p:nvSpPr>
          <p:spPr>
            <a:xfrm>
              <a:off x="10783963"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2015" name="object 2022">
              <a:extLst>
                <a:ext uri="{FF2B5EF4-FFF2-40B4-BE49-F238E27FC236}">
                  <a16:creationId xmlns:a16="http://schemas.microsoft.com/office/drawing/2014/main" id="{B22A2773-6C3D-02ED-3D92-36B36F14BC3F}"/>
                </a:ext>
              </a:extLst>
            </p:cNvPr>
            <p:cNvSpPr/>
            <p:nvPr/>
          </p:nvSpPr>
          <p:spPr>
            <a:xfrm>
              <a:off x="10823028" y="248664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D96">
                <a:alpha val="79998"/>
              </a:srgbClr>
            </a:solidFill>
          </p:spPr>
          <p:txBody>
            <a:bodyPr wrap="square" lIns="0" tIns="0" rIns="0" bIns="0" rtlCol="0"/>
            <a:lstStyle/>
            <a:p>
              <a:endParaRPr/>
            </a:p>
          </p:txBody>
        </p:sp>
        <p:sp>
          <p:nvSpPr>
            <p:cNvPr id="2016" name="object 2023">
              <a:extLst>
                <a:ext uri="{FF2B5EF4-FFF2-40B4-BE49-F238E27FC236}">
                  <a16:creationId xmlns:a16="http://schemas.microsoft.com/office/drawing/2014/main" id="{CE41FC7F-A6D3-AC5C-0893-3D871335EFA8}"/>
                </a:ext>
              </a:extLst>
            </p:cNvPr>
            <p:cNvSpPr/>
            <p:nvPr/>
          </p:nvSpPr>
          <p:spPr>
            <a:xfrm>
              <a:off x="10862081"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2017" name="object 2024">
              <a:extLst>
                <a:ext uri="{FF2B5EF4-FFF2-40B4-BE49-F238E27FC236}">
                  <a16:creationId xmlns:a16="http://schemas.microsoft.com/office/drawing/2014/main" id="{1A0FFA9A-3601-C617-E8DD-AF1E3899004D}"/>
                </a:ext>
              </a:extLst>
            </p:cNvPr>
            <p:cNvSpPr/>
            <p:nvPr/>
          </p:nvSpPr>
          <p:spPr>
            <a:xfrm>
              <a:off x="10901146" y="248664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EB3">
                <a:alpha val="79998"/>
              </a:srgbClr>
            </a:solidFill>
          </p:spPr>
          <p:txBody>
            <a:bodyPr wrap="square" lIns="0" tIns="0" rIns="0" bIns="0" rtlCol="0"/>
            <a:lstStyle/>
            <a:p>
              <a:endParaRPr/>
            </a:p>
          </p:txBody>
        </p:sp>
        <p:sp>
          <p:nvSpPr>
            <p:cNvPr id="2018" name="object 2025">
              <a:extLst>
                <a:ext uri="{FF2B5EF4-FFF2-40B4-BE49-F238E27FC236}">
                  <a16:creationId xmlns:a16="http://schemas.microsoft.com/office/drawing/2014/main" id="{02042475-A27A-F156-B350-072FA010A1F5}"/>
                </a:ext>
              </a:extLst>
            </p:cNvPr>
            <p:cNvSpPr/>
            <p:nvPr/>
          </p:nvSpPr>
          <p:spPr>
            <a:xfrm>
              <a:off x="10940199"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2019" name="object 2026">
              <a:extLst>
                <a:ext uri="{FF2B5EF4-FFF2-40B4-BE49-F238E27FC236}">
                  <a16:creationId xmlns:a16="http://schemas.microsoft.com/office/drawing/2014/main" id="{D107C057-1F21-752F-6B55-2B87D7012130}"/>
                </a:ext>
              </a:extLst>
            </p:cNvPr>
            <p:cNvSpPr/>
            <p:nvPr/>
          </p:nvSpPr>
          <p:spPr>
            <a:xfrm>
              <a:off x="10979251"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020" name="object 2027">
              <a:extLst>
                <a:ext uri="{FF2B5EF4-FFF2-40B4-BE49-F238E27FC236}">
                  <a16:creationId xmlns:a16="http://schemas.microsoft.com/office/drawing/2014/main" id="{8B02CF9E-34BF-E989-6978-A2D4CF52EF8C}"/>
                </a:ext>
              </a:extLst>
            </p:cNvPr>
            <p:cNvSpPr/>
            <p:nvPr/>
          </p:nvSpPr>
          <p:spPr>
            <a:xfrm>
              <a:off x="11018316"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2021" name="object 2028">
              <a:extLst>
                <a:ext uri="{FF2B5EF4-FFF2-40B4-BE49-F238E27FC236}">
                  <a16:creationId xmlns:a16="http://schemas.microsoft.com/office/drawing/2014/main" id="{F52BB34D-8BB5-5A53-8D61-5C404C12407B}"/>
                </a:ext>
              </a:extLst>
            </p:cNvPr>
            <p:cNvSpPr/>
            <p:nvPr/>
          </p:nvSpPr>
          <p:spPr>
            <a:xfrm>
              <a:off x="11057369"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2022" name="object 2029">
              <a:extLst>
                <a:ext uri="{FF2B5EF4-FFF2-40B4-BE49-F238E27FC236}">
                  <a16:creationId xmlns:a16="http://schemas.microsoft.com/office/drawing/2014/main" id="{2376C091-3A75-0ECB-5F27-B67C348FA63E}"/>
                </a:ext>
              </a:extLst>
            </p:cNvPr>
            <p:cNvSpPr/>
            <p:nvPr/>
          </p:nvSpPr>
          <p:spPr>
            <a:xfrm>
              <a:off x="11096434"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2023" name="object 2030">
              <a:extLst>
                <a:ext uri="{FF2B5EF4-FFF2-40B4-BE49-F238E27FC236}">
                  <a16:creationId xmlns:a16="http://schemas.microsoft.com/office/drawing/2014/main" id="{F3295AB7-0019-98F6-D616-57D19AE95D8C}"/>
                </a:ext>
              </a:extLst>
            </p:cNvPr>
            <p:cNvSpPr/>
            <p:nvPr/>
          </p:nvSpPr>
          <p:spPr>
            <a:xfrm>
              <a:off x="11135486"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2024" name="object 2031">
              <a:extLst>
                <a:ext uri="{FF2B5EF4-FFF2-40B4-BE49-F238E27FC236}">
                  <a16:creationId xmlns:a16="http://schemas.microsoft.com/office/drawing/2014/main" id="{D4C0DE28-974B-B146-5169-B4880D5278A0}"/>
                </a:ext>
              </a:extLst>
            </p:cNvPr>
            <p:cNvSpPr/>
            <p:nvPr/>
          </p:nvSpPr>
          <p:spPr>
            <a:xfrm>
              <a:off x="11174552"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1">
                <a:alpha val="79998"/>
              </a:srgbClr>
            </a:solidFill>
          </p:spPr>
          <p:txBody>
            <a:bodyPr wrap="square" lIns="0" tIns="0" rIns="0" bIns="0" rtlCol="0"/>
            <a:lstStyle/>
            <a:p>
              <a:endParaRPr/>
            </a:p>
          </p:txBody>
        </p:sp>
        <p:sp>
          <p:nvSpPr>
            <p:cNvPr id="2025" name="object 2032">
              <a:extLst>
                <a:ext uri="{FF2B5EF4-FFF2-40B4-BE49-F238E27FC236}">
                  <a16:creationId xmlns:a16="http://schemas.microsoft.com/office/drawing/2014/main" id="{8B818008-74D2-9B28-AF98-13E8DFF90F94}"/>
                </a:ext>
              </a:extLst>
            </p:cNvPr>
            <p:cNvSpPr/>
            <p:nvPr/>
          </p:nvSpPr>
          <p:spPr>
            <a:xfrm>
              <a:off x="11213604"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2026" name="object 2033">
              <a:extLst>
                <a:ext uri="{FF2B5EF4-FFF2-40B4-BE49-F238E27FC236}">
                  <a16:creationId xmlns:a16="http://schemas.microsoft.com/office/drawing/2014/main" id="{99B3B1DE-0DBC-23B2-CD90-B1853A836A52}"/>
                </a:ext>
              </a:extLst>
            </p:cNvPr>
            <p:cNvSpPr/>
            <p:nvPr/>
          </p:nvSpPr>
          <p:spPr>
            <a:xfrm>
              <a:off x="11252669"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2027" name="object 2034">
              <a:extLst>
                <a:ext uri="{FF2B5EF4-FFF2-40B4-BE49-F238E27FC236}">
                  <a16:creationId xmlns:a16="http://schemas.microsoft.com/office/drawing/2014/main" id="{D6C42C2A-95ED-C717-3C8B-50D011D13305}"/>
                </a:ext>
              </a:extLst>
            </p:cNvPr>
            <p:cNvSpPr/>
            <p:nvPr/>
          </p:nvSpPr>
          <p:spPr>
            <a:xfrm>
              <a:off x="11291722"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0">
                <a:alpha val="79998"/>
              </a:srgbClr>
            </a:solidFill>
          </p:spPr>
          <p:txBody>
            <a:bodyPr wrap="square" lIns="0" tIns="0" rIns="0" bIns="0" rtlCol="0"/>
            <a:lstStyle/>
            <a:p>
              <a:endParaRPr/>
            </a:p>
          </p:txBody>
        </p:sp>
        <p:sp>
          <p:nvSpPr>
            <p:cNvPr id="2028" name="object 2035">
              <a:extLst>
                <a:ext uri="{FF2B5EF4-FFF2-40B4-BE49-F238E27FC236}">
                  <a16:creationId xmlns:a16="http://schemas.microsoft.com/office/drawing/2014/main" id="{5FFF56AF-98E4-9090-3BA3-B179D8DB1A46}"/>
                </a:ext>
              </a:extLst>
            </p:cNvPr>
            <p:cNvSpPr/>
            <p:nvPr/>
          </p:nvSpPr>
          <p:spPr>
            <a:xfrm>
              <a:off x="11330787"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029" name="object 2036">
              <a:extLst>
                <a:ext uri="{FF2B5EF4-FFF2-40B4-BE49-F238E27FC236}">
                  <a16:creationId xmlns:a16="http://schemas.microsoft.com/office/drawing/2014/main" id="{3C69AE09-A42C-A68A-A577-D6554CEE9DFB}"/>
                </a:ext>
              </a:extLst>
            </p:cNvPr>
            <p:cNvSpPr/>
            <p:nvPr/>
          </p:nvSpPr>
          <p:spPr>
            <a:xfrm>
              <a:off x="11369840"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2030" name="object 2037">
              <a:extLst>
                <a:ext uri="{FF2B5EF4-FFF2-40B4-BE49-F238E27FC236}">
                  <a16:creationId xmlns:a16="http://schemas.microsoft.com/office/drawing/2014/main" id="{CDFB3814-241A-C255-B0D1-846084C2F5D5}"/>
                </a:ext>
              </a:extLst>
            </p:cNvPr>
            <p:cNvSpPr/>
            <p:nvPr/>
          </p:nvSpPr>
          <p:spPr>
            <a:xfrm>
              <a:off x="11408905"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2031" name="object 2038">
              <a:extLst>
                <a:ext uri="{FF2B5EF4-FFF2-40B4-BE49-F238E27FC236}">
                  <a16:creationId xmlns:a16="http://schemas.microsoft.com/office/drawing/2014/main" id="{96FE2B69-4739-D0B0-ED54-117228A0F674}"/>
                </a:ext>
              </a:extLst>
            </p:cNvPr>
            <p:cNvSpPr/>
            <p:nvPr/>
          </p:nvSpPr>
          <p:spPr>
            <a:xfrm>
              <a:off x="11447957"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2032" name="object 2039">
              <a:extLst>
                <a:ext uri="{FF2B5EF4-FFF2-40B4-BE49-F238E27FC236}">
                  <a16:creationId xmlns:a16="http://schemas.microsoft.com/office/drawing/2014/main" id="{C8C1D972-6A28-0ED4-1C5B-F0DF81A13372}"/>
                </a:ext>
              </a:extLst>
            </p:cNvPr>
            <p:cNvSpPr/>
            <p:nvPr/>
          </p:nvSpPr>
          <p:spPr>
            <a:xfrm>
              <a:off x="11487022"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2033" name="object 2040">
              <a:extLst>
                <a:ext uri="{FF2B5EF4-FFF2-40B4-BE49-F238E27FC236}">
                  <a16:creationId xmlns:a16="http://schemas.microsoft.com/office/drawing/2014/main" id="{B6703818-6E60-FF94-E8A4-E0388408EE96}"/>
                </a:ext>
              </a:extLst>
            </p:cNvPr>
            <p:cNvSpPr/>
            <p:nvPr/>
          </p:nvSpPr>
          <p:spPr>
            <a:xfrm>
              <a:off x="11526075"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2034" name="object 2041">
              <a:extLst>
                <a:ext uri="{FF2B5EF4-FFF2-40B4-BE49-F238E27FC236}">
                  <a16:creationId xmlns:a16="http://schemas.microsoft.com/office/drawing/2014/main" id="{AF617496-D6B9-5111-21C4-88F8C8D55415}"/>
                </a:ext>
              </a:extLst>
            </p:cNvPr>
            <p:cNvSpPr/>
            <p:nvPr/>
          </p:nvSpPr>
          <p:spPr>
            <a:xfrm>
              <a:off x="11565140"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2">
                <a:alpha val="79998"/>
              </a:srgbClr>
            </a:solidFill>
          </p:spPr>
          <p:txBody>
            <a:bodyPr wrap="square" lIns="0" tIns="0" rIns="0" bIns="0" rtlCol="0"/>
            <a:lstStyle/>
            <a:p>
              <a:endParaRPr/>
            </a:p>
          </p:txBody>
        </p:sp>
        <p:sp>
          <p:nvSpPr>
            <p:cNvPr id="2035" name="object 2042">
              <a:extLst>
                <a:ext uri="{FF2B5EF4-FFF2-40B4-BE49-F238E27FC236}">
                  <a16:creationId xmlns:a16="http://schemas.microsoft.com/office/drawing/2014/main" id="{85E3DBA1-3819-9529-DAC0-E4265A868102}"/>
                </a:ext>
              </a:extLst>
            </p:cNvPr>
            <p:cNvSpPr/>
            <p:nvPr/>
          </p:nvSpPr>
          <p:spPr>
            <a:xfrm>
              <a:off x="11604193"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2036" name="object 2043">
              <a:extLst>
                <a:ext uri="{FF2B5EF4-FFF2-40B4-BE49-F238E27FC236}">
                  <a16:creationId xmlns:a16="http://schemas.microsoft.com/office/drawing/2014/main" id="{2E8388C9-095F-5814-284E-7366164EDC35}"/>
                </a:ext>
              </a:extLst>
            </p:cNvPr>
            <p:cNvSpPr/>
            <p:nvPr/>
          </p:nvSpPr>
          <p:spPr>
            <a:xfrm>
              <a:off x="11643258" y="248664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D96">
                <a:alpha val="79998"/>
              </a:srgbClr>
            </a:solidFill>
          </p:spPr>
          <p:txBody>
            <a:bodyPr wrap="square" lIns="0" tIns="0" rIns="0" bIns="0" rtlCol="0"/>
            <a:lstStyle/>
            <a:p>
              <a:endParaRPr/>
            </a:p>
          </p:txBody>
        </p:sp>
        <p:sp>
          <p:nvSpPr>
            <p:cNvPr id="2037" name="object 2044">
              <a:extLst>
                <a:ext uri="{FF2B5EF4-FFF2-40B4-BE49-F238E27FC236}">
                  <a16:creationId xmlns:a16="http://schemas.microsoft.com/office/drawing/2014/main" id="{F718E7A5-A99F-E66C-23A7-D8058DFDAFB3}"/>
                </a:ext>
              </a:extLst>
            </p:cNvPr>
            <p:cNvSpPr/>
            <p:nvPr/>
          </p:nvSpPr>
          <p:spPr>
            <a:xfrm>
              <a:off x="11682310"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2038" name="object 2045">
              <a:extLst>
                <a:ext uri="{FF2B5EF4-FFF2-40B4-BE49-F238E27FC236}">
                  <a16:creationId xmlns:a16="http://schemas.microsoft.com/office/drawing/2014/main" id="{47AD3520-6F92-39D4-1C3A-D7365AA279AF}"/>
                </a:ext>
              </a:extLst>
            </p:cNvPr>
            <p:cNvSpPr/>
            <p:nvPr/>
          </p:nvSpPr>
          <p:spPr>
            <a:xfrm>
              <a:off x="11721376" y="248664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8A7">
                <a:alpha val="79998"/>
              </a:srgbClr>
            </a:solidFill>
          </p:spPr>
          <p:txBody>
            <a:bodyPr wrap="square" lIns="0" tIns="0" rIns="0" bIns="0" rtlCol="0"/>
            <a:lstStyle/>
            <a:p>
              <a:endParaRPr/>
            </a:p>
          </p:txBody>
        </p:sp>
        <p:sp>
          <p:nvSpPr>
            <p:cNvPr id="2039" name="object 2046">
              <a:extLst>
                <a:ext uri="{FF2B5EF4-FFF2-40B4-BE49-F238E27FC236}">
                  <a16:creationId xmlns:a16="http://schemas.microsoft.com/office/drawing/2014/main" id="{D43DE881-3099-B38C-564B-DFC720C64A72}"/>
                </a:ext>
              </a:extLst>
            </p:cNvPr>
            <p:cNvSpPr/>
            <p:nvPr/>
          </p:nvSpPr>
          <p:spPr>
            <a:xfrm>
              <a:off x="11760428"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2040" name="object 2047">
              <a:extLst>
                <a:ext uri="{FF2B5EF4-FFF2-40B4-BE49-F238E27FC236}">
                  <a16:creationId xmlns:a16="http://schemas.microsoft.com/office/drawing/2014/main" id="{40CE7E57-10F6-76BA-8F02-C38EDD16BDF5}"/>
                </a:ext>
              </a:extLst>
            </p:cNvPr>
            <p:cNvSpPr/>
            <p:nvPr/>
          </p:nvSpPr>
          <p:spPr>
            <a:xfrm>
              <a:off x="11799493" y="248664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892">
                <a:alpha val="79998"/>
              </a:srgbClr>
            </a:solidFill>
          </p:spPr>
          <p:txBody>
            <a:bodyPr wrap="square" lIns="0" tIns="0" rIns="0" bIns="0" rtlCol="0"/>
            <a:lstStyle/>
            <a:p>
              <a:endParaRPr/>
            </a:p>
          </p:txBody>
        </p:sp>
        <p:sp>
          <p:nvSpPr>
            <p:cNvPr id="2041" name="object 2048">
              <a:extLst>
                <a:ext uri="{FF2B5EF4-FFF2-40B4-BE49-F238E27FC236}">
                  <a16:creationId xmlns:a16="http://schemas.microsoft.com/office/drawing/2014/main" id="{7CF98D23-5E88-F03D-D2D9-FC32630B2F20}"/>
                </a:ext>
              </a:extLst>
            </p:cNvPr>
            <p:cNvSpPr/>
            <p:nvPr/>
          </p:nvSpPr>
          <p:spPr>
            <a:xfrm>
              <a:off x="11838546"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9A8">
                <a:alpha val="79998"/>
              </a:srgbClr>
            </a:solidFill>
          </p:spPr>
          <p:txBody>
            <a:bodyPr wrap="square" lIns="0" tIns="0" rIns="0" bIns="0" rtlCol="0"/>
            <a:lstStyle/>
            <a:p>
              <a:endParaRPr/>
            </a:p>
          </p:txBody>
        </p:sp>
        <p:sp>
          <p:nvSpPr>
            <p:cNvPr id="2042" name="object 2049">
              <a:extLst>
                <a:ext uri="{FF2B5EF4-FFF2-40B4-BE49-F238E27FC236}">
                  <a16:creationId xmlns:a16="http://schemas.microsoft.com/office/drawing/2014/main" id="{AB350BCC-D91C-1D2E-98F7-000E4F860DA2}"/>
                </a:ext>
              </a:extLst>
            </p:cNvPr>
            <p:cNvSpPr/>
            <p:nvPr/>
          </p:nvSpPr>
          <p:spPr>
            <a:xfrm>
              <a:off x="11877611" y="2486647"/>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6A3">
                <a:alpha val="79998"/>
              </a:srgbClr>
            </a:solidFill>
          </p:spPr>
          <p:txBody>
            <a:bodyPr wrap="square" lIns="0" tIns="0" rIns="0" bIns="0" rtlCol="0"/>
            <a:lstStyle/>
            <a:p>
              <a:endParaRPr/>
            </a:p>
          </p:txBody>
        </p:sp>
        <p:sp>
          <p:nvSpPr>
            <p:cNvPr id="2043" name="object 2050">
              <a:extLst>
                <a:ext uri="{FF2B5EF4-FFF2-40B4-BE49-F238E27FC236}">
                  <a16:creationId xmlns:a16="http://schemas.microsoft.com/office/drawing/2014/main" id="{2AFAA003-180D-EA31-87C7-FE19923E774A}"/>
                </a:ext>
              </a:extLst>
            </p:cNvPr>
            <p:cNvSpPr/>
            <p:nvPr/>
          </p:nvSpPr>
          <p:spPr>
            <a:xfrm>
              <a:off x="11916663"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2044" name="object 2051">
              <a:extLst>
                <a:ext uri="{FF2B5EF4-FFF2-40B4-BE49-F238E27FC236}">
                  <a16:creationId xmlns:a16="http://schemas.microsoft.com/office/drawing/2014/main" id="{A5A60041-F81D-6DCD-4100-29921D9B0481}"/>
                </a:ext>
              </a:extLst>
            </p:cNvPr>
            <p:cNvSpPr/>
            <p:nvPr/>
          </p:nvSpPr>
          <p:spPr>
            <a:xfrm>
              <a:off x="11955729" y="2486647"/>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0B8">
                <a:alpha val="79998"/>
              </a:srgbClr>
            </a:solidFill>
          </p:spPr>
          <p:txBody>
            <a:bodyPr wrap="square" lIns="0" tIns="0" rIns="0" bIns="0" rtlCol="0"/>
            <a:lstStyle/>
            <a:p>
              <a:endParaRPr/>
            </a:p>
          </p:txBody>
        </p:sp>
        <p:sp>
          <p:nvSpPr>
            <p:cNvPr id="2045" name="object 2052">
              <a:extLst>
                <a:ext uri="{FF2B5EF4-FFF2-40B4-BE49-F238E27FC236}">
                  <a16:creationId xmlns:a16="http://schemas.microsoft.com/office/drawing/2014/main" id="{BB5B767C-5D24-FFFC-D82C-16262A8FF1A7}"/>
                </a:ext>
              </a:extLst>
            </p:cNvPr>
            <p:cNvSpPr/>
            <p:nvPr/>
          </p:nvSpPr>
          <p:spPr>
            <a:xfrm>
              <a:off x="10041851" y="252469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57750">
                <a:alpha val="79998"/>
              </a:srgbClr>
            </a:solidFill>
          </p:spPr>
          <p:txBody>
            <a:bodyPr wrap="square" lIns="0" tIns="0" rIns="0" bIns="0" rtlCol="0"/>
            <a:lstStyle/>
            <a:p>
              <a:endParaRPr/>
            </a:p>
          </p:txBody>
        </p:sp>
        <p:sp>
          <p:nvSpPr>
            <p:cNvPr id="2046" name="object 2053">
              <a:extLst>
                <a:ext uri="{FF2B5EF4-FFF2-40B4-BE49-F238E27FC236}">
                  <a16:creationId xmlns:a16="http://schemas.microsoft.com/office/drawing/2014/main" id="{8B6D7982-7049-212D-DBE1-F865CF94FD18}"/>
                </a:ext>
              </a:extLst>
            </p:cNvPr>
            <p:cNvSpPr/>
            <p:nvPr/>
          </p:nvSpPr>
          <p:spPr>
            <a:xfrm>
              <a:off x="10080904" y="252469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2047" name="object 2054">
              <a:extLst>
                <a:ext uri="{FF2B5EF4-FFF2-40B4-BE49-F238E27FC236}">
                  <a16:creationId xmlns:a16="http://schemas.microsoft.com/office/drawing/2014/main" id="{EB4D2908-2EC9-9229-1EB0-A9DB4A32704A}"/>
                </a:ext>
              </a:extLst>
            </p:cNvPr>
            <p:cNvSpPr/>
            <p:nvPr/>
          </p:nvSpPr>
          <p:spPr>
            <a:xfrm>
              <a:off x="10119969"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2048" name="object 2055">
              <a:extLst>
                <a:ext uri="{FF2B5EF4-FFF2-40B4-BE49-F238E27FC236}">
                  <a16:creationId xmlns:a16="http://schemas.microsoft.com/office/drawing/2014/main" id="{F87DC678-46B7-75A0-C9C8-E0ACD539CAD3}"/>
                </a:ext>
              </a:extLst>
            </p:cNvPr>
            <p:cNvSpPr/>
            <p:nvPr/>
          </p:nvSpPr>
          <p:spPr>
            <a:xfrm>
              <a:off x="10159022"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2049" name="object 2056">
              <a:extLst>
                <a:ext uri="{FF2B5EF4-FFF2-40B4-BE49-F238E27FC236}">
                  <a16:creationId xmlns:a16="http://schemas.microsoft.com/office/drawing/2014/main" id="{EE3ECCA7-2DE2-D3C3-A508-CD4ABA8FE7F9}"/>
                </a:ext>
              </a:extLst>
            </p:cNvPr>
            <p:cNvSpPr/>
            <p:nvPr/>
          </p:nvSpPr>
          <p:spPr>
            <a:xfrm>
              <a:off x="10198087"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2050" name="object 2057">
              <a:extLst>
                <a:ext uri="{FF2B5EF4-FFF2-40B4-BE49-F238E27FC236}">
                  <a16:creationId xmlns:a16="http://schemas.microsoft.com/office/drawing/2014/main" id="{71777AEE-600B-E3D6-CB4A-523AF5D9086A}"/>
                </a:ext>
              </a:extLst>
            </p:cNvPr>
            <p:cNvSpPr/>
            <p:nvPr/>
          </p:nvSpPr>
          <p:spPr>
            <a:xfrm>
              <a:off x="10237139"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2051" name="object 2058">
              <a:extLst>
                <a:ext uri="{FF2B5EF4-FFF2-40B4-BE49-F238E27FC236}">
                  <a16:creationId xmlns:a16="http://schemas.microsoft.com/office/drawing/2014/main" id="{EB201E08-F884-50B5-7C2B-8C8621F4CF77}"/>
                </a:ext>
              </a:extLst>
            </p:cNvPr>
            <p:cNvSpPr/>
            <p:nvPr/>
          </p:nvSpPr>
          <p:spPr>
            <a:xfrm>
              <a:off x="10276204"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2052" name="object 2059">
              <a:extLst>
                <a:ext uri="{FF2B5EF4-FFF2-40B4-BE49-F238E27FC236}">
                  <a16:creationId xmlns:a16="http://schemas.microsoft.com/office/drawing/2014/main" id="{0AC86388-F6F7-C37C-204A-5C17067EE16E}"/>
                </a:ext>
              </a:extLst>
            </p:cNvPr>
            <p:cNvSpPr/>
            <p:nvPr/>
          </p:nvSpPr>
          <p:spPr>
            <a:xfrm>
              <a:off x="10315257"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2053" name="object 2060">
              <a:extLst>
                <a:ext uri="{FF2B5EF4-FFF2-40B4-BE49-F238E27FC236}">
                  <a16:creationId xmlns:a16="http://schemas.microsoft.com/office/drawing/2014/main" id="{100B18CA-6CE1-8A52-490F-8FA4E7F57473}"/>
                </a:ext>
              </a:extLst>
            </p:cNvPr>
            <p:cNvSpPr/>
            <p:nvPr/>
          </p:nvSpPr>
          <p:spPr>
            <a:xfrm>
              <a:off x="10354322"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2054" name="object 2061">
              <a:extLst>
                <a:ext uri="{FF2B5EF4-FFF2-40B4-BE49-F238E27FC236}">
                  <a16:creationId xmlns:a16="http://schemas.microsoft.com/office/drawing/2014/main" id="{D760211E-FE7D-B563-7A60-C86C6826F439}"/>
                </a:ext>
              </a:extLst>
            </p:cNvPr>
            <p:cNvSpPr/>
            <p:nvPr/>
          </p:nvSpPr>
          <p:spPr>
            <a:xfrm>
              <a:off x="10393375"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2055" name="object 2062">
              <a:extLst>
                <a:ext uri="{FF2B5EF4-FFF2-40B4-BE49-F238E27FC236}">
                  <a16:creationId xmlns:a16="http://schemas.microsoft.com/office/drawing/2014/main" id="{03C77DA1-3300-3920-0844-BF565B1FF770}"/>
                </a:ext>
              </a:extLst>
            </p:cNvPr>
            <p:cNvSpPr/>
            <p:nvPr/>
          </p:nvSpPr>
          <p:spPr>
            <a:xfrm>
              <a:off x="10432440"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2056" name="object 2063">
              <a:extLst>
                <a:ext uri="{FF2B5EF4-FFF2-40B4-BE49-F238E27FC236}">
                  <a16:creationId xmlns:a16="http://schemas.microsoft.com/office/drawing/2014/main" id="{DD684B61-8216-97AF-633C-B4C1385D65E7}"/>
                </a:ext>
              </a:extLst>
            </p:cNvPr>
            <p:cNvSpPr/>
            <p:nvPr/>
          </p:nvSpPr>
          <p:spPr>
            <a:xfrm>
              <a:off x="10471492"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2057" name="object 2064">
              <a:extLst>
                <a:ext uri="{FF2B5EF4-FFF2-40B4-BE49-F238E27FC236}">
                  <a16:creationId xmlns:a16="http://schemas.microsoft.com/office/drawing/2014/main" id="{E8A6F5FC-F9E4-A042-75EE-B60750AB8B8C}"/>
                </a:ext>
              </a:extLst>
            </p:cNvPr>
            <p:cNvSpPr/>
            <p:nvPr/>
          </p:nvSpPr>
          <p:spPr>
            <a:xfrm>
              <a:off x="10510558"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058" name="object 2065">
              <a:extLst>
                <a:ext uri="{FF2B5EF4-FFF2-40B4-BE49-F238E27FC236}">
                  <a16:creationId xmlns:a16="http://schemas.microsoft.com/office/drawing/2014/main" id="{C8651864-636B-CFCA-7B89-AF23803A202A}"/>
                </a:ext>
              </a:extLst>
            </p:cNvPr>
            <p:cNvSpPr/>
            <p:nvPr/>
          </p:nvSpPr>
          <p:spPr>
            <a:xfrm>
              <a:off x="10549610"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059" name="object 2066">
              <a:extLst>
                <a:ext uri="{FF2B5EF4-FFF2-40B4-BE49-F238E27FC236}">
                  <a16:creationId xmlns:a16="http://schemas.microsoft.com/office/drawing/2014/main" id="{0ED4481F-F4FF-950D-A21E-D60BAB1F2601}"/>
                </a:ext>
              </a:extLst>
            </p:cNvPr>
            <p:cNvSpPr/>
            <p:nvPr/>
          </p:nvSpPr>
          <p:spPr>
            <a:xfrm>
              <a:off x="10588675"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5">
                <a:alpha val="79998"/>
              </a:srgbClr>
            </a:solidFill>
          </p:spPr>
          <p:txBody>
            <a:bodyPr wrap="square" lIns="0" tIns="0" rIns="0" bIns="0" rtlCol="0"/>
            <a:lstStyle/>
            <a:p>
              <a:endParaRPr/>
            </a:p>
          </p:txBody>
        </p:sp>
        <p:sp>
          <p:nvSpPr>
            <p:cNvPr id="2060" name="object 2067">
              <a:extLst>
                <a:ext uri="{FF2B5EF4-FFF2-40B4-BE49-F238E27FC236}">
                  <a16:creationId xmlns:a16="http://schemas.microsoft.com/office/drawing/2014/main" id="{A6A11887-CF27-B0AE-60CA-CE59159A916E}"/>
                </a:ext>
              </a:extLst>
            </p:cNvPr>
            <p:cNvSpPr/>
            <p:nvPr/>
          </p:nvSpPr>
          <p:spPr>
            <a:xfrm>
              <a:off x="10627728"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2061" name="object 2068">
              <a:extLst>
                <a:ext uri="{FF2B5EF4-FFF2-40B4-BE49-F238E27FC236}">
                  <a16:creationId xmlns:a16="http://schemas.microsoft.com/office/drawing/2014/main" id="{58F905B0-8593-8362-9D20-4015B635E902}"/>
                </a:ext>
              </a:extLst>
            </p:cNvPr>
            <p:cNvSpPr/>
            <p:nvPr/>
          </p:nvSpPr>
          <p:spPr>
            <a:xfrm>
              <a:off x="10666793"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2062" name="object 2069">
              <a:extLst>
                <a:ext uri="{FF2B5EF4-FFF2-40B4-BE49-F238E27FC236}">
                  <a16:creationId xmlns:a16="http://schemas.microsoft.com/office/drawing/2014/main" id="{BE0F3649-FFE8-CCC0-4403-663D49007E34}"/>
                </a:ext>
              </a:extLst>
            </p:cNvPr>
            <p:cNvSpPr/>
            <p:nvPr/>
          </p:nvSpPr>
          <p:spPr>
            <a:xfrm>
              <a:off x="10705845"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2063" name="object 2070">
              <a:extLst>
                <a:ext uri="{FF2B5EF4-FFF2-40B4-BE49-F238E27FC236}">
                  <a16:creationId xmlns:a16="http://schemas.microsoft.com/office/drawing/2014/main" id="{45CC208F-B7DE-5A61-5C17-A815E28430B8}"/>
                </a:ext>
              </a:extLst>
            </p:cNvPr>
            <p:cNvSpPr/>
            <p:nvPr/>
          </p:nvSpPr>
          <p:spPr>
            <a:xfrm>
              <a:off x="10744911"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2064" name="object 2071">
              <a:extLst>
                <a:ext uri="{FF2B5EF4-FFF2-40B4-BE49-F238E27FC236}">
                  <a16:creationId xmlns:a16="http://schemas.microsoft.com/office/drawing/2014/main" id="{049ABA14-03A1-5829-1A83-5D488359DD84}"/>
                </a:ext>
              </a:extLst>
            </p:cNvPr>
            <p:cNvSpPr/>
            <p:nvPr/>
          </p:nvSpPr>
          <p:spPr>
            <a:xfrm>
              <a:off x="10783963"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2065" name="object 2072">
              <a:extLst>
                <a:ext uri="{FF2B5EF4-FFF2-40B4-BE49-F238E27FC236}">
                  <a16:creationId xmlns:a16="http://schemas.microsoft.com/office/drawing/2014/main" id="{D4EEBDBB-25DA-673C-CEDE-70CF4EEA4EC5}"/>
                </a:ext>
              </a:extLst>
            </p:cNvPr>
            <p:cNvSpPr/>
            <p:nvPr/>
          </p:nvSpPr>
          <p:spPr>
            <a:xfrm>
              <a:off x="10823028" y="252469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C76">
                <a:alpha val="79998"/>
              </a:srgbClr>
            </a:solidFill>
          </p:spPr>
          <p:txBody>
            <a:bodyPr wrap="square" lIns="0" tIns="0" rIns="0" bIns="0" rtlCol="0"/>
            <a:lstStyle/>
            <a:p>
              <a:endParaRPr/>
            </a:p>
          </p:txBody>
        </p:sp>
        <p:sp>
          <p:nvSpPr>
            <p:cNvPr id="2066" name="object 2073">
              <a:extLst>
                <a:ext uri="{FF2B5EF4-FFF2-40B4-BE49-F238E27FC236}">
                  <a16:creationId xmlns:a16="http://schemas.microsoft.com/office/drawing/2014/main" id="{9CAC838F-6A32-79AD-F7C0-2039E227FC8C}"/>
                </a:ext>
              </a:extLst>
            </p:cNvPr>
            <p:cNvSpPr/>
            <p:nvPr/>
          </p:nvSpPr>
          <p:spPr>
            <a:xfrm>
              <a:off x="10862081"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2067" name="object 2074">
              <a:extLst>
                <a:ext uri="{FF2B5EF4-FFF2-40B4-BE49-F238E27FC236}">
                  <a16:creationId xmlns:a16="http://schemas.microsoft.com/office/drawing/2014/main" id="{CAB7D596-65D1-A0AA-3CA9-FB4B238AD59B}"/>
                </a:ext>
              </a:extLst>
            </p:cNvPr>
            <p:cNvSpPr/>
            <p:nvPr/>
          </p:nvSpPr>
          <p:spPr>
            <a:xfrm>
              <a:off x="10901146" y="252469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662">
                <a:alpha val="79998"/>
              </a:srgbClr>
            </a:solidFill>
          </p:spPr>
          <p:txBody>
            <a:bodyPr wrap="square" lIns="0" tIns="0" rIns="0" bIns="0" rtlCol="0"/>
            <a:lstStyle/>
            <a:p>
              <a:endParaRPr/>
            </a:p>
          </p:txBody>
        </p:sp>
        <p:sp>
          <p:nvSpPr>
            <p:cNvPr id="2068" name="object 2075">
              <a:extLst>
                <a:ext uri="{FF2B5EF4-FFF2-40B4-BE49-F238E27FC236}">
                  <a16:creationId xmlns:a16="http://schemas.microsoft.com/office/drawing/2014/main" id="{30FD5626-470D-0AB1-B577-F988A5048720}"/>
                </a:ext>
              </a:extLst>
            </p:cNvPr>
            <p:cNvSpPr/>
            <p:nvPr/>
          </p:nvSpPr>
          <p:spPr>
            <a:xfrm>
              <a:off x="10940199"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2069" name="object 2076">
              <a:extLst>
                <a:ext uri="{FF2B5EF4-FFF2-40B4-BE49-F238E27FC236}">
                  <a16:creationId xmlns:a16="http://schemas.microsoft.com/office/drawing/2014/main" id="{5752F092-70C0-9997-C116-AC05977639C6}"/>
                </a:ext>
              </a:extLst>
            </p:cNvPr>
            <p:cNvSpPr/>
            <p:nvPr/>
          </p:nvSpPr>
          <p:spPr>
            <a:xfrm>
              <a:off x="10979251"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2070" name="object 2077">
              <a:extLst>
                <a:ext uri="{FF2B5EF4-FFF2-40B4-BE49-F238E27FC236}">
                  <a16:creationId xmlns:a16="http://schemas.microsoft.com/office/drawing/2014/main" id="{E90A504F-002B-8833-1FF3-92569654F389}"/>
                </a:ext>
              </a:extLst>
            </p:cNvPr>
            <p:cNvSpPr/>
            <p:nvPr/>
          </p:nvSpPr>
          <p:spPr>
            <a:xfrm>
              <a:off x="11018316"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2071" name="object 2078">
              <a:extLst>
                <a:ext uri="{FF2B5EF4-FFF2-40B4-BE49-F238E27FC236}">
                  <a16:creationId xmlns:a16="http://schemas.microsoft.com/office/drawing/2014/main" id="{3752AC5F-38FE-46F1-5317-DC2CC0E3F00A}"/>
                </a:ext>
              </a:extLst>
            </p:cNvPr>
            <p:cNvSpPr/>
            <p:nvPr/>
          </p:nvSpPr>
          <p:spPr>
            <a:xfrm>
              <a:off x="11057369"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2072" name="object 2079">
              <a:extLst>
                <a:ext uri="{FF2B5EF4-FFF2-40B4-BE49-F238E27FC236}">
                  <a16:creationId xmlns:a16="http://schemas.microsoft.com/office/drawing/2014/main" id="{8B21C970-09BC-DA22-A142-D89CEC39B34C}"/>
                </a:ext>
              </a:extLst>
            </p:cNvPr>
            <p:cNvSpPr/>
            <p:nvPr/>
          </p:nvSpPr>
          <p:spPr>
            <a:xfrm>
              <a:off x="11096434"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073" name="object 2080">
              <a:extLst>
                <a:ext uri="{FF2B5EF4-FFF2-40B4-BE49-F238E27FC236}">
                  <a16:creationId xmlns:a16="http://schemas.microsoft.com/office/drawing/2014/main" id="{278D0354-0A39-5677-DC25-27DB8DDBBCB8}"/>
                </a:ext>
              </a:extLst>
            </p:cNvPr>
            <p:cNvSpPr/>
            <p:nvPr/>
          </p:nvSpPr>
          <p:spPr>
            <a:xfrm>
              <a:off x="11135486"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2074" name="object 2081">
              <a:extLst>
                <a:ext uri="{FF2B5EF4-FFF2-40B4-BE49-F238E27FC236}">
                  <a16:creationId xmlns:a16="http://schemas.microsoft.com/office/drawing/2014/main" id="{7BCBC7BC-0BC1-C855-D0BB-801ACAEBF765}"/>
                </a:ext>
              </a:extLst>
            </p:cNvPr>
            <p:cNvSpPr/>
            <p:nvPr/>
          </p:nvSpPr>
          <p:spPr>
            <a:xfrm>
              <a:off x="11174552"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2075" name="object 2082">
              <a:extLst>
                <a:ext uri="{FF2B5EF4-FFF2-40B4-BE49-F238E27FC236}">
                  <a16:creationId xmlns:a16="http://schemas.microsoft.com/office/drawing/2014/main" id="{11B8AAB6-2339-A2F6-BE86-584863952848}"/>
                </a:ext>
              </a:extLst>
            </p:cNvPr>
            <p:cNvSpPr/>
            <p:nvPr/>
          </p:nvSpPr>
          <p:spPr>
            <a:xfrm>
              <a:off x="11213604"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2076" name="object 2083">
              <a:extLst>
                <a:ext uri="{FF2B5EF4-FFF2-40B4-BE49-F238E27FC236}">
                  <a16:creationId xmlns:a16="http://schemas.microsoft.com/office/drawing/2014/main" id="{DC2E372B-3708-804A-81BD-2C9FBABB1C77}"/>
                </a:ext>
              </a:extLst>
            </p:cNvPr>
            <p:cNvSpPr/>
            <p:nvPr/>
          </p:nvSpPr>
          <p:spPr>
            <a:xfrm>
              <a:off x="11252669"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2077" name="object 2084">
              <a:extLst>
                <a:ext uri="{FF2B5EF4-FFF2-40B4-BE49-F238E27FC236}">
                  <a16:creationId xmlns:a16="http://schemas.microsoft.com/office/drawing/2014/main" id="{BB8D9ED9-FE88-96D5-4B34-D720AA7FD1CA}"/>
                </a:ext>
              </a:extLst>
            </p:cNvPr>
            <p:cNvSpPr/>
            <p:nvPr/>
          </p:nvSpPr>
          <p:spPr>
            <a:xfrm>
              <a:off x="11291722"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2078" name="object 2085">
              <a:extLst>
                <a:ext uri="{FF2B5EF4-FFF2-40B4-BE49-F238E27FC236}">
                  <a16:creationId xmlns:a16="http://schemas.microsoft.com/office/drawing/2014/main" id="{57DCB638-5DE2-223C-A955-B01926D77A25}"/>
                </a:ext>
              </a:extLst>
            </p:cNvPr>
            <p:cNvSpPr/>
            <p:nvPr/>
          </p:nvSpPr>
          <p:spPr>
            <a:xfrm>
              <a:off x="11330787"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2079" name="object 2086">
              <a:extLst>
                <a:ext uri="{FF2B5EF4-FFF2-40B4-BE49-F238E27FC236}">
                  <a16:creationId xmlns:a16="http://schemas.microsoft.com/office/drawing/2014/main" id="{21E2AADB-E630-5B3B-FACE-CE53BC60F37F}"/>
                </a:ext>
              </a:extLst>
            </p:cNvPr>
            <p:cNvSpPr/>
            <p:nvPr/>
          </p:nvSpPr>
          <p:spPr>
            <a:xfrm>
              <a:off x="11369840"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2080" name="object 2087">
              <a:extLst>
                <a:ext uri="{FF2B5EF4-FFF2-40B4-BE49-F238E27FC236}">
                  <a16:creationId xmlns:a16="http://schemas.microsoft.com/office/drawing/2014/main" id="{96AB7511-5A31-35CC-6F1A-839D753ED39C}"/>
                </a:ext>
              </a:extLst>
            </p:cNvPr>
            <p:cNvSpPr/>
            <p:nvPr/>
          </p:nvSpPr>
          <p:spPr>
            <a:xfrm>
              <a:off x="11408905"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2081" name="object 2088">
              <a:extLst>
                <a:ext uri="{FF2B5EF4-FFF2-40B4-BE49-F238E27FC236}">
                  <a16:creationId xmlns:a16="http://schemas.microsoft.com/office/drawing/2014/main" id="{3116B983-4088-ED9C-5F6F-510F2D548A7C}"/>
                </a:ext>
              </a:extLst>
            </p:cNvPr>
            <p:cNvSpPr/>
            <p:nvPr/>
          </p:nvSpPr>
          <p:spPr>
            <a:xfrm>
              <a:off x="11447957"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2082" name="object 2089">
              <a:extLst>
                <a:ext uri="{FF2B5EF4-FFF2-40B4-BE49-F238E27FC236}">
                  <a16:creationId xmlns:a16="http://schemas.microsoft.com/office/drawing/2014/main" id="{E3DC4453-60D8-5333-D5FE-217ED6D45E35}"/>
                </a:ext>
              </a:extLst>
            </p:cNvPr>
            <p:cNvSpPr/>
            <p:nvPr/>
          </p:nvSpPr>
          <p:spPr>
            <a:xfrm>
              <a:off x="11487022"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2083" name="object 2090">
              <a:extLst>
                <a:ext uri="{FF2B5EF4-FFF2-40B4-BE49-F238E27FC236}">
                  <a16:creationId xmlns:a16="http://schemas.microsoft.com/office/drawing/2014/main" id="{021FFFEC-0A90-2FE0-BD4B-C1A507483346}"/>
                </a:ext>
              </a:extLst>
            </p:cNvPr>
            <p:cNvSpPr/>
            <p:nvPr/>
          </p:nvSpPr>
          <p:spPr>
            <a:xfrm>
              <a:off x="11526075"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2084" name="object 2091">
              <a:extLst>
                <a:ext uri="{FF2B5EF4-FFF2-40B4-BE49-F238E27FC236}">
                  <a16:creationId xmlns:a16="http://schemas.microsoft.com/office/drawing/2014/main" id="{114E04F8-4367-0C7B-8B0E-1DC32C245967}"/>
                </a:ext>
              </a:extLst>
            </p:cNvPr>
            <p:cNvSpPr/>
            <p:nvPr/>
          </p:nvSpPr>
          <p:spPr>
            <a:xfrm>
              <a:off x="11565140"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09A">
                <a:alpha val="79998"/>
              </a:srgbClr>
            </a:solidFill>
          </p:spPr>
          <p:txBody>
            <a:bodyPr wrap="square" lIns="0" tIns="0" rIns="0" bIns="0" rtlCol="0"/>
            <a:lstStyle/>
            <a:p>
              <a:endParaRPr/>
            </a:p>
          </p:txBody>
        </p:sp>
        <p:sp>
          <p:nvSpPr>
            <p:cNvPr id="2085" name="object 2092">
              <a:extLst>
                <a:ext uri="{FF2B5EF4-FFF2-40B4-BE49-F238E27FC236}">
                  <a16:creationId xmlns:a16="http://schemas.microsoft.com/office/drawing/2014/main" id="{476EB412-AF86-286C-F718-562CD71343C6}"/>
                </a:ext>
              </a:extLst>
            </p:cNvPr>
            <p:cNvSpPr/>
            <p:nvPr/>
          </p:nvSpPr>
          <p:spPr>
            <a:xfrm>
              <a:off x="11604193"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2086" name="object 2093">
              <a:extLst>
                <a:ext uri="{FF2B5EF4-FFF2-40B4-BE49-F238E27FC236}">
                  <a16:creationId xmlns:a16="http://schemas.microsoft.com/office/drawing/2014/main" id="{1AFE6B83-4D31-C129-A283-FBF4809D0BE3}"/>
                </a:ext>
              </a:extLst>
            </p:cNvPr>
            <p:cNvSpPr/>
            <p:nvPr/>
          </p:nvSpPr>
          <p:spPr>
            <a:xfrm>
              <a:off x="11643258" y="252469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7F0000">
                <a:alpha val="79998"/>
              </a:srgbClr>
            </a:solidFill>
          </p:spPr>
          <p:txBody>
            <a:bodyPr wrap="square" lIns="0" tIns="0" rIns="0" bIns="0" rtlCol="0"/>
            <a:lstStyle/>
            <a:p>
              <a:endParaRPr/>
            </a:p>
          </p:txBody>
        </p:sp>
        <p:sp>
          <p:nvSpPr>
            <p:cNvPr id="2087" name="object 2094">
              <a:extLst>
                <a:ext uri="{FF2B5EF4-FFF2-40B4-BE49-F238E27FC236}">
                  <a16:creationId xmlns:a16="http://schemas.microsoft.com/office/drawing/2014/main" id="{1EE911E6-C856-E0CC-A177-188B28C3E0E0}"/>
                </a:ext>
              </a:extLst>
            </p:cNvPr>
            <p:cNvSpPr/>
            <p:nvPr/>
          </p:nvSpPr>
          <p:spPr>
            <a:xfrm>
              <a:off x="11682310"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2088" name="object 2095">
              <a:extLst>
                <a:ext uri="{FF2B5EF4-FFF2-40B4-BE49-F238E27FC236}">
                  <a16:creationId xmlns:a16="http://schemas.microsoft.com/office/drawing/2014/main" id="{45CA809B-C66B-A747-8155-D9A2C416B06B}"/>
                </a:ext>
              </a:extLst>
            </p:cNvPr>
            <p:cNvSpPr/>
            <p:nvPr/>
          </p:nvSpPr>
          <p:spPr>
            <a:xfrm>
              <a:off x="11721376" y="252469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67F">
                <a:alpha val="79998"/>
              </a:srgbClr>
            </a:solidFill>
          </p:spPr>
          <p:txBody>
            <a:bodyPr wrap="square" lIns="0" tIns="0" rIns="0" bIns="0" rtlCol="0"/>
            <a:lstStyle/>
            <a:p>
              <a:endParaRPr/>
            </a:p>
          </p:txBody>
        </p:sp>
        <p:sp>
          <p:nvSpPr>
            <p:cNvPr id="2089" name="object 2096">
              <a:extLst>
                <a:ext uri="{FF2B5EF4-FFF2-40B4-BE49-F238E27FC236}">
                  <a16:creationId xmlns:a16="http://schemas.microsoft.com/office/drawing/2014/main" id="{5AA7C621-6138-7442-A214-408D73613587}"/>
                </a:ext>
              </a:extLst>
            </p:cNvPr>
            <p:cNvSpPr/>
            <p:nvPr/>
          </p:nvSpPr>
          <p:spPr>
            <a:xfrm>
              <a:off x="11760428"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2090" name="object 2097">
              <a:extLst>
                <a:ext uri="{FF2B5EF4-FFF2-40B4-BE49-F238E27FC236}">
                  <a16:creationId xmlns:a16="http://schemas.microsoft.com/office/drawing/2014/main" id="{0C567071-6B8F-3D1B-C0AC-3314E773C6C4}"/>
                </a:ext>
              </a:extLst>
            </p:cNvPr>
            <p:cNvSpPr/>
            <p:nvPr/>
          </p:nvSpPr>
          <p:spPr>
            <a:xfrm>
              <a:off x="11799493" y="252469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49F">
                <a:alpha val="79998"/>
              </a:srgbClr>
            </a:solidFill>
          </p:spPr>
          <p:txBody>
            <a:bodyPr wrap="square" lIns="0" tIns="0" rIns="0" bIns="0" rtlCol="0"/>
            <a:lstStyle/>
            <a:p>
              <a:endParaRPr/>
            </a:p>
          </p:txBody>
        </p:sp>
        <p:sp>
          <p:nvSpPr>
            <p:cNvPr id="2091" name="object 2098">
              <a:extLst>
                <a:ext uri="{FF2B5EF4-FFF2-40B4-BE49-F238E27FC236}">
                  <a16:creationId xmlns:a16="http://schemas.microsoft.com/office/drawing/2014/main" id="{3C602579-53ED-A011-700F-0EBF5F3D1D30}"/>
                </a:ext>
              </a:extLst>
            </p:cNvPr>
            <p:cNvSpPr/>
            <p:nvPr/>
          </p:nvSpPr>
          <p:spPr>
            <a:xfrm>
              <a:off x="11838546"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2092" name="object 2099">
              <a:extLst>
                <a:ext uri="{FF2B5EF4-FFF2-40B4-BE49-F238E27FC236}">
                  <a16:creationId xmlns:a16="http://schemas.microsoft.com/office/drawing/2014/main" id="{BBEE8DCE-F629-79D0-C3C8-16BD78A52263}"/>
                </a:ext>
              </a:extLst>
            </p:cNvPr>
            <p:cNvSpPr/>
            <p:nvPr/>
          </p:nvSpPr>
          <p:spPr>
            <a:xfrm>
              <a:off x="11877611" y="252469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671">
                <a:alpha val="79998"/>
              </a:srgbClr>
            </a:solidFill>
          </p:spPr>
          <p:txBody>
            <a:bodyPr wrap="square" lIns="0" tIns="0" rIns="0" bIns="0" rtlCol="0"/>
            <a:lstStyle/>
            <a:p>
              <a:endParaRPr/>
            </a:p>
          </p:txBody>
        </p:sp>
        <p:sp>
          <p:nvSpPr>
            <p:cNvPr id="2093" name="object 2100">
              <a:extLst>
                <a:ext uri="{FF2B5EF4-FFF2-40B4-BE49-F238E27FC236}">
                  <a16:creationId xmlns:a16="http://schemas.microsoft.com/office/drawing/2014/main" id="{C6FA6DDD-AB08-8733-AE6C-40EE00C52522}"/>
                </a:ext>
              </a:extLst>
            </p:cNvPr>
            <p:cNvSpPr/>
            <p:nvPr/>
          </p:nvSpPr>
          <p:spPr>
            <a:xfrm>
              <a:off x="11916663"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2094" name="object 2101">
              <a:extLst>
                <a:ext uri="{FF2B5EF4-FFF2-40B4-BE49-F238E27FC236}">
                  <a16:creationId xmlns:a16="http://schemas.microsoft.com/office/drawing/2014/main" id="{1735AA47-2596-060A-9695-553E4DBD4500}"/>
                </a:ext>
              </a:extLst>
            </p:cNvPr>
            <p:cNvSpPr/>
            <p:nvPr/>
          </p:nvSpPr>
          <p:spPr>
            <a:xfrm>
              <a:off x="11955729" y="252469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095" name="object 2102">
              <a:extLst>
                <a:ext uri="{FF2B5EF4-FFF2-40B4-BE49-F238E27FC236}">
                  <a16:creationId xmlns:a16="http://schemas.microsoft.com/office/drawing/2014/main" id="{0E9C44B9-0F9A-019A-F400-36342CBC9686}"/>
                </a:ext>
              </a:extLst>
            </p:cNvPr>
            <p:cNvSpPr/>
            <p:nvPr/>
          </p:nvSpPr>
          <p:spPr>
            <a:xfrm>
              <a:off x="10041851" y="256274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3714D">
                <a:alpha val="79998"/>
              </a:srgbClr>
            </a:solidFill>
          </p:spPr>
          <p:txBody>
            <a:bodyPr wrap="square" lIns="0" tIns="0" rIns="0" bIns="0" rtlCol="0"/>
            <a:lstStyle/>
            <a:p>
              <a:endParaRPr/>
            </a:p>
          </p:txBody>
        </p:sp>
        <p:sp>
          <p:nvSpPr>
            <p:cNvPr id="2096" name="object 2103">
              <a:extLst>
                <a:ext uri="{FF2B5EF4-FFF2-40B4-BE49-F238E27FC236}">
                  <a16:creationId xmlns:a16="http://schemas.microsoft.com/office/drawing/2014/main" id="{4523C39C-939D-D957-1AFD-245E0CF9D976}"/>
                </a:ext>
              </a:extLst>
            </p:cNvPr>
            <p:cNvSpPr/>
            <p:nvPr/>
          </p:nvSpPr>
          <p:spPr>
            <a:xfrm>
              <a:off x="10080904" y="256274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A8656">
                <a:alpha val="79998"/>
              </a:srgbClr>
            </a:solidFill>
          </p:spPr>
          <p:txBody>
            <a:bodyPr wrap="square" lIns="0" tIns="0" rIns="0" bIns="0" rtlCol="0"/>
            <a:lstStyle/>
            <a:p>
              <a:endParaRPr/>
            </a:p>
          </p:txBody>
        </p:sp>
        <p:sp>
          <p:nvSpPr>
            <p:cNvPr id="2097" name="object 2104">
              <a:extLst>
                <a:ext uri="{FF2B5EF4-FFF2-40B4-BE49-F238E27FC236}">
                  <a16:creationId xmlns:a16="http://schemas.microsoft.com/office/drawing/2014/main" id="{91C54A39-CCCE-86DE-BB81-DAEDAE7DDD58}"/>
                </a:ext>
              </a:extLst>
            </p:cNvPr>
            <p:cNvSpPr/>
            <p:nvPr/>
          </p:nvSpPr>
          <p:spPr>
            <a:xfrm>
              <a:off x="10119969"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2098" name="object 2105">
              <a:extLst>
                <a:ext uri="{FF2B5EF4-FFF2-40B4-BE49-F238E27FC236}">
                  <a16:creationId xmlns:a16="http://schemas.microsoft.com/office/drawing/2014/main" id="{D0175ED0-D914-D91B-F885-7A390403612C}"/>
                </a:ext>
              </a:extLst>
            </p:cNvPr>
            <p:cNvSpPr/>
            <p:nvPr/>
          </p:nvSpPr>
          <p:spPr>
            <a:xfrm>
              <a:off x="10159022"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2099" name="object 2106">
              <a:extLst>
                <a:ext uri="{FF2B5EF4-FFF2-40B4-BE49-F238E27FC236}">
                  <a16:creationId xmlns:a16="http://schemas.microsoft.com/office/drawing/2014/main" id="{8A904333-6B8F-DCE3-0439-50444EEB5D73}"/>
                </a:ext>
              </a:extLst>
            </p:cNvPr>
            <p:cNvSpPr/>
            <p:nvPr/>
          </p:nvSpPr>
          <p:spPr>
            <a:xfrm>
              <a:off x="10198087"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2100" name="object 2107">
              <a:extLst>
                <a:ext uri="{FF2B5EF4-FFF2-40B4-BE49-F238E27FC236}">
                  <a16:creationId xmlns:a16="http://schemas.microsoft.com/office/drawing/2014/main" id="{5E841A6B-9761-35B1-3993-B484585C92A5}"/>
                </a:ext>
              </a:extLst>
            </p:cNvPr>
            <p:cNvSpPr/>
            <p:nvPr/>
          </p:nvSpPr>
          <p:spPr>
            <a:xfrm>
              <a:off x="10237139"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2101" name="object 2108">
              <a:extLst>
                <a:ext uri="{FF2B5EF4-FFF2-40B4-BE49-F238E27FC236}">
                  <a16:creationId xmlns:a16="http://schemas.microsoft.com/office/drawing/2014/main" id="{B17CB4B0-F165-9556-5AA8-041C4CA58DBD}"/>
                </a:ext>
              </a:extLst>
            </p:cNvPr>
            <p:cNvSpPr/>
            <p:nvPr/>
          </p:nvSpPr>
          <p:spPr>
            <a:xfrm>
              <a:off x="10276204"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2102" name="object 2109">
              <a:extLst>
                <a:ext uri="{FF2B5EF4-FFF2-40B4-BE49-F238E27FC236}">
                  <a16:creationId xmlns:a16="http://schemas.microsoft.com/office/drawing/2014/main" id="{CADA4F3A-5A29-76DC-7317-A6C86BFC8F98}"/>
                </a:ext>
              </a:extLst>
            </p:cNvPr>
            <p:cNvSpPr/>
            <p:nvPr/>
          </p:nvSpPr>
          <p:spPr>
            <a:xfrm>
              <a:off x="10315257"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ACE">
                <a:alpha val="79998"/>
              </a:srgbClr>
            </a:solidFill>
          </p:spPr>
          <p:txBody>
            <a:bodyPr wrap="square" lIns="0" tIns="0" rIns="0" bIns="0" rtlCol="0"/>
            <a:lstStyle/>
            <a:p>
              <a:endParaRPr/>
            </a:p>
          </p:txBody>
        </p:sp>
        <p:sp>
          <p:nvSpPr>
            <p:cNvPr id="2103" name="object 2110">
              <a:extLst>
                <a:ext uri="{FF2B5EF4-FFF2-40B4-BE49-F238E27FC236}">
                  <a16:creationId xmlns:a16="http://schemas.microsoft.com/office/drawing/2014/main" id="{EDD0F780-056B-74FD-8034-D5095515D872}"/>
                </a:ext>
              </a:extLst>
            </p:cNvPr>
            <p:cNvSpPr/>
            <p:nvPr/>
          </p:nvSpPr>
          <p:spPr>
            <a:xfrm>
              <a:off x="10354322"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2104" name="object 2111">
              <a:extLst>
                <a:ext uri="{FF2B5EF4-FFF2-40B4-BE49-F238E27FC236}">
                  <a16:creationId xmlns:a16="http://schemas.microsoft.com/office/drawing/2014/main" id="{3945AEFF-6349-8E39-8DB7-EE612E27A494}"/>
                </a:ext>
              </a:extLst>
            </p:cNvPr>
            <p:cNvSpPr/>
            <p:nvPr/>
          </p:nvSpPr>
          <p:spPr>
            <a:xfrm>
              <a:off x="10393375"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105" name="object 2112">
              <a:extLst>
                <a:ext uri="{FF2B5EF4-FFF2-40B4-BE49-F238E27FC236}">
                  <a16:creationId xmlns:a16="http://schemas.microsoft.com/office/drawing/2014/main" id="{0711D224-F607-F934-F416-3ED579E3EBEC}"/>
                </a:ext>
              </a:extLst>
            </p:cNvPr>
            <p:cNvSpPr/>
            <p:nvPr/>
          </p:nvSpPr>
          <p:spPr>
            <a:xfrm>
              <a:off x="10432440"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2106" name="object 2113">
              <a:extLst>
                <a:ext uri="{FF2B5EF4-FFF2-40B4-BE49-F238E27FC236}">
                  <a16:creationId xmlns:a16="http://schemas.microsoft.com/office/drawing/2014/main" id="{ABEE76BC-F49C-4A41-4BE3-1034B95D88C6}"/>
                </a:ext>
              </a:extLst>
            </p:cNvPr>
            <p:cNvSpPr/>
            <p:nvPr/>
          </p:nvSpPr>
          <p:spPr>
            <a:xfrm>
              <a:off x="10471492"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2107" name="object 2114">
              <a:extLst>
                <a:ext uri="{FF2B5EF4-FFF2-40B4-BE49-F238E27FC236}">
                  <a16:creationId xmlns:a16="http://schemas.microsoft.com/office/drawing/2014/main" id="{34E80979-7F7C-B019-A9B2-ECAFEA5DCCB1}"/>
                </a:ext>
              </a:extLst>
            </p:cNvPr>
            <p:cNvSpPr/>
            <p:nvPr/>
          </p:nvSpPr>
          <p:spPr>
            <a:xfrm>
              <a:off x="10510558"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5">
                <a:alpha val="79998"/>
              </a:srgbClr>
            </a:solidFill>
          </p:spPr>
          <p:txBody>
            <a:bodyPr wrap="square" lIns="0" tIns="0" rIns="0" bIns="0" rtlCol="0"/>
            <a:lstStyle/>
            <a:p>
              <a:endParaRPr/>
            </a:p>
          </p:txBody>
        </p:sp>
        <p:sp>
          <p:nvSpPr>
            <p:cNvPr id="2108" name="object 2115">
              <a:extLst>
                <a:ext uri="{FF2B5EF4-FFF2-40B4-BE49-F238E27FC236}">
                  <a16:creationId xmlns:a16="http://schemas.microsoft.com/office/drawing/2014/main" id="{D6B2A1B5-C777-E790-C405-05FE4FE3CEF9}"/>
                </a:ext>
              </a:extLst>
            </p:cNvPr>
            <p:cNvSpPr/>
            <p:nvPr/>
          </p:nvSpPr>
          <p:spPr>
            <a:xfrm>
              <a:off x="10549610"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2109" name="object 2116">
              <a:extLst>
                <a:ext uri="{FF2B5EF4-FFF2-40B4-BE49-F238E27FC236}">
                  <a16:creationId xmlns:a16="http://schemas.microsoft.com/office/drawing/2014/main" id="{E8F6C59F-6489-4AE3-F123-6B77F3F20FB5}"/>
                </a:ext>
              </a:extLst>
            </p:cNvPr>
            <p:cNvSpPr/>
            <p:nvPr/>
          </p:nvSpPr>
          <p:spPr>
            <a:xfrm>
              <a:off x="10588675"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2110" name="object 2117">
              <a:extLst>
                <a:ext uri="{FF2B5EF4-FFF2-40B4-BE49-F238E27FC236}">
                  <a16:creationId xmlns:a16="http://schemas.microsoft.com/office/drawing/2014/main" id="{0299EBCC-B35E-5EDB-DD3B-626CB8E1D913}"/>
                </a:ext>
              </a:extLst>
            </p:cNvPr>
            <p:cNvSpPr/>
            <p:nvPr/>
          </p:nvSpPr>
          <p:spPr>
            <a:xfrm>
              <a:off x="10627728"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2111" name="object 2118">
              <a:extLst>
                <a:ext uri="{FF2B5EF4-FFF2-40B4-BE49-F238E27FC236}">
                  <a16:creationId xmlns:a16="http://schemas.microsoft.com/office/drawing/2014/main" id="{88A8A07D-23DD-14EA-A03E-764BD1B86115}"/>
                </a:ext>
              </a:extLst>
            </p:cNvPr>
            <p:cNvSpPr/>
            <p:nvPr/>
          </p:nvSpPr>
          <p:spPr>
            <a:xfrm>
              <a:off x="10666793"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2112" name="object 2119">
              <a:extLst>
                <a:ext uri="{FF2B5EF4-FFF2-40B4-BE49-F238E27FC236}">
                  <a16:creationId xmlns:a16="http://schemas.microsoft.com/office/drawing/2014/main" id="{84786AE4-A09D-995E-BD6D-26C420C6432C}"/>
                </a:ext>
              </a:extLst>
            </p:cNvPr>
            <p:cNvSpPr/>
            <p:nvPr/>
          </p:nvSpPr>
          <p:spPr>
            <a:xfrm>
              <a:off x="10705845"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0B8">
                <a:alpha val="79998"/>
              </a:srgbClr>
            </a:solidFill>
          </p:spPr>
          <p:txBody>
            <a:bodyPr wrap="square" lIns="0" tIns="0" rIns="0" bIns="0" rtlCol="0"/>
            <a:lstStyle/>
            <a:p>
              <a:endParaRPr/>
            </a:p>
          </p:txBody>
        </p:sp>
        <p:sp>
          <p:nvSpPr>
            <p:cNvPr id="2113" name="object 2120">
              <a:extLst>
                <a:ext uri="{FF2B5EF4-FFF2-40B4-BE49-F238E27FC236}">
                  <a16:creationId xmlns:a16="http://schemas.microsoft.com/office/drawing/2014/main" id="{12E1B9B1-DCD0-09C6-37C9-9FB3BC05BE54}"/>
                </a:ext>
              </a:extLst>
            </p:cNvPr>
            <p:cNvSpPr/>
            <p:nvPr/>
          </p:nvSpPr>
          <p:spPr>
            <a:xfrm>
              <a:off x="10744911"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2114" name="object 2121">
              <a:extLst>
                <a:ext uri="{FF2B5EF4-FFF2-40B4-BE49-F238E27FC236}">
                  <a16:creationId xmlns:a16="http://schemas.microsoft.com/office/drawing/2014/main" id="{1A9DD386-1252-4DFE-280C-F062EBDBFFFD}"/>
                </a:ext>
              </a:extLst>
            </p:cNvPr>
            <p:cNvSpPr/>
            <p:nvPr/>
          </p:nvSpPr>
          <p:spPr>
            <a:xfrm>
              <a:off x="10783963"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2115" name="object 2122">
              <a:extLst>
                <a:ext uri="{FF2B5EF4-FFF2-40B4-BE49-F238E27FC236}">
                  <a16:creationId xmlns:a16="http://schemas.microsoft.com/office/drawing/2014/main" id="{0CEEA426-956D-F57E-A0C4-94225481B331}"/>
                </a:ext>
              </a:extLst>
            </p:cNvPr>
            <p:cNvSpPr/>
            <p:nvPr/>
          </p:nvSpPr>
          <p:spPr>
            <a:xfrm>
              <a:off x="10823028" y="256274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67B51">
                <a:alpha val="79998"/>
              </a:srgbClr>
            </a:solidFill>
          </p:spPr>
          <p:txBody>
            <a:bodyPr wrap="square" lIns="0" tIns="0" rIns="0" bIns="0" rtlCol="0"/>
            <a:lstStyle/>
            <a:p>
              <a:endParaRPr/>
            </a:p>
          </p:txBody>
        </p:sp>
        <p:sp>
          <p:nvSpPr>
            <p:cNvPr id="2116" name="object 2123">
              <a:extLst>
                <a:ext uri="{FF2B5EF4-FFF2-40B4-BE49-F238E27FC236}">
                  <a16:creationId xmlns:a16="http://schemas.microsoft.com/office/drawing/2014/main" id="{DCE2C484-82BD-6225-220A-451D2A1E8F38}"/>
                </a:ext>
              </a:extLst>
            </p:cNvPr>
            <p:cNvSpPr/>
            <p:nvPr/>
          </p:nvSpPr>
          <p:spPr>
            <a:xfrm>
              <a:off x="10862081"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2117" name="object 2124">
              <a:extLst>
                <a:ext uri="{FF2B5EF4-FFF2-40B4-BE49-F238E27FC236}">
                  <a16:creationId xmlns:a16="http://schemas.microsoft.com/office/drawing/2014/main" id="{CFCC8F5C-4C56-5B38-6A53-8ACFEBAC6851}"/>
                </a:ext>
              </a:extLst>
            </p:cNvPr>
            <p:cNvSpPr/>
            <p:nvPr/>
          </p:nvSpPr>
          <p:spPr>
            <a:xfrm>
              <a:off x="10901146" y="256274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F88">
                <a:alpha val="79998"/>
              </a:srgbClr>
            </a:solidFill>
          </p:spPr>
          <p:txBody>
            <a:bodyPr wrap="square" lIns="0" tIns="0" rIns="0" bIns="0" rtlCol="0"/>
            <a:lstStyle/>
            <a:p>
              <a:endParaRPr/>
            </a:p>
          </p:txBody>
        </p:sp>
        <p:sp>
          <p:nvSpPr>
            <p:cNvPr id="2118" name="object 2125">
              <a:extLst>
                <a:ext uri="{FF2B5EF4-FFF2-40B4-BE49-F238E27FC236}">
                  <a16:creationId xmlns:a16="http://schemas.microsoft.com/office/drawing/2014/main" id="{DFD5B3EA-4D17-5B00-10E9-FEB6E232C169}"/>
                </a:ext>
              </a:extLst>
            </p:cNvPr>
            <p:cNvSpPr/>
            <p:nvPr/>
          </p:nvSpPr>
          <p:spPr>
            <a:xfrm>
              <a:off x="10940199"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2119" name="object 2126">
              <a:extLst>
                <a:ext uri="{FF2B5EF4-FFF2-40B4-BE49-F238E27FC236}">
                  <a16:creationId xmlns:a16="http://schemas.microsoft.com/office/drawing/2014/main" id="{5BDC0E7C-CC1F-4DA8-FED9-154BF9B7CD7D}"/>
                </a:ext>
              </a:extLst>
            </p:cNvPr>
            <p:cNvSpPr/>
            <p:nvPr/>
          </p:nvSpPr>
          <p:spPr>
            <a:xfrm>
              <a:off x="10979251"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2120" name="object 2127">
              <a:extLst>
                <a:ext uri="{FF2B5EF4-FFF2-40B4-BE49-F238E27FC236}">
                  <a16:creationId xmlns:a16="http://schemas.microsoft.com/office/drawing/2014/main" id="{B1326B2A-9FCD-5480-8F12-AE89E10F6412}"/>
                </a:ext>
              </a:extLst>
            </p:cNvPr>
            <p:cNvSpPr/>
            <p:nvPr/>
          </p:nvSpPr>
          <p:spPr>
            <a:xfrm>
              <a:off x="11018316"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2121" name="object 2128">
              <a:extLst>
                <a:ext uri="{FF2B5EF4-FFF2-40B4-BE49-F238E27FC236}">
                  <a16:creationId xmlns:a16="http://schemas.microsoft.com/office/drawing/2014/main" id="{E416E9E6-22F8-23B3-BA41-936B462F2645}"/>
                </a:ext>
              </a:extLst>
            </p:cNvPr>
            <p:cNvSpPr/>
            <p:nvPr/>
          </p:nvSpPr>
          <p:spPr>
            <a:xfrm>
              <a:off x="11057369"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2122" name="object 2129">
              <a:extLst>
                <a:ext uri="{FF2B5EF4-FFF2-40B4-BE49-F238E27FC236}">
                  <a16:creationId xmlns:a16="http://schemas.microsoft.com/office/drawing/2014/main" id="{8F51F503-C52F-A3CB-D1F9-1488CDFF5F89}"/>
                </a:ext>
              </a:extLst>
            </p:cNvPr>
            <p:cNvSpPr/>
            <p:nvPr/>
          </p:nvSpPr>
          <p:spPr>
            <a:xfrm>
              <a:off x="11096434"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2123" name="object 2130">
              <a:extLst>
                <a:ext uri="{FF2B5EF4-FFF2-40B4-BE49-F238E27FC236}">
                  <a16:creationId xmlns:a16="http://schemas.microsoft.com/office/drawing/2014/main" id="{D227A531-9ECF-A31E-A713-20F18F859DEE}"/>
                </a:ext>
              </a:extLst>
            </p:cNvPr>
            <p:cNvSpPr/>
            <p:nvPr/>
          </p:nvSpPr>
          <p:spPr>
            <a:xfrm>
              <a:off x="11135486"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2124" name="object 2131">
              <a:extLst>
                <a:ext uri="{FF2B5EF4-FFF2-40B4-BE49-F238E27FC236}">
                  <a16:creationId xmlns:a16="http://schemas.microsoft.com/office/drawing/2014/main" id="{2F630F3E-25BA-C368-F2B6-48485B04B4F6}"/>
                </a:ext>
              </a:extLst>
            </p:cNvPr>
            <p:cNvSpPr/>
            <p:nvPr/>
          </p:nvSpPr>
          <p:spPr>
            <a:xfrm>
              <a:off x="11174552"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2125" name="object 2132">
              <a:extLst>
                <a:ext uri="{FF2B5EF4-FFF2-40B4-BE49-F238E27FC236}">
                  <a16:creationId xmlns:a16="http://schemas.microsoft.com/office/drawing/2014/main" id="{76A898C6-844F-A4D8-9C22-45A77B9BCD36}"/>
                </a:ext>
              </a:extLst>
            </p:cNvPr>
            <p:cNvSpPr/>
            <p:nvPr/>
          </p:nvSpPr>
          <p:spPr>
            <a:xfrm>
              <a:off x="11213604"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2126" name="object 2133">
              <a:extLst>
                <a:ext uri="{FF2B5EF4-FFF2-40B4-BE49-F238E27FC236}">
                  <a16:creationId xmlns:a16="http://schemas.microsoft.com/office/drawing/2014/main" id="{D08EC8C7-9608-275B-38C6-847415F60955}"/>
                </a:ext>
              </a:extLst>
            </p:cNvPr>
            <p:cNvSpPr/>
            <p:nvPr/>
          </p:nvSpPr>
          <p:spPr>
            <a:xfrm>
              <a:off x="11252669"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2127" name="object 2134">
              <a:extLst>
                <a:ext uri="{FF2B5EF4-FFF2-40B4-BE49-F238E27FC236}">
                  <a16:creationId xmlns:a16="http://schemas.microsoft.com/office/drawing/2014/main" id="{E8E6630D-0757-6820-902A-1E01297A846F}"/>
                </a:ext>
              </a:extLst>
            </p:cNvPr>
            <p:cNvSpPr/>
            <p:nvPr/>
          </p:nvSpPr>
          <p:spPr>
            <a:xfrm>
              <a:off x="11291722"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2128" name="object 2135">
              <a:extLst>
                <a:ext uri="{FF2B5EF4-FFF2-40B4-BE49-F238E27FC236}">
                  <a16:creationId xmlns:a16="http://schemas.microsoft.com/office/drawing/2014/main" id="{6D1D3306-0D63-9F34-7CA2-1C450A1A733D}"/>
                </a:ext>
              </a:extLst>
            </p:cNvPr>
            <p:cNvSpPr/>
            <p:nvPr/>
          </p:nvSpPr>
          <p:spPr>
            <a:xfrm>
              <a:off x="11330787"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2129" name="object 2136">
              <a:extLst>
                <a:ext uri="{FF2B5EF4-FFF2-40B4-BE49-F238E27FC236}">
                  <a16:creationId xmlns:a16="http://schemas.microsoft.com/office/drawing/2014/main" id="{4B27C7BD-431E-D95B-C424-657BC3C90F2F}"/>
                </a:ext>
              </a:extLst>
            </p:cNvPr>
            <p:cNvSpPr/>
            <p:nvPr/>
          </p:nvSpPr>
          <p:spPr>
            <a:xfrm>
              <a:off x="11369840"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2130" name="object 2137">
              <a:extLst>
                <a:ext uri="{FF2B5EF4-FFF2-40B4-BE49-F238E27FC236}">
                  <a16:creationId xmlns:a16="http://schemas.microsoft.com/office/drawing/2014/main" id="{BC62B3AF-978C-3DBF-1BB7-7E3A6EA29379}"/>
                </a:ext>
              </a:extLst>
            </p:cNvPr>
            <p:cNvSpPr/>
            <p:nvPr/>
          </p:nvSpPr>
          <p:spPr>
            <a:xfrm>
              <a:off x="11408905"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2131" name="object 2138">
              <a:extLst>
                <a:ext uri="{FF2B5EF4-FFF2-40B4-BE49-F238E27FC236}">
                  <a16:creationId xmlns:a16="http://schemas.microsoft.com/office/drawing/2014/main" id="{56670CDA-929B-E1A7-1A2C-E7C87EFE6A87}"/>
                </a:ext>
              </a:extLst>
            </p:cNvPr>
            <p:cNvSpPr/>
            <p:nvPr/>
          </p:nvSpPr>
          <p:spPr>
            <a:xfrm>
              <a:off x="11447957"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132" name="object 2139">
              <a:extLst>
                <a:ext uri="{FF2B5EF4-FFF2-40B4-BE49-F238E27FC236}">
                  <a16:creationId xmlns:a16="http://schemas.microsoft.com/office/drawing/2014/main" id="{A9576D8D-A9D2-4A62-4548-B190D36D794E}"/>
                </a:ext>
              </a:extLst>
            </p:cNvPr>
            <p:cNvSpPr/>
            <p:nvPr/>
          </p:nvSpPr>
          <p:spPr>
            <a:xfrm>
              <a:off x="11487022"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2133" name="object 2140">
              <a:extLst>
                <a:ext uri="{FF2B5EF4-FFF2-40B4-BE49-F238E27FC236}">
                  <a16:creationId xmlns:a16="http://schemas.microsoft.com/office/drawing/2014/main" id="{7E827CA2-59AD-F92A-2523-625E70583EA1}"/>
                </a:ext>
              </a:extLst>
            </p:cNvPr>
            <p:cNvSpPr/>
            <p:nvPr/>
          </p:nvSpPr>
          <p:spPr>
            <a:xfrm>
              <a:off x="11526075"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892">
                <a:alpha val="79998"/>
              </a:srgbClr>
            </a:solidFill>
          </p:spPr>
          <p:txBody>
            <a:bodyPr wrap="square" lIns="0" tIns="0" rIns="0" bIns="0" rtlCol="0"/>
            <a:lstStyle/>
            <a:p>
              <a:endParaRPr/>
            </a:p>
          </p:txBody>
        </p:sp>
        <p:sp>
          <p:nvSpPr>
            <p:cNvPr id="2134" name="object 2141">
              <a:extLst>
                <a:ext uri="{FF2B5EF4-FFF2-40B4-BE49-F238E27FC236}">
                  <a16:creationId xmlns:a16="http://schemas.microsoft.com/office/drawing/2014/main" id="{6BE90917-850B-7776-90C7-56DF41469D3D}"/>
                </a:ext>
              </a:extLst>
            </p:cNvPr>
            <p:cNvSpPr/>
            <p:nvPr/>
          </p:nvSpPr>
          <p:spPr>
            <a:xfrm>
              <a:off x="11565140"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2135" name="object 2142">
              <a:extLst>
                <a:ext uri="{FF2B5EF4-FFF2-40B4-BE49-F238E27FC236}">
                  <a16:creationId xmlns:a16="http://schemas.microsoft.com/office/drawing/2014/main" id="{FBFB7E88-102D-BDBF-67C0-48719596A9A5}"/>
                </a:ext>
              </a:extLst>
            </p:cNvPr>
            <p:cNvSpPr/>
            <p:nvPr/>
          </p:nvSpPr>
          <p:spPr>
            <a:xfrm>
              <a:off x="11604193"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2136" name="object 2143">
              <a:extLst>
                <a:ext uri="{FF2B5EF4-FFF2-40B4-BE49-F238E27FC236}">
                  <a16:creationId xmlns:a16="http://schemas.microsoft.com/office/drawing/2014/main" id="{349C3751-954E-B0D7-3A72-F563966E21B5}"/>
                </a:ext>
              </a:extLst>
            </p:cNvPr>
            <p:cNvSpPr/>
            <p:nvPr/>
          </p:nvSpPr>
          <p:spPr>
            <a:xfrm>
              <a:off x="11643258" y="256274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56F">
                <a:alpha val="79998"/>
              </a:srgbClr>
            </a:solidFill>
          </p:spPr>
          <p:txBody>
            <a:bodyPr wrap="square" lIns="0" tIns="0" rIns="0" bIns="0" rtlCol="0"/>
            <a:lstStyle/>
            <a:p>
              <a:endParaRPr/>
            </a:p>
          </p:txBody>
        </p:sp>
        <p:sp>
          <p:nvSpPr>
            <p:cNvPr id="2137" name="object 2144">
              <a:extLst>
                <a:ext uri="{FF2B5EF4-FFF2-40B4-BE49-F238E27FC236}">
                  <a16:creationId xmlns:a16="http://schemas.microsoft.com/office/drawing/2014/main" id="{B3EB8074-C60D-F7F5-C2DA-0B55248212EF}"/>
                </a:ext>
              </a:extLst>
            </p:cNvPr>
            <p:cNvSpPr/>
            <p:nvPr/>
          </p:nvSpPr>
          <p:spPr>
            <a:xfrm>
              <a:off x="11682310"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2138" name="object 2145">
              <a:extLst>
                <a:ext uri="{FF2B5EF4-FFF2-40B4-BE49-F238E27FC236}">
                  <a16:creationId xmlns:a16="http://schemas.microsoft.com/office/drawing/2014/main" id="{78B0023E-8DCC-9DD8-277C-8945E8B2E84B}"/>
                </a:ext>
              </a:extLst>
            </p:cNvPr>
            <p:cNvSpPr/>
            <p:nvPr/>
          </p:nvSpPr>
          <p:spPr>
            <a:xfrm>
              <a:off x="11721376" y="256274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A58">
                <a:alpha val="79998"/>
              </a:srgbClr>
            </a:solidFill>
          </p:spPr>
          <p:txBody>
            <a:bodyPr wrap="square" lIns="0" tIns="0" rIns="0" bIns="0" rtlCol="0"/>
            <a:lstStyle/>
            <a:p>
              <a:endParaRPr/>
            </a:p>
          </p:txBody>
        </p:sp>
        <p:sp>
          <p:nvSpPr>
            <p:cNvPr id="2139" name="object 2146">
              <a:extLst>
                <a:ext uri="{FF2B5EF4-FFF2-40B4-BE49-F238E27FC236}">
                  <a16:creationId xmlns:a16="http://schemas.microsoft.com/office/drawing/2014/main" id="{BAA9C6E8-3E8B-A506-4184-BB0E3B3CEF12}"/>
                </a:ext>
              </a:extLst>
            </p:cNvPr>
            <p:cNvSpPr/>
            <p:nvPr/>
          </p:nvSpPr>
          <p:spPr>
            <a:xfrm>
              <a:off x="11760428"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2140" name="object 2147">
              <a:extLst>
                <a:ext uri="{FF2B5EF4-FFF2-40B4-BE49-F238E27FC236}">
                  <a16:creationId xmlns:a16="http://schemas.microsoft.com/office/drawing/2014/main" id="{B4736905-BE3B-493F-99C7-145E998F463D}"/>
                </a:ext>
              </a:extLst>
            </p:cNvPr>
            <p:cNvSpPr/>
            <p:nvPr/>
          </p:nvSpPr>
          <p:spPr>
            <a:xfrm>
              <a:off x="11799493" y="256274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3BD">
                <a:alpha val="79998"/>
              </a:srgbClr>
            </a:solidFill>
          </p:spPr>
          <p:txBody>
            <a:bodyPr wrap="square" lIns="0" tIns="0" rIns="0" bIns="0" rtlCol="0"/>
            <a:lstStyle/>
            <a:p>
              <a:endParaRPr/>
            </a:p>
          </p:txBody>
        </p:sp>
        <p:sp>
          <p:nvSpPr>
            <p:cNvPr id="2141" name="object 2148">
              <a:extLst>
                <a:ext uri="{FF2B5EF4-FFF2-40B4-BE49-F238E27FC236}">
                  <a16:creationId xmlns:a16="http://schemas.microsoft.com/office/drawing/2014/main" id="{5415C996-3DDC-1061-BAB7-789D579D01F4}"/>
                </a:ext>
              </a:extLst>
            </p:cNvPr>
            <p:cNvSpPr/>
            <p:nvPr/>
          </p:nvSpPr>
          <p:spPr>
            <a:xfrm>
              <a:off x="11838546"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2142" name="object 2149">
              <a:extLst>
                <a:ext uri="{FF2B5EF4-FFF2-40B4-BE49-F238E27FC236}">
                  <a16:creationId xmlns:a16="http://schemas.microsoft.com/office/drawing/2014/main" id="{3DD5FAC0-7111-FE6C-DE7E-EF435B67B0D4}"/>
                </a:ext>
              </a:extLst>
            </p:cNvPr>
            <p:cNvSpPr/>
            <p:nvPr/>
          </p:nvSpPr>
          <p:spPr>
            <a:xfrm>
              <a:off x="11877611" y="256274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5A0">
                <a:alpha val="79998"/>
              </a:srgbClr>
            </a:solidFill>
          </p:spPr>
          <p:txBody>
            <a:bodyPr wrap="square" lIns="0" tIns="0" rIns="0" bIns="0" rtlCol="0"/>
            <a:lstStyle/>
            <a:p>
              <a:endParaRPr/>
            </a:p>
          </p:txBody>
        </p:sp>
        <p:sp>
          <p:nvSpPr>
            <p:cNvPr id="2143" name="object 2150">
              <a:extLst>
                <a:ext uri="{FF2B5EF4-FFF2-40B4-BE49-F238E27FC236}">
                  <a16:creationId xmlns:a16="http://schemas.microsoft.com/office/drawing/2014/main" id="{FF394935-C821-389A-3886-1AA221043264}"/>
                </a:ext>
              </a:extLst>
            </p:cNvPr>
            <p:cNvSpPr/>
            <p:nvPr/>
          </p:nvSpPr>
          <p:spPr>
            <a:xfrm>
              <a:off x="11916663"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144" name="object 2151">
              <a:extLst>
                <a:ext uri="{FF2B5EF4-FFF2-40B4-BE49-F238E27FC236}">
                  <a16:creationId xmlns:a16="http://schemas.microsoft.com/office/drawing/2014/main" id="{F1537946-1C48-73B1-5864-B87A2CA7A408}"/>
                </a:ext>
              </a:extLst>
            </p:cNvPr>
            <p:cNvSpPr/>
            <p:nvPr/>
          </p:nvSpPr>
          <p:spPr>
            <a:xfrm>
              <a:off x="11955729" y="256274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2145" name="object 2152">
              <a:extLst>
                <a:ext uri="{FF2B5EF4-FFF2-40B4-BE49-F238E27FC236}">
                  <a16:creationId xmlns:a16="http://schemas.microsoft.com/office/drawing/2014/main" id="{4442A5A1-A439-E794-55E3-0B8CA9F01792}"/>
                </a:ext>
              </a:extLst>
            </p:cNvPr>
            <p:cNvSpPr/>
            <p:nvPr/>
          </p:nvSpPr>
          <p:spPr>
            <a:xfrm>
              <a:off x="10041851" y="260079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DD3C28">
                <a:alpha val="79998"/>
              </a:srgbClr>
            </a:solidFill>
          </p:spPr>
          <p:txBody>
            <a:bodyPr wrap="square" lIns="0" tIns="0" rIns="0" bIns="0" rtlCol="0"/>
            <a:lstStyle/>
            <a:p>
              <a:endParaRPr/>
            </a:p>
          </p:txBody>
        </p:sp>
        <p:sp>
          <p:nvSpPr>
            <p:cNvPr id="2146" name="object 2153">
              <a:extLst>
                <a:ext uri="{FF2B5EF4-FFF2-40B4-BE49-F238E27FC236}">
                  <a16:creationId xmlns:a16="http://schemas.microsoft.com/office/drawing/2014/main" id="{52869409-D5F0-DDC3-B5CA-1AE1422522EE}"/>
                </a:ext>
              </a:extLst>
            </p:cNvPr>
            <p:cNvSpPr/>
            <p:nvPr/>
          </p:nvSpPr>
          <p:spPr>
            <a:xfrm>
              <a:off x="10080904" y="260079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34B34">
                <a:alpha val="79998"/>
              </a:srgbClr>
            </a:solidFill>
          </p:spPr>
          <p:txBody>
            <a:bodyPr wrap="square" lIns="0" tIns="0" rIns="0" bIns="0" rtlCol="0"/>
            <a:lstStyle/>
            <a:p>
              <a:endParaRPr/>
            </a:p>
          </p:txBody>
        </p:sp>
        <p:sp>
          <p:nvSpPr>
            <p:cNvPr id="2147" name="object 2154">
              <a:extLst>
                <a:ext uri="{FF2B5EF4-FFF2-40B4-BE49-F238E27FC236}">
                  <a16:creationId xmlns:a16="http://schemas.microsoft.com/office/drawing/2014/main" id="{727077B1-AE40-4BC4-2326-4235793A776B}"/>
                </a:ext>
              </a:extLst>
            </p:cNvPr>
            <p:cNvSpPr/>
            <p:nvPr/>
          </p:nvSpPr>
          <p:spPr>
            <a:xfrm>
              <a:off x="10119969"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E">
                <a:alpha val="79998"/>
              </a:srgbClr>
            </a:solidFill>
          </p:spPr>
          <p:txBody>
            <a:bodyPr wrap="square" lIns="0" tIns="0" rIns="0" bIns="0" rtlCol="0"/>
            <a:lstStyle/>
            <a:p>
              <a:endParaRPr/>
            </a:p>
          </p:txBody>
        </p:sp>
        <p:sp>
          <p:nvSpPr>
            <p:cNvPr id="2148" name="object 2155">
              <a:extLst>
                <a:ext uri="{FF2B5EF4-FFF2-40B4-BE49-F238E27FC236}">
                  <a16:creationId xmlns:a16="http://schemas.microsoft.com/office/drawing/2014/main" id="{18F508B0-AAC8-3BE0-3ACE-1BB70D489C05}"/>
                </a:ext>
              </a:extLst>
            </p:cNvPr>
            <p:cNvSpPr/>
            <p:nvPr/>
          </p:nvSpPr>
          <p:spPr>
            <a:xfrm>
              <a:off x="10159022"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C2140D">
                <a:alpha val="79998"/>
              </a:srgbClr>
            </a:solidFill>
          </p:spPr>
          <p:txBody>
            <a:bodyPr wrap="square" lIns="0" tIns="0" rIns="0" bIns="0" rtlCol="0"/>
            <a:lstStyle/>
            <a:p>
              <a:endParaRPr/>
            </a:p>
          </p:txBody>
        </p:sp>
        <p:sp>
          <p:nvSpPr>
            <p:cNvPr id="2149" name="object 2156">
              <a:extLst>
                <a:ext uri="{FF2B5EF4-FFF2-40B4-BE49-F238E27FC236}">
                  <a16:creationId xmlns:a16="http://schemas.microsoft.com/office/drawing/2014/main" id="{189E7F07-B7F3-B034-90D5-1CF60AB6675F}"/>
                </a:ext>
              </a:extLst>
            </p:cNvPr>
            <p:cNvSpPr/>
            <p:nvPr/>
          </p:nvSpPr>
          <p:spPr>
            <a:xfrm>
              <a:off x="10198087"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2150" name="object 2157">
              <a:extLst>
                <a:ext uri="{FF2B5EF4-FFF2-40B4-BE49-F238E27FC236}">
                  <a16:creationId xmlns:a16="http://schemas.microsoft.com/office/drawing/2014/main" id="{CCC140D1-DE4D-52D4-9DF4-6A4AEA72FFD5}"/>
                </a:ext>
              </a:extLst>
            </p:cNvPr>
            <p:cNvSpPr/>
            <p:nvPr/>
          </p:nvSpPr>
          <p:spPr>
            <a:xfrm>
              <a:off x="10237139"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B">
                <a:alpha val="79998"/>
              </a:srgbClr>
            </a:solidFill>
          </p:spPr>
          <p:txBody>
            <a:bodyPr wrap="square" lIns="0" tIns="0" rIns="0" bIns="0" rtlCol="0"/>
            <a:lstStyle/>
            <a:p>
              <a:endParaRPr/>
            </a:p>
          </p:txBody>
        </p:sp>
        <p:sp>
          <p:nvSpPr>
            <p:cNvPr id="2151" name="object 2158">
              <a:extLst>
                <a:ext uri="{FF2B5EF4-FFF2-40B4-BE49-F238E27FC236}">
                  <a16:creationId xmlns:a16="http://schemas.microsoft.com/office/drawing/2014/main" id="{A3BBA508-D45B-CFD8-75F6-C6A2A8A45957}"/>
                </a:ext>
              </a:extLst>
            </p:cNvPr>
            <p:cNvSpPr/>
            <p:nvPr/>
          </p:nvSpPr>
          <p:spPr>
            <a:xfrm>
              <a:off x="10276204"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2152" name="object 2159">
              <a:extLst>
                <a:ext uri="{FF2B5EF4-FFF2-40B4-BE49-F238E27FC236}">
                  <a16:creationId xmlns:a16="http://schemas.microsoft.com/office/drawing/2014/main" id="{07BB4802-B444-DE0F-9D59-1BCF044E6892}"/>
                </a:ext>
              </a:extLst>
            </p:cNvPr>
            <p:cNvSpPr/>
            <p:nvPr/>
          </p:nvSpPr>
          <p:spPr>
            <a:xfrm>
              <a:off x="10315257"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FD9">
                <a:alpha val="79998"/>
              </a:srgbClr>
            </a:solidFill>
          </p:spPr>
          <p:txBody>
            <a:bodyPr wrap="square" lIns="0" tIns="0" rIns="0" bIns="0" rtlCol="0"/>
            <a:lstStyle/>
            <a:p>
              <a:endParaRPr/>
            </a:p>
          </p:txBody>
        </p:sp>
        <p:sp>
          <p:nvSpPr>
            <p:cNvPr id="2153" name="object 2160">
              <a:extLst>
                <a:ext uri="{FF2B5EF4-FFF2-40B4-BE49-F238E27FC236}">
                  <a16:creationId xmlns:a16="http://schemas.microsoft.com/office/drawing/2014/main" id="{2214ACFE-7712-8B64-E4C1-9A31F9655816}"/>
                </a:ext>
              </a:extLst>
            </p:cNvPr>
            <p:cNvSpPr/>
            <p:nvPr/>
          </p:nvSpPr>
          <p:spPr>
            <a:xfrm>
              <a:off x="10354322"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7C5">
                <a:alpha val="79998"/>
              </a:srgbClr>
            </a:solidFill>
          </p:spPr>
          <p:txBody>
            <a:bodyPr wrap="square" lIns="0" tIns="0" rIns="0" bIns="0" rtlCol="0"/>
            <a:lstStyle/>
            <a:p>
              <a:endParaRPr/>
            </a:p>
          </p:txBody>
        </p:sp>
        <p:sp>
          <p:nvSpPr>
            <p:cNvPr id="2154" name="object 2161">
              <a:extLst>
                <a:ext uri="{FF2B5EF4-FFF2-40B4-BE49-F238E27FC236}">
                  <a16:creationId xmlns:a16="http://schemas.microsoft.com/office/drawing/2014/main" id="{FDD274AE-406C-E7DB-9587-2618F41464D1}"/>
                </a:ext>
              </a:extLst>
            </p:cNvPr>
            <p:cNvSpPr/>
            <p:nvPr/>
          </p:nvSpPr>
          <p:spPr>
            <a:xfrm>
              <a:off x="10393375"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2155" name="object 2162">
              <a:extLst>
                <a:ext uri="{FF2B5EF4-FFF2-40B4-BE49-F238E27FC236}">
                  <a16:creationId xmlns:a16="http://schemas.microsoft.com/office/drawing/2014/main" id="{661CFACA-78E6-C4BE-1E1E-372CD5E822B6}"/>
                </a:ext>
              </a:extLst>
            </p:cNvPr>
            <p:cNvSpPr/>
            <p:nvPr/>
          </p:nvSpPr>
          <p:spPr>
            <a:xfrm>
              <a:off x="10432440"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2156" name="object 2163">
              <a:extLst>
                <a:ext uri="{FF2B5EF4-FFF2-40B4-BE49-F238E27FC236}">
                  <a16:creationId xmlns:a16="http://schemas.microsoft.com/office/drawing/2014/main" id="{DE54B937-9930-B377-EB78-ABB210F3A3DE}"/>
                </a:ext>
              </a:extLst>
            </p:cNvPr>
            <p:cNvSpPr/>
            <p:nvPr/>
          </p:nvSpPr>
          <p:spPr>
            <a:xfrm>
              <a:off x="10471492"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2157" name="object 2164">
              <a:extLst>
                <a:ext uri="{FF2B5EF4-FFF2-40B4-BE49-F238E27FC236}">
                  <a16:creationId xmlns:a16="http://schemas.microsoft.com/office/drawing/2014/main" id="{1D2CEBE7-36DE-F03F-DE76-3DD04675C10F}"/>
                </a:ext>
              </a:extLst>
            </p:cNvPr>
            <p:cNvSpPr/>
            <p:nvPr/>
          </p:nvSpPr>
          <p:spPr>
            <a:xfrm>
              <a:off x="10510558"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FF7EC">
                <a:alpha val="79998"/>
              </a:srgbClr>
            </a:solidFill>
          </p:spPr>
          <p:txBody>
            <a:bodyPr wrap="square" lIns="0" tIns="0" rIns="0" bIns="0" rtlCol="0"/>
            <a:lstStyle/>
            <a:p>
              <a:endParaRPr/>
            </a:p>
          </p:txBody>
        </p:sp>
        <p:sp>
          <p:nvSpPr>
            <p:cNvPr id="2158" name="object 2165">
              <a:extLst>
                <a:ext uri="{FF2B5EF4-FFF2-40B4-BE49-F238E27FC236}">
                  <a16:creationId xmlns:a16="http://schemas.microsoft.com/office/drawing/2014/main" id="{65920CE3-3507-FE44-5F37-C43D64869FBF}"/>
                </a:ext>
              </a:extLst>
            </p:cNvPr>
            <p:cNvSpPr/>
            <p:nvPr/>
          </p:nvSpPr>
          <p:spPr>
            <a:xfrm>
              <a:off x="10549610"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ED8">
                <a:alpha val="79998"/>
              </a:srgbClr>
            </a:solidFill>
          </p:spPr>
          <p:txBody>
            <a:bodyPr wrap="square" lIns="0" tIns="0" rIns="0" bIns="0" rtlCol="0"/>
            <a:lstStyle/>
            <a:p>
              <a:endParaRPr/>
            </a:p>
          </p:txBody>
        </p:sp>
        <p:sp>
          <p:nvSpPr>
            <p:cNvPr id="2159" name="object 2166">
              <a:extLst>
                <a:ext uri="{FF2B5EF4-FFF2-40B4-BE49-F238E27FC236}">
                  <a16:creationId xmlns:a16="http://schemas.microsoft.com/office/drawing/2014/main" id="{E42FED43-D895-14F2-2FB7-A1D2A7AEBE75}"/>
                </a:ext>
              </a:extLst>
            </p:cNvPr>
            <p:cNvSpPr/>
            <p:nvPr/>
          </p:nvSpPr>
          <p:spPr>
            <a:xfrm>
              <a:off x="10588675"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7A4">
                <a:alpha val="79998"/>
              </a:srgbClr>
            </a:solidFill>
          </p:spPr>
          <p:txBody>
            <a:bodyPr wrap="square" lIns="0" tIns="0" rIns="0" bIns="0" rtlCol="0"/>
            <a:lstStyle/>
            <a:p>
              <a:endParaRPr/>
            </a:p>
          </p:txBody>
        </p:sp>
        <p:sp>
          <p:nvSpPr>
            <p:cNvPr id="2160" name="object 2167">
              <a:extLst>
                <a:ext uri="{FF2B5EF4-FFF2-40B4-BE49-F238E27FC236}">
                  <a16:creationId xmlns:a16="http://schemas.microsoft.com/office/drawing/2014/main" id="{93EAECE0-0261-13CF-7FD5-79B1908C7B0A}"/>
                </a:ext>
              </a:extLst>
            </p:cNvPr>
            <p:cNvSpPr/>
            <p:nvPr/>
          </p:nvSpPr>
          <p:spPr>
            <a:xfrm>
              <a:off x="10627728"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749">
                <a:alpha val="79998"/>
              </a:srgbClr>
            </a:solidFill>
          </p:spPr>
          <p:txBody>
            <a:bodyPr wrap="square" lIns="0" tIns="0" rIns="0" bIns="0" rtlCol="0"/>
            <a:lstStyle/>
            <a:p>
              <a:endParaRPr/>
            </a:p>
          </p:txBody>
        </p:sp>
        <p:sp>
          <p:nvSpPr>
            <p:cNvPr id="2161" name="object 2168">
              <a:extLst>
                <a:ext uri="{FF2B5EF4-FFF2-40B4-BE49-F238E27FC236}">
                  <a16:creationId xmlns:a16="http://schemas.microsoft.com/office/drawing/2014/main" id="{041DA62D-4C96-A9D0-B8C6-969BFB9D4A7F}"/>
                </a:ext>
              </a:extLst>
            </p:cNvPr>
            <p:cNvSpPr/>
            <p:nvPr/>
          </p:nvSpPr>
          <p:spPr>
            <a:xfrm>
              <a:off x="10666793"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2162" name="object 2169">
              <a:extLst>
                <a:ext uri="{FF2B5EF4-FFF2-40B4-BE49-F238E27FC236}">
                  <a16:creationId xmlns:a16="http://schemas.microsoft.com/office/drawing/2014/main" id="{019DA19C-DFEB-3CD4-CD09-19A05EE1B2A3}"/>
                </a:ext>
              </a:extLst>
            </p:cNvPr>
            <p:cNvSpPr/>
            <p:nvPr/>
          </p:nvSpPr>
          <p:spPr>
            <a:xfrm>
              <a:off x="10705845"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2163" name="object 2170">
              <a:extLst>
                <a:ext uri="{FF2B5EF4-FFF2-40B4-BE49-F238E27FC236}">
                  <a16:creationId xmlns:a16="http://schemas.microsoft.com/office/drawing/2014/main" id="{C18ECBA0-F58C-5A52-D203-3099539A6317}"/>
                </a:ext>
              </a:extLst>
            </p:cNvPr>
            <p:cNvSpPr/>
            <p:nvPr/>
          </p:nvSpPr>
          <p:spPr>
            <a:xfrm>
              <a:off x="10744911"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9CA">
                <a:alpha val="79998"/>
              </a:srgbClr>
            </a:solidFill>
          </p:spPr>
          <p:txBody>
            <a:bodyPr wrap="square" lIns="0" tIns="0" rIns="0" bIns="0" rtlCol="0"/>
            <a:lstStyle/>
            <a:p>
              <a:endParaRPr/>
            </a:p>
          </p:txBody>
        </p:sp>
        <p:sp>
          <p:nvSpPr>
            <p:cNvPr id="2164" name="object 2171">
              <a:extLst>
                <a:ext uri="{FF2B5EF4-FFF2-40B4-BE49-F238E27FC236}">
                  <a16:creationId xmlns:a16="http://schemas.microsoft.com/office/drawing/2014/main" id="{148BCBEC-001A-FDFC-FB48-FD48F23DCF2A}"/>
                </a:ext>
              </a:extLst>
            </p:cNvPr>
            <p:cNvSpPr/>
            <p:nvPr/>
          </p:nvSpPr>
          <p:spPr>
            <a:xfrm>
              <a:off x="10783963"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E6447">
                <a:alpha val="79998"/>
              </a:srgbClr>
            </a:solidFill>
          </p:spPr>
          <p:txBody>
            <a:bodyPr wrap="square" lIns="0" tIns="0" rIns="0" bIns="0" rtlCol="0"/>
            <a:lstStyle/>
            <a:p>
              <a:endParaRPr/>
            </a:p>
          </p:txBody>
        </p:sp>
        <p:sp>
          <p:nvSpPr>
            <p:cNvPr id="2165" name="object 2172">
              <a:extLst>
                <a:ext uri="{FF2B5EF4-FFF2-40B4-BE49-F238E27FC236}">
                  <a16:creationId xmlns:a16="http://schemas.microsoft.com/office/drawing/2014/main" id="{AE26F7B2-9023-B2E3-1F03-846DDB0DA060}"/>
                </a:ext>
              </a:extLst>
            </p:cNvPr>
            <p:cNvSpPr/>
            <p:nvPr/>
          </p:nvSpPr>
          <p:spPr>
            <a:xfrm>
              <a:off x="10823028" y="260079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06849">
                <a:alpha val="79998"/>
              </a:srgbClr>
            </a:solidFill>
          </p:spPr>
          <p:txBody>
            <a:bodyPr wrap="square" lIns="0" tIns="0" rIns="0" bIns="0" rtlCol="0"/>
            <a:lstStyle/>
            <a:p>
              <a:endParaRPr/>
            </a:p>
          </p:txBody>
        </p:sp>
        <p:sp>
          <p:nvSpPr>
            <p:cNvPr id="2166" name="object 2173">
              <a:extLst>
                <a:ext uri="{FF2B5EF4-FFF2-40B4-BE49-F238E27FC236}">
                  <a16:creationId xmlns:a16="http://schemas.microsoft.com/office/drawing/2014/main" id="{AD9B0D90-9A19-19C5-61AA-B8E679759EC2}"/>
                </a:ext>
              </a:extLst>
            </p:cNvPr>
            <p:cNvSpPr/>
            <p:nvPr/>
          </p:nvSpPr>
          <p:spPr>
            <a:xfrm>
              <a:off x="10862081"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15C">
                <a:alpha val="79998"/>
              </a:srgbClr>
            </a:solidFill>
          </p:spPr>
          <p:txBody>
            <a:bodyPr wrap="square" lIns="0" tIns="0" rIns="0" bIns="0" rtlCol="0"/>
            <a:lstStyle/>
            <a:p>
              <a:endParaRPr/>
            </a:p>
          </p:txBody>
        </p:sp>
        <p:sp>
          <p:nvSpPr>
            <p:cNvPr id="2167" name="object 2174">
              <a:extLst>
                <a:ext uri="{FF2B5EF4-FFF2-40B4-BE49-F238E27FC236}">
                  <a16:creationId xmlns:a16="http://schemas.microsoft.com/office/drawing/2014/main" id="{A3C7305E-BC9D-3D42-404F-6DEAB7F8AB40}"/>
                </a:ext>
              </a:extLst>
            </p:cNvPr>
            <p:cNvSpPr/>
            <p:nvPr/>
          </p:nvSpPr>
          <p:spPr>
            <a:xfrm>
              <a:off x="10901146" y="260079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973">
                <a:alpha val="79998"/>
              </a:srgbClr>
            </a:solidFill>
          </p:spPr>
          <p:txBody>
            <a:bodyPr wrap="square" lIns="0" tIns="0" rIns="0" bIns="0" rtlCol="0"/>
            <a:lstStyle/>
            <a:p>
              <a:endParaRPr/>
            </a:p>
          </p:txBody>
        </p:sp>
        <p:sp>
          <p:nvSpPr>
            <p:cNvPr id="2168" name="object 2175">
              <a:extLst>
                <a:ext uri="{FF2B5EF4-FFF2-40B4-BE49-F238E27FC236}">
                  <a16:creationId xmlns:a16="http://schemas.microsoft.com/office/drawing/2014/main" id="{C3338F80-264E-1078-F0F7-A9E86AB0D376}"/>
                </a:ext>
              </a:extLst>
            </p:cNvPr>
            <p:cNvSpPr/>
            <p:nvPr/>
          </p:nvSpPr>
          <p:spPr>
            <a:xfrm>
              <a:off x="10940199"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F6A">
                <a:alpha val="79998"/>
              </a:srgbClr>
            </a:solidFill>
          </p:spPr>
          <p:txBody>
            <a:bodyPr wrap="square" lIns="0" tIns="0" rIns="0" bIns="0" rtlCol="0"/>
            <a:lstStyle/>
            <a:p>
              <a:endParaRPr/>
            </a:p>
          </p:txBody>
        </p:sp>
        <p:sp>
          <p:nvSpPr>
            <p:cNvPr id="2169" name="object 2176">
              <a:extLst>
                <a:ext uri="{FF2B5EF4-FFF2-40B4-BE49-F238E27FC236}">
                  <a16:creationId xmlns:a16="http://schemas.microsoft.com/office/drawing/2014/main" id="{D1F5F5EC-AE56-AF20-9FAB-C29F62DCB650}"/>
                </a:ext>
              </a:extLst>
            </p:cNvPr>
            <p:cNvSpPr/>
            <p:nvPr/>
          </p:nvSpPr>
          <p:spPr>
            <a:xfrm>
              <a:off x="10979251"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2170" name="object 2177">
              <a:extLst>
                <a:ext uri="{FF2B5EF4-FFF2-40B4-BE49-F238E27FC236}">
                  <a16:creationId xmlns:a16="http://schemas.microsoft.com/office/drawing/2014/main" id="{7C562D7D-97A4-5516-0581-88F76D33E340}"/>
                </a:ext>
              </a:extLst>
            </p:cNvPr>
            <p:cNvSpPr/>
            <p:nvPr/>
          </p:nvSpPr>
          <p:spPr>
            <a:xfrm>
              <a:off x="11018316"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2171" name="object 2178">
              <a:extLst>
                <a:ext uri="{FF2B5EF4-FFF2-40B4-BE49-F238E27FC236}">
                  <a16:creationId xmlns:a16="http://schemas.microsoft.com/office/drawing/2014/main" id="{6F49B9B8-E9F5-B27C-A346-D83C9C351AB4}"/>
                </a:ext>
              </a:extLst>
            </p:cNvPr>
            <p:cNvSpPr/>
            <p:nvPr/>
          </p:nvSpPr>
          <p:spPr>
            <a:xfrm>
              <a:off x="11057369"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2172" name="object 2179">
              <a:extLst>
                <a:ext uri="{FF2B5EF4-FFF2-40B4-BE49-F238E27FC236}">
                  <a16:creationId xmlns:a16="http://schemas.microsoft.com/office/drawing/2014/main" id="{45661AFC-AF62-B7B5-0A21-B5776EE66472}"/>
                </a:ext>
              </a:extLst>
            </p:cNvPr>
            <p:cNvSpPr/>
            <p:nvPr/>
          </p:nvSpPr>
          <p:spPr>
            <a:xfrm>
              <a:off x="11096434"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C1120C">
                <a:alpha val="79998"/>
              </a:srgbClr>
            </a:solidFill>
          </p:spPr>
          <p:txBody>
            <a:bodyPr wrap="square" lIns="0" tIns="0" rIns="0" bIns="0" rtlCol="0"/>
            <a:lstStyle/>
            <a:p>
              <a:endParaRPr/>
            </a:p>
          </p:txBody>
        </p:sp>
        <p:sp>
          <p:nvSpPr>
            <p:cNvPr id="2173" name="object 2180">
              <a:extLst>
                <a:ext uri="{FF2B5EF4-FFF2-40B4-BE49-F238E27FC236}">
                  <a16:creationId xmlns:a16="http://schemas.microsoft.com/office/drawing/2014/main" id="{555E63E8-63BA-C589-A6F5-6AA7FC3BC913}"/>
                </a:ext>
              </a:extLst>
            </p:cNvPr>
            <p:cNvSpPr/>
            <p:nvPr/>
          </p:nvSpPr>
          <p:spPr>
            <a:xfrm>
              <a:off x="11135486"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2174" name="object 2181">
              <a:extLst>
                <a:ext uri="{FF2B5EF4-FFF2-40B4-BE49-F238E27FC236}">
                  <a16:creationId xmlns:a16="http://schemas.microsoft.com/office/drawing/2014/main" id="{3EF43D6D-1133-BA54-5E8D-9486357F7AAE}"/>
                </a:ext>
              </a:extLst>
            </p:cNvPr>
            <p:cNvSpPr/>
            <p:nvPr/>
          </p:nvSpPr>
          <p:spPr>
            <a:xfrm>
              <a:off x="11174552"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C59">
                <a:alpha val="79998"/>
              </a:srgbClr>
            </a:solidFill>
          </p:spPr>
          <p:txBody>
            <a:bodyPr wrap="square" lIns="0" tIns="0" rIns="0" bIns="0" rtlCol="0"/>
            <a:lstStyle/>
            <a:p>
              <a:endParaRPr/>
            </a:p>
          </p:txBody>
        </p:sp>
        <p:sp>
          <p:nvSpPr>
            <p:cNvPr id="2175" name="object 2182">
              <a:extLst>
                <a:ext uri="{FF2B5EF4-FFF2-40B4-BE49-F238E27FC236}">
                  <a16:creationId xmlns:a16="http://schemas.microsoft.com/office/drawing/2014/main" id="{8F5AD5F3-06FC-70B3-0AEF-0D23108E3B20}"/>
                </a:ext>
              </a:extLst>
            </p:cNvPr>
            <p:cNvSpPr/>
            <p:nvPr/>
          </p:nvSpPr>
          <p:spPr>
            <a:xfrm>
              <a:off x="11213604"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26E4C">
                <a:alpha val="79998"/>
              </a:srgbClr>
            </a:solidFill>
          </p:spPr>
          <p:txBody>
            <a:bodyPr wrap="square" lIns="0" tIns="0" rIns="0" bIns="0" rtlCol="0"/>
            <a:lstStyle/>
            <a:p>
              <a:endParaRPr/>
            </a:p>
          </p:txBody>
        </p:sp>
        <p:sp>
          <p:nvSpPr>
            <p:cNvPr id="2176" name="object 2183">
              <a:extLst>
                <a:ext uri="{FF2B5EF4-FFF2-40B4-BE49-F238E27FC236}">
                  <a16:creationId xmlns:a16="http://schemas.microsoft.com/office/drawing/2014/main" id="{2ECD6CF2-B8CD-DE4E-2E08-8B689E926B57}"/>
                </a:ext>
              </a:extLst>
            </p:cNvPr>
            <p:cNvSpPr/>
            <p:nvPr/>
          </p:nvSpPr>
          <p:spPr>
            <a:xfrm>
              <a:off x="11252669"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555">
                <a:alpha val="79998"/>
              </a:srgbClr>
            </a:solidFill>
          </p:spPr>
          <p:txBody>
            <a:bodyPr wrap="square" lIns="0" tIns="0" rIns="0" bIns="0" rtlCol="0"/>
            <a:lstStyle/>
            <a:p>
              <a:endParaRPr/>
            </a:p>
          </p:txBody>
        </p:sp>
        <p:sp>
          <p:nvSpPr>
            <p:cNvPr id="2177" name="object 2184">
              <a:extLst>
                <a:ext uri="{FF2B5EF4-FFF2-40B4-BE49-F238E27FC236}">
                  <a16:creationId xmlns:a16="http://schemas.microsoft.com/office/drawing/2014/main" id="{9978BEFF-A78B-DC2B-CAE1-F8DDE34C7592}"/>
                </a:ext>
              </a:extLst>
            </p:cNvPr>
            <p:cNvSpPr/>
            <p:nvPr/>
          </p:nvSpPr>
          <p:spPr>
            <a:xfrm>
              <a:off x="11291722"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2178" name="object 2185">
              <a:extLst>
                <a:ext uri="{FF2B5EF4-FFF2-40B4-BE49-F238E27FC236}">
                  <a16:creationId xmlns:a16="http://schemas.microsoft.com/office/drawing/2014/main" id="{9FFE58B8-BF52-D7B6-763F-720EDA61E64D}"/>
                </a:ext>
              </a:extLst>
            </p:cNvPr>
            <p:cNvSpPr/>
            <p:nvPr/>
          </p:nvSpPr>
          <p:spPr>
            <a:xfrm>
              <a:off x="11330787"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0">
                <a:alpha val="79998"/>
              </a:srgbClr>
            </a:solidFill>
          </p:spPr>
          <p:txBody>
            <a:bodyPr wrap="square" lIns="0" tIns="0" rIns="0" bIns="0" rtlCol="0"/>
            <a:lstStyle/>
            <a:p>
              <a:endParaRPr/>
            </a:p>
          </p:txBody>
        </p:sp>
        <p:sp>
          <p:nvSpPr>
            <p:cNvPr id="2179" name="object 2186">
              <a:extLst>
                <a:ext uri="{FF2B5EF4-FFF2-40B4-BE49-F238E27FC236}">
                  <a16:creationId xmlns:a16="http://schemas.microsoft.com/office/drawing/2014/main" id="{0A26C600-467D-4668-48BB-C2A5E6D01CCA}"/>
                </a:ext>
              </a:extLst>
            </p:cNvPr>
            <p:cNvSpPr/>
            <p:nvPr/>
          </p:nvSpPr>
          <p:spPr>
            <a:xfrm>
              <a:off x="11369840"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2180" name="object 2187">
              <a:extLst>
                <a:ext uri="{FF2B5EF4-FFF2-40B4-BE49-F238E27FC236}">
                  <a16:creationId xmlns:a16="http://schemas.microsoft.com/office/drawing/2014/main" id="{5A704171-0A67-E9C6-F071-AD24D3A4CF48}"/>
                </a:ext>
              </a:extLst>
            </p:cNvPr>
            <p:cNvSpPr/>
            <p:nvPr/>
          </p:nvSpPr>
          <p:spPr>
            <a:xfrm>
              <a:off x="11408905"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2181" name="object 2188">
              <a:extLst>
                <a:ext uri="{FF2B5EF4-FFF2-40B4-BE49-F238E27FC236}">
                  <a16:creationId xmlns:a16="http://schemas.microsoft.com/office/drawing/2014/main" id="{EE7A9355-B595-D14C-B6AC-40BAD362C583}"/>
                </a:ext>
              </a:extLst>
            </p:cNvPr>
            <p:cNvSpPr/>
            <p:nvPr/>
          </p:nvSpPr>
          <p:spPr>
            <a:xfrm>
              <a:off x="11447957"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182" name="object 2189">
              <a:extLst>
                <a:ext uri="{FF2B5EF4-FFF2-40B4-BE49-F238E27FC236}">
                  <a16:creationId xmlns:a16="http://schemas.microsoft.com/office/drawing/2014/main" id="{0A50919C-FDAD-DEF3-CF78-62908E64F355}"/>
                </a:ext>
              </a:extLst>
            </p:cNvPr>
            <p:cNvSpPr/>
            <p:nvPr/>
          </p:nvSpPr>
          <p:spPr>
            <a:xfrm>
              <a:off x="11487022"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D6145">
                <a:alpha val="79998"/>
              </a:srgbClr>
            </a:solidFill>
          </p:spPr>
          <p:txBody>
            <a:bodyPr wrap="square" lIns="0" tIns="0" rIns="0" bIns="0" rtlCol="0"/>
            <a:lstStyle/>
            <a:p>
              <a:endParaRPr/>
            </a:p>
          </p:txBody>
        </p:sp>
        <p:sp>
          <p:nvSpPr>
            <p:cNvPr id="2183" name="object 2190">
              <a:extLst>
                <a:ext uri="{FF2B5EF4-FFF2-40B4-BE49-F238E27FC236}">
                  <a16:creationId xmlns:a16="http://schemas.microsoft.com/office/drawing/2014/main" id="{400E4489-7856-7115-5173-01D9EA090CB1}"/>
                </a:ext>
              </a:extLst>
            </p:cNvPr>
            <p:cNvSpPr/>
            <p:nvPr/>
          </p:nvSpPr>
          <p:spPr>
            <a:xfrm>
              <a:off x="11526075"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2184" name="object 2191">
              <a:extLst>
                <a:ext uri="{FF2B5EF4-FFF2-40B4-BE49-F238E27FC236}">
                  <a16:creationId xmlns:a16="http://schemas.microsoft.com/office/drawing/2014/main" id="{8BB89790-5A0A-19C1-AAB2-3E48F709A0CA}"/>
                </a:ext>
              </a:extLst>
            </p:cNvPr>
            <p:cNvSpPr/>
            <p:nvPr/>
          </p:nvSpPr>
          <p:spPr>
            <a:xfrm>
              <a:off x="11565140"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34E">
                <a:alpha val="79998"/>
              </a:srgbClr>
            </a:solidFill>
          </p:spPr>
          <p:txBody>
            <a:bodyPr wrap="square" lIns="0" tIns="0" rIns="0" bIns="0" rtlCol="0"/>
            <a:lstStyle/>
            <a:p>
              <a:endParaRPr/>
            </a:p>
          </p:txBody>
        </p:sp>
        <p:sp>
          <p:nvSpPr>
            <p:cNvPr id="2185" name="object 2192">
              <a:extLst>
                <a:ext uri="{FF2B5EF4-FFF2-40B4-BE49-F238E27FC236}">
                  <a16:creationId xmlns:a16="http://schemas.microsoft.com/office/drawing/2014/main" id="{99A2D954-7005-A364-13BF-48776678F7B9}"/>
                </a:ext>
              </a:extLst>
            </p:cNvPr>
            <p:cNvSpPr/>
            <p:nvPr/>
          </p:nvSpPr>
          <p:spPr>
            <a:xfrm>
              <a:off x="11604193"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2186" name="object 2193">
              <a:extLst>
                <a:ext uri="{FF2B5EF4-FFF2-40B4-BE49-F238E27FC236}">
                  <a16:creationId xmlns:a16="http://schemas.microsoft.com/office/drawing/2014/main" id="{F2287151-8459-0E2D-D51E-9897C6EFA0AB}"/>
                </a:ext>
              </a:extLst>
            </p:cNvPr>
            <p:cNvSpPr/>
            <p:nvPr/>
          </p:nvSpPr>
          <p:spPr>
            <a:xfrm>
              <a:off x="11643258" y="260079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67F">
                <a:alpha val="79998"/>
              </a:srgbClr>
            </a:solidFill>
          </p:spPr>
          <p:txBody>
            <a:bodyPr wrap="square" lIns="0" tIns="0" rIns="0" bIns="0" rtlCol="0"/>
            <a:lstStyle/>
            <a:p>
              <a:endParaRPr/>
            </a:p>
          </p:txBody>
        </p:sp>
        <p:sp>
          <p:nvSpPr>
            <p:cNvPr id="2187" name="object 2194">
              <a:extLst>
                <a:ext uri="{FF2B5EF4-FFF2-40B4-BE49-F238E27FC236}">
                  <a16:creationId xmlns:a16="http://schemas.microsoft.com/office/drawing/2014/main" id="{C759E379-1BCD-CD96-2D45-16F3E5AA5F4A}"/>
                </a:ext>
              </a:extLst>
            </p:cNvPr>
            <p:cNvSpPr/>
            <p:nvPr/>
          </p:nvSpPr>
          <p:spPr>
            <a:xfrm>
              <a:off x="11682310"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2188" name="object 2195">
              <a:extLst>
                <a:ext uri="{FF2B5EF4-FFF2-40B4-BE49-F238E27FC236}">
                  <a16:creationId xmlns:a16="http://schemas.microsoft.com/office/drawing/2014/main" id="{BD3643C0-C1A4-32F5-CB47-DEF00E119D48}"/>
                </a:ext>
              </a:extLst>
            </p:cNvPr>
            <p:cNvSpPr/>
            <p:nvPr/>
          </p:nvSpPr>
          <p:spPr>
            <a:xfrm>
              <a:off x="11721376" y="260079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7F0000">
                <a:alpha val="79998"/>
              </a:srgbClr>
            </a:solidFill>
          </p:spPr>
          <p:txBody>
            <a:bodyPr wrap="square" lIns="0" tIns="0" rIns="0" bIns="0" rtlCol="0"/>
            <a:lstStyle/>
            <a:p>
              <a:endParaRPr/>
            </a:p>
          </p:txBody>
        </p:sp>
        <p:sp>
          <p:nvSpPr>
            <p:cNvPr id="2189" name="object 2196">
              <a:extLst>
                <a:ext uri="{FF2B5EF4-FFF2-40B4-BE49-F238E27FC236}">
                  <a16:creationId xmlns:a16="http://schemas.microsoft.com/office/drawing/2014/main" id="{8519A0E5-C193-0C44-874F-B61B48D2021B}"/>
                </a:ext>
              </a:extLst>
            </p:cNvPr>
            <p:cNvSpPr/>
            <p:nvPr/>
          </p:nvSpPr>
          <p:spPr>
            <a:xfrm>
              <a:off x="11760428"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39D">
                <a:alpha val="79998"/>
              </a:srgbClr>
            </a:solidFill>
          </p:spPr>
          <p:txBody>
            <a:bodyPr wrap="square" lIns="0" tIns="0" rIns="0" bIns="0" rtlCol="0"/>
            <a:lstStyle/>
            <a:p>
              <a:endParaRPr/>
            </a:p>
          </p:txBody>
        </p:sp>
        <p:sp>
          <p:nvSpPr>
            <p:cNvPr id="2190" name="object 2197">
              <a:extLst>
                <a:ext uri="{FF2B5EF4-FFF2-40B4-BE49-F238E27FC236}">
                  <a16:creationId xmlns:a16="http://schemas.microsoft.com/office/drawing/2014/main" id="{9522D4F7-8F3F-9E04-47C9-E8B7CBBBAF6B}"/>
                </a:ext>
              </a:extLst>
            </p:cNvPr>
            <p:cNvSpPr/>
            <p:nvPr/>
          </p:nvSpPr>
          <p:spPr>
            <a:xfrm>
              <a:off x="11799493" y="260079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5A0">
                <a:alpha val="79998"/>
              </a:srgbClr>
            </a:solidFill>
          </p:spPr>
          <p:txBody>
            <a:bodyPr wrap="square" lIns="0" tIns="0" rIns="0" bIns="0" rtlCol="0"/>
            <a:lstStyle/>
            <a:p>
              <a:endParaRPr/>
            </a:p>
          </p:txBody>
        </p:sp>
        <p:sp>
          <p:nvSpPr>
            <p:cNvPr id="2191" name="object 2198">
              <a:extLst>
                <a:ext uri="{FF2B5EF4-FFF2-40B4-BE49-F238E27FC236}">
                  <a16:creationId xmlns:a16="http://schemas.microsoft.com/office/drawing/2014/main" id="{66EF95A0-BC9F-72CD-1743-29E658D2575B}"/>
                </a:ext>
              </a:extLst>
            </p:cNvPr>
            <p:cNvSpPr/>
            <p:nvPr/>
          </p:nvSpPr>
          <p:spPr>
            <a:xfrm>
              <a:off x="11838546"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2192" name="object 2199">
              <a:extLst>
                <a:ext uri="{FF2B5EF4-FFF2-40B4-BE49-F238E27FC236}">
                  <a16:creationId xmlns:a16="http://schemas.microsoft.com/office/drawing/2014/main" id="{5A906E7E-5BD3-F29E-8908-9B9CD967DB0D}"/>
                </a:ext>
              </a:extLst>
            </p:cNvPr>
            <p:cNvSpPr/>
            <p:nvPr/>
          </p:nvSpPr>
          <p:spPr>
            <a:xfrm>
              <a:off x="11877611" y="260079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37D">
                <a:alpha val="79998"/>
              </a:srgbClr>
            </a:solidFill>
          </p:spPr>
          <p:txBody>
            <a:bodyPr wrap="square" lIns="0" tIns="0" rIns="0" bIns="0" rtlCol="0"/>
            <a:lstStyle/>
            <a:p>
              <a:endParaRPr/>
            </a:p>
          </p:txBody>
        </p:sp>
        <p:sp>
          <p:nvSpPr>
            <p:cNvPr id="2193" name="object 2200">
              <a:extLst>
                <a:ext uri="{FF2B5EF4-FFF2-40B4-BE49-F238E27FC236}">
                  <a16:creationId xmlns:a16="http://schemas.microsoft.com/office/drawing/2014/main" id="{B3CCC707-B628-7230-F4E5-A5A5401C52FD}"/>
                </a:ext>
              </a:extLst>
            </p:cNvPr>
            <p:cNvSpPr/>
            <p:nvPr/>
          </p:nvSpPr>
          <p:spPr>
            <a:xfrm>
              <a:off x="11916663"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7533A">
                <a:alpha val="79998"/>
              </a:srgbClr>
            </a:solidFill>
          </p:spPr>
          <p:txBody>
            <a:bodyPr wrap="square" lIns="0" tIns="0" rIns="0" bIns="0" rtlCol="0"/>
            <a:lstStyle/>
            <a:p>
              <a:endParaRPr/>
            </a:p>
          </p:txBody>
        </p:sp>
        <p:sp>
          <p:nvSpPr>
            <p:cNvPr id="2194" name="object 2201">
              <a:extLst>
                <a:ext uri="{FF2B5EF4-FFF2-40B4-BE49-F238E27FC236}">
                  <a16:creationId xmlns:a16="http://schemas.microsoft.com/office/drawing/2014/main" id="{D92B03B1-3FB2-53F8-8F6A-CC0AE0292BE9}"/>
                </a:ext>
              </a:extLst>
            </p:cNvPr>
            <p:cNvSpPr/>
            <p:nvPr/>
          </p:nvSpPr>
          <p:spPr>
            <a:xfrm>
              <a:off x="11955729" y="260079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2195" name="object 2202">
              <a:extLst>
                <a:ext uri="{FF2B5EF4-FFF2-40B4-BE49-F238E27FC236}">
                  <a16:creationId xmlns:a16="http://schemas.microsoft.com/office/drawing/2014/main" id="{6B780A37-475E-B1E9-111D-09816C9A228E}"/>
                </a:ext>
              </a:extLst>
            </p:cNvPr>
            <p:cNvSpPr/>
            <p:nvPr/>
          </p:nvSpPr>
          <p:spPr>
            <a:xfrm>
              <a:off x="10041851" y="263884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48E">
                <a:alpha val="79998"/>
              </a:srgbClr>
            </a:solidFill>
          </p:spPr>
          <p:txBody>
            <a:bodyPr wrap="square" lIns="0" tIns="0" rIns="0" bIns="0" rtlCol="0"/>
            <a:lstStyle/>
            <a:p>
              <a:endParaRPr/>
            </a:p>
          </p:txBody>
        </p:sp>
        <p:sp>
          <p:nvSpPr>
            <p:cNvPr id="2196" name="object 2203">
              <a:extLst>
                <a:ext uri="{FF2B5EF4-FFF2-40B4-BE49-F238E27FC236}">
                  <a16:creationId xmlns:a16="http://schemas.microsoft.com/office/drawing/2014/main" id="{0D26B7CD-51AC-16B8-6F18-49346AF7437F}"/>
                </a:ext>
              </a:extLst>
            </p:cNvPr>
            <p:cNvSpPr/>
            <p:nvPr/>
          </p:nvSpPr>
          <p:spPr>
            <a:xfrm>
              <a:off x="10080904" y="263884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CD1">
                <a:alpha val="79998"/>
              </a:srgbClr>
            </a:solidFill>
          </p:spPr>
          <p:txBody>
            <a:bodyPr wrap="square" lIns="0" tIns="0" rIns="0" bIns="0" rtlCol="0"/>
            <a:lstStyle/>
            <a:p>
              <a:endParaRPr/>
            </a:p>
          </p:txBody>
        </p:sp>
        <p:sp>
          <p:nvSpPr>
            <p:cNvPr id="2197" name="object 2204">
              <a:extLst>
                <a:ext uri="{FF2B5EF4-FFF2-40B4-BE49-F238E27FC236}">
                  <a16:creationId xmlns:a16="http://schemas.microsoft.com/office/drawing/2014/main" id="{6A9B7437-F4B1-1F53-905D-F67D221B1CCF}"/>
                </a:ext>
              </a:extLst>
            </p:cNvPr>
            <p:cNvSpPr/>
            <p:nvPr/>
          </p:nvSpPr>
          <p:spPr>
            <a:xfrm>
              <a:off x="10119969"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2198" name="object 2205">
              <a:extLst>
                <a:ext uri="{FF2B5EF4-FFF2-40B4-BE49-F238E27FC236}">
                  <a16:creationId xmlns:a16="http://schemas.microsoft.com/office/drawing/2014/main" id="{4722E20A-2DC8-43C7-61D9-96858671B8FA}"/>
                </a:ext>
              </a:extLst>
            </p:cNvPr>
            <p:cNvSpPr/>
            <p:nvPr/>
          </p:nvSpPr>
          <p:spPr>
            <a:xfrm>
              <a:off x="10159022"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2199" name="object 2206">
              <a:extLst>
                <a:ext uri="{FF2B5EF4-FFF2-40B4-BE49-F238E27FC236}">
                  <a16:creationId xmlns:a16="http://schemas.microsoft.com/office/drawing/2014/main" id="{5C0B7250-26B3-04C1-3010-C3FB28959638}"/>
                </a:ext>
              </a:extLst>
            </p:cNvPr>
            <p:cNvSpPr/>
            <p:nvPr/>
          </p:nvSpPr>
          <p:spPr>
            <a:xfrm>
              <a:off x="10198087"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2200" name="object 2207">
              <a:extLst>
                <a:ext uri="{FF2B5EF4-FFF2-40B4-BE49-F238E27FC236}">
                  <a16:creationId xmlns:a16="http://schemas.microsoft.com/office/drawing/2014/main" id="{2A018371-ABE9-02B9-ED63-07161FA198A3}"/>
                </a:ext>
              </a:extLst>
            </p:cNvPr>
            <p:cNvSpPr/>
            <p:nvPr/>
          </p:nvSpPr>
          <p:spPr>
            <a:xfrm>
              <a:off x="10237139"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2201" name="object 2208">
              <a:extLst>
                <a:ext uri="{FF2B5EF4-FFF2-40B4-BE49-F238E27FC236}">
                  <a16:creationId xmlns:a16="http://schemas.microsoft.com/office/drawing/2014/main" id="{DBD3F846-92A0-1E96-924E-EFC29368AEF5}"/>
                </a:ext>
              </a:extLst>
            </p:cNvPr>
            <p:cNvSpPr/>
            <p:nvPr/>
          </p:nvSpPr>
          <p:spPr>
            <a:xfrm>
              <a:off x="10276204"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202" name="object 2209">
              <a:extLst>
                <a:ext uri="{FF2B5EF4-FFF2-40B4-BE49-F238E27FC236}">
                  <a16:creationId xmlns:a16="http://schemas.microsoft.com/office/drawing/2014/main" id="{7D2BEB46-C019-7FD8-5BE8-AE70896B4192}"/>
                </a:ext>
              </a:extLst>
            </p:cNvPr>
            <p:cNvSpPr/>
            <p:nvPr/>
          </p:nvSpPr>
          <p:spPr>
            <a:xfrm>
              <a:off x="10315257"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203" name="object 2210">
              <a:extLst>
                <a:ext uri="{FF2B5EF4-FFF2-40B4-BE49-F238E27FC236}">
                  <a16:creationId xmlns:a16="http://schemas.microsoft.com/office/drawing/2014/main" id="{3920E3D7-86DE-E976-DCA8-5189FAC4684A}"/>
                </a:ext>
              </a:extLst>
            </p:cNvPr>
            <p:cNvSpPr/>
            <p:nvPr/>
          </p:nvSpPr>
          <p:spPr>
            <a:xfrm>
              <a:off x="10354322"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A84">
                <a:alpha val="79998"/>
              </a:srgbClr>
            </a:solidFill>
          </p:spPr>
          <p:txBody>
            <a:bodyPr wrap="square" lIns="0" tIns="0" rIns="0" bIns="0" rtlCol="0"/>
            <a:lstStyle/>
            <a:p>
              <a:endParaRPr/>
            </a:p>
          </p:txBody>
        </p:sp>
        <p:sp>
          <p:nvSpPr>
            <p:cNvPr id="2204" name="object 2211">
              <a:extLst>
                <a:ext uri="{FF2B5EF4-FFF2-40B4-BE49-F238E27FC236}">
                  <a16:creationId xmlns:a16="http://schemas.microsoft.com/office/drawing/2014/main" id="{AD0CD3DB-0D91-24A9-84DD-EB7D76C24368}"/>
                </a:ext>
              </a:extLst>
            </p:cNvPr>
            <p:cNvSpPr/>
            <p:nvPr/>
          </p:nvSpPr>
          <p:spPr>
            <a:xfrm>
              <a:off x="10393375"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2205" name="object 2212">
              <a:extLst>
                <a:ext uri="{FF2B5EF4-FFF2-40B4-BE49-F238E27FC236}">
                  <a16:creationId xmlns:a16="http://schemas.microsoft.com/office/drawing/2014/main" id="{41FFA138-D5E5-183A-54B8-18BDB979C642}"/>
                </a:ext>
              </a:extLst>
            </p:cNvPr>
            <p:cNvSpPr/>
            <p:nvPr/>
          </p:nvSpPr>
          <p:spPr>
            <a:xfrm>
              <a:off x="10432440"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2206" name="object 2213">
              <a:extLst>
                <a:ext uri="{FF2B5EF4-FFF2-40B4-BE49-F238E27FC236}">
                  <a16:creationId xmlns:a16="http://schemas.microsoft.com/office/drawing/2014/main" id="{3AFED6D1-8781-0773-B778-BA2C784D5E70}"/>
                </a:ext>
              </a:extLst>
            </p:cNvPr>
            <p:cNvSpPr/>
            <p:nvPr/>
          </p:nvSpPr>
          <p:spPr>
            <a:xfrm>
              <a:off x="10471492"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2207" name="object 2214">
              <a:extLst>
                <a:ext uri="{FF2B5EF4-FFF2-40B4-BE49-F238E27FC236}">
                  <a16:creationId xmlns:a16="http://schemas.microsoft.com/office/drawing/2014/main" id="{9AF6FC3E-803E-8DE7-3074-819B2343E746}"/>
                </a:ext>
              </a:extLst>
            </p:cNvPr>
            <p:cNvSpPr/>
            <p:nvPr/>
          </p:nvSpPr>
          <p:spPr>
            <a:xfrm>
              <a:off x="10510558"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2208" name="object 2215">
              <a:extLst>
                <a:ext uri="{FF2B5EF4-FFF2-40B4-BE49-F238E27FC236}">
                  <a16:creationId xmlns:a16="http://schemas.microsoft.com/office/drawing/2014/main" id="{7A79816C-3BD9-8261-BF64-0CCF1F23DE1B}"/>
                </a:ext>
              </a:extLst>
            </p:cNvPr>
            <p:cNvSpPr/>
            <p:nvPr/>
          </p:nvSpPr>
          <p:spPr>
            <a:xfrm>
              <a:off x="10549610"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2209" name="object 2216">
              <a:extLst>
                <a:ext uri="{FF2B5EF4-FFF2-40B4-BE49-F238E27FC236}">
                  <a16:creationId xmlns:a16="http://schemas.microsoft.com/office/drawing/2014/main" id="{8AD6ED06-AF90-7B1A-FE6B-0176EBA1BD93}"/>
                </a:ext>
              </a:extLst>
            </p:cNvPr>
            <p:cNvSpPr/>
            <p:nvPr/>
          </p:nvSpPr>
          <p:spPr>
            <a:xfrm>
              <a:off x="10588675"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2210" name="object 2217">
              <a:extLst>
                <a:ext uri="{FF2B5EF4-FFF2-40B4-BE49-F238E27FC236}">
                  <a16:creationId xmlns:a16="http://schemas.microsoft.com/office/drawing/2014/main" id="{80F7EA4E-4181-E1C4-43E1-7E02BFAABC95}"/>
                </a:ext>
              </a:extLst>
            </p:cNvPr>
            <p:cNvSpPr/>
            <p:nvPr/>
          </p:nvSpPr>
          <p:spPr>
            <a:xfrm>
              <a:off x="10627728"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2211" name="object 2218">
              <a:extLst>
                <a:ext uri="{FF2B5EF4-FFF2-40B4-BE49-F238E27FC236}">
                  <a16:creationId xmlns:a16="http://schemas.microsoft.com/office/drawing/2014/main" id="{4036DCCB-DCB1-501C-9991-D5D3BB0A5A4D}"/>
                </a:ext>
              </a:extLst>
            </p:cNvPr>
            <p:cNvSpPr/>
            <p:nvPr/>
          </p:nvSpPr>
          <p:spPr>
            <a:xfrm>
              <a:off x="10666793"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791">
                <a:alpha val="79998"/>
              </a:srgbClr>
            </a:solidFill>
          </p:spPr>
          <p:txBody>
            <a:bodyPr wrap="square" lIns="0" tIns="0" rIns="0" bIns="0" rtlCol="0"/>
            <a:lstStyle/>
            <a:p>
              <a:endParaRPr/>
            </a:p>
          </p:txBody>
        </p:sp>
        <p:sp>
          <p:nvSpPr>
            <p:cNvPr id="2212" name="object 2219">
              <a:extLst>
                <a:ext uri="{FF2B5EF4-FFF2-40B4-BE49-F238E27FC236}">
                  <a16:creationId xmlns:a16="http://schemas.microsoft.com/office/drawing/2014/main" id="{D559EB44-8ED7-A883-D953-4B18ACE7906E}"/>
                </a:ext>
              </a:extLst>
            </p:cNvPr>
            <p:cNvSpPr/>
            <p:nvPr/>
          </p:nvSpPr>
          <p:spPr>
            <a:xfrm>
              <a:off x="10705845"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213" name="object 2220">
              <a:extLst>
                <a:ext uri="{FF2B5EF4-FFF2-40B4-BE49-F238E27FC236}">
                  <a16:creationId xmlns:a16="http://schemas.microsoft.com/office/drawing/2014/main" id="{8999BA4E-6F1E-B82C-21BF-8A3631CAFEB2}"/>
                </a:ext>
              </a:extLst>
            </p:cNvPr>
            <p:cNvSpPr/>
            <p:nvPr/>
          </p:nvSpPr>
          <p:spPr>
            <a:xfrm>
              <a:off x="10744911"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2214" name="object 2221">
              <a:extLst>
                <a:ext uri="{FF2B5EF4-FFF2-40B4-BE49-F238E27FC236}">
                  <a16:creationId xmlns:a16="http://schemas.microsoft.com/office/drawing/2014/main" id="{6E4763E4-07D8-2DC7-A74B-6EC8D117D1E8}"/>
                </a:ext>
              </a:extLst>
            </p:cNvPr>
            <p:cNvSpPr/>
            <p:nvPr/>
          </p:nvSpPr>
          <p:spPr>
            <a:xfrm>
              <a:off x="10783963"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215" name="object 2222">
              <a:extLst>
                <a:ext uri="{FF2B5EF4-FFF2-40B4-BE49-F238E27FC236}">
                  <a16:creationId xmlns:a16="http://schemas.microsoft.com/office/drawing/2014/main" id="{3A00F35A-595A-AF56-042E-16811D676263}"/>
                </a:ext>
              </a:extLst>
            </p:cNvPr>
            <p:cNvSpPr/>
            <p:nvPr/>
          </p:nvSpPr>
          <p:spPr>
            <a:xfrm>
              <a:off x="10823028" y="263884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AAA">
                <a:alpha val="79998"/>
              </a:srgbClr>
            </a:solidFill>
          </p:spPr>
          <p:txBody>
            <a:bodyPr wrap="square" lIns="0" tIns="0" rIns="0" bIns="0" rtlCol="0"/>
            <a:lstStyle/>
            <a:p>
              <a:endParaRPr/>
            </a:p>
          </p:txBody>
        </p:sp>
        <p:sp>
          <p:nvSpPr>
            <p:cNvPr id="2216" name="object 2223">
              <a:extLst>
                <a:ext uri="{FF2B5EF4-FFF2-40B4-BE49-F238E27FC236}">
                  <a16:creationId xmlns:a16="http://schemas.microsoft.com/office/drawing/2014/main" id="{CD69AEC7-9ECA-19C8-BD6D-F8787059A915}"/>
                </a:ext>
              </a:extLst>
            </p:cNvPr>
            <p:cNvSpPr/>
            <p:nvPr/>
          </p:nvSpPr>
          <p:spPr>
            <a:xfrm>
              <a:off x="10862081"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2217" name="object 2224">
              <a:extLst>
                <a:ext uri="{FF2B5EF4-FFF2-40B4-BE49-F238E27FC236}">
                  <a16:creationId xmlns:a16="http://schemas.microsoft.com/office/drawing/2014/main" id="{7C0C0A22-1293-04DD-9A3E-97BBA41E4E34}"/>
                </a:ext>
              </a:extLst>
            </p:cNvPr>
            <p:cNvSpPr/>
            <p:nvPr/>
          </p:nvSpPr>
          <p:spPr>
            <a:xfrm>
              <a:off x="10901146" y="263884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A94">
                <a:alpha val="79998"/>
              </a:srgbClr>
            </a:solidFill>
          </p:spPr>
          <p:txBody>
            <a:bodyPr wrap="square" lIns="0" tIns="0" rIns="0" bIns="0" rtlCol="0"/>
            <a:lstStyle/>
            <a:p>
              <a:endParaRPr/>
            </a:p>
          </p:txBody>
        </p:sp>
        <p:sp>
          <p:nvSpPr>
            <p:cNvPr id="2218" name="object 2225">
              <a:extLst>
                <a:ext uri="{FF2B5EF4-FFF2-40B4-BE49-F238E27FC236}">
                  <a16:creationId xmlns:a16="http://schemas.microsoft.com/office/drawing/2014/main" id="{06C1E87F-428B-A238-8D10-C09083DDAAAC}"/>
                </a:ext>
              </a:extLst>
            </p:cNvPr>
            <p:cNvSpPr/>
            <p:nvPr/>
          </p:nvSpPr>
          <p:spPr>
            <a:xfrm>
              <a:off x="10940199"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219" name="object 2226">
              <a:extLst>
                <a:ext uri="{FF2B5EF4-FFF2-40B4-BE49-F238E27FC236}">
                  <a16:creationId xmlns:a16="http://schemas.microsoft.com/office/drawing/2014/main" id="{1BF1C866-085B-B120-1594-C1C4547623D4}"/>
                </a:ext>
              </a:extLst>
            </p:cNvPr>
            <p:cNvSpPr/>
            <p:nvPr/>
          </p:nvSpPr>
          <p:spPr>
            <a:xfrm>
              <a:off x="10979251"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2220" name="object 2227">
              <a:extLst>
                <a:ext uri="{FF2B5EF4-FFF2-40B4-BE49-F238E27FC236}">
                  <a16:creationId xmlns:a16="http://schemas.microsoft.com/office/drawing/2014/main" id="{0F3387A5-2DB4-3556-E7D3-5127C21199DE}"/>
                </a:ext>
              </a:extLst>
            </p:cNvPr>
            <p:cNvSpPr/>
            <p:nvPr/>
          </p:nvSpPr>
          <p:spPr>
            <a:xfrm>
              <a:off x="11018316"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09A">
                <a:alpha val="79998"/>
              </a:srgbClr>
            </a:solidFill>
          </p:spPr>
          <p:txBody>
            <a:bodyPr wrap="square" lIns="0" tIns="0" rIns="0" bIns="0" rtlCol="0"/>
            <a:lstStyle/>
            <a:p>
              <a:endParaRPr/>
            </a:p>
          </p:txBody>
        </p:sp>
        <p:sp>
          <p:nvSpPr>
            <p:cNvPr id="2221" name="object 2228">
              <a:extLst>
                <a:ext uri="{FF2B5EF4-FFF2-40B4-BE49-F238E27FC236}">
                  <a16:creationId xmlns:a16="http://schemas.microsoft.com/office/drawing/2014/main" id="{5AF05D0C-5C7A-E99F-8789-B9D621961DA6}"/>
                </a:ext>
              </a:extLst>
            </p:cNvPr>
            <p:cNvSpPr/>
            <p:nvPr/>
          </p:nvSpPr>
          <p:spPr>
            <a:xfrm>
              <a:off x="11057369"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2222" name="object 2229">
              <a:extLst>
                <a:ext uri="{FF2B5EF4-FFF2-40B4-BE49-F238E27FC236}">
                  <a16:creationId xmlns:a16="http://schemas.microsoft.com/office/drawing/2014/main" id="{C7D5D5DE-B868-F7E7-8AF3-176EE2C1EF92}"/>
                </a:ext>
              </a:extLst>
            </p:cNvPr>
            <p:cNvSpPr/>
            <p:nvPr/>
          </p:nvSpPr>
          <p:spPr>
            <a:xfrm>
              <a:off x="11096434"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2223" name="object 2230">
              <a:extLst>
                <a:ext uri="{FF2B5EF4-FFF2-40B4-BE49-F238E27FC236}">
                  <a16:creationId xmlns:a16="http://schemas.microsoft.com/office/drawing/2014/main" id="{EFB20343-BCC1-6EC9-8EB7-0B6D231617CF}"/>
                </a:ext>
              </a:extLst>
            </p:cNvPr>
            <p:cNvSpPr/>
            <p:nvPr/>
          </p:nvSpPr>
          <p:spPr>
            <a:xfrm>
              <a:off x="11135486"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2224" name="object 2231">
              <a:extLst>
                <a:ext uri="{FF2B5EF4-FFF2-40B4-BE49-F238E27FC236}">
                  <a16:creationId xmlns:a16="http://schemas.microsoft.com/office/drawing/2014/main" id="{EDCA919F-F972-777B-477D-8664D67780FE}"/>
                </a:ext>
              </a:extLst>
            </p:cNvPr>
            <p:cNvSpPr/>
            <p:nvPr/>
          </p:nvSpPr>
          <p:spPr>
            <a:xfrm>
              <a:off x="11174552"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2225" name="object 2232">
              <a:extLst>
                <a:ext uri="{FF2B5EF4-FFF2-40B4-BE49-F238E27FC236}">
                  <a16:creationId xmlns:a16="http://schemas.microsoft.com/office/drawing/2014/main" id="{CDB4093E-C510-910D-FE72-F360FA089D52}"/>
                </a:ext>
              </a:extLst>
            </p:cNvPr>
            <p:cNvSpPr/>
            <p:nvPr/>
          </p:nvSpPr>
          <p:spPr>
            <a:xfrm>
              <a:off x="11213604"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2226" name="object 2233">
              <a:extLst>
                <a:ext uri="{FF2B5EF4-FFF2-40B4-BE49-F238E27FC236}">
                  <a16:creationId xmlns:a16="http://schemas.microsoft.com/office/drawing/2014/main" id="{2590D933-E4C6-2F26-2368-1C730CD6CB50}"/>
                </a:ext>
              </a:extLst>
            </p:cNvPr>
            <p:cNvSpPr/>
            <p:nvPr/>
          </p:nvSpPr>
          <p:spPr>
            <a:xfrm>
              <a:off x="11252669"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C85">
                <a:alpha val="79998"/>
              </a:srgbClr>
            </a:solidFill>
          </p:spPr>
          <p:txBody>
            <a:bodyPr wrap="square" lIns="0" tIns="0" rIns="0" bIns="0" rtlCol="0"/>
            <a:lstStyle/>
            <a:p>
              <a:endParaRPr/>
            </a:p>
          </p:txBody>
        </p:sp>
        <p:sp>
          <p:nvSpPr>
            <p:cNvPr id="2227" name="object 2234">
              <a:extLst>
                <a:ext uri="{FF2B5EF4-FFF2-40B4-BE49-F238E27FC236}">
                  <a16:creationId xmlns:a16="http://schemas.microsoft.com/office/drawing/2014/main" id="{EDD22A43-A9D1-02A2-3A68-62A9795D1222}"/>
                </a:ext>
              </a:extLst>
            </p:cNvPr>
            <p:cNvSpPr/>
            <p:nvPr/>
          </p:nvSpPr>
          <p:spPr>
            <a:xfrm>
              <a:off x="11291722"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7">
                <a:alpha val="79998"/>
              </a:srgbClr>
            </a:solidFill>
          </p:spPr>
          <p:txBody>
            <a:bodyPr wrap="square" lIns="0" tIns="0" rIns="0" bIns="0" rtlCol="0"/>
            <a:lstStyle/>
            <a:p>
              <a:endParaRPr/>
            </a:p>
          </p:txBody>
        </p:sp>
        <p:sp>
          <p:nvSpPr>
            <p:cNvPr id="2228" name="object 2235">
              <a:extLst>
                <a:ext uri="{FF2B5EF4-FFF2-40B4-BE49-F238E27FC236}">
                  <a16:creationId xmlns:a16="http://schemas.microsoft.com/office/drawing/2014/main" id="{7A55C223-4955-3A69-A456-2D9B89330746}"/>
                </a:ext>
              </a:extLst>
            </p:cNvPr>
            <p:cNvSpPr/>
            <p:nvPr/>
          </p:nvSpPr>
          <p:spPr>
            <a:xfrm>
              <a:off x="11330787"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2229" name="object 2236">
              <a:extLst>
                <a:ext uri="{FF2B5EF4-FFF2-40B4-BE49-F238E27FC236}">
                  <a16:creationId xmlns:a16="http://schemas.microsoft.com/office/drawing/2014/main" id="{33299C63-C945-DEFA-9CD7-9CCF89150793}"/>
                </a:ext>
              </a:extLst>
            </p:cNvPr>
            <p:cNvSpPr/>
            <p:nvPr/>
          </p:nvSpPr>
          <p:spPr>
            <a:xfrm>
              <a:off x="11369840"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2230" name="object 2237">
              <a:extLst>
                <a:ext uri="{FF2B5EF4-FFF2-40B4-BE49-F238E27FC236}">
                  <a16:creationId xmlns:a16="http://schemas.microsoft.com/office/drawing/2014/main" id="{900D57A9-F2C1-D252-4BE9-AAAD718D9FF6}"/>
                </a:ext>
              </a:extLst>
            </p:cNvPr>
            <p:cNvSpPr/>
            <p:nvPr/>
          </p:nvSpPr>
          <p:spPr>
            <a:xfrm>
              <a:off x="11408905"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2231" name="object 2238">
              <a:extLst>
                <a:ext uri="{FF2B5EF4-FFF2-40B4-BE49-F238E27FC236}">
                  <a16:creationId xmlns:a16="http://schemas.microsoft.com/office/drawing/2014/main" id="{AA9D4E62-A71C-6F1F-E77F-13A30BA61E08}"/>
                </a:ext>
              </a:extLst>
            </p:cNvPr>
            <p:cNvSpPr/>
            <p:nvPr/>
          </p:nvSpPr>
          <p:spPr>
            <a:xfrm>
              <a:off x="11447957"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2232" name="object 2239">
              <a:extLst>
                <a:ext uri="{FF2B5EF4-FFF2-40B4-BE49-F238E27FC236}">
                  <a16:creationId xmlns:a16="http://schemas.microsoft.com/office/drawing/2014/main" id="{46661D5E-847B-DCAE-F371-ABC2F751D0E0}"/>
                </a:ext>
              </a:extLst>
            </p:cNvPr>
            <p:cNvSpPr/>
            <p:nvPr/>
          </p:nvSpPr>
          <p:spPr>
            <a:xfrm>
              <a:off x="11487022"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233" name="object 2240">
              <a:extLst>
                <a:ext uri="{FF2B5EF4-FFF2-40B4-BE49-F238E27FC236}">
                  <a16:creationId xmlns:a16="http://schemas.microsoft.com/office/drawing/2014/main" id="{D6F0FCDF-9485-116F-5F45-5C9F4F4F6913}"/>
                </a:ext>
              </a:extLst>
            </p:cNvPr>
            <p:cNvSpPr/>
            <p:nvPr/>
          </p:nvSpPr>
          <p:spPr>
            <a:xfrm>
              <a:off x="11526075"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2234" name="object 2241">
              <a:extLst>
                <a:ext uri="{FF2B5EF4-FFF2-40B4-BE49-F238E27FC236}">
                  <a16:creationId xmlns:a16="http://schemas.microsoft.com/office/drawing/2014/main" id="{1CE26E03-869E-4EB8-E9CF-467EE47B7231}"/>
                </a:ext>
              </a:extLst>
            </p:cNvPr>
            <p:cNvSpPr/>
            <p:nvPr/>
          </p:nvSpPr>
          <p:spPr>
            <a:xfrm>
              <a:off x="11565140"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DB1">
                <a:alpha val="79998"/>
              </a:srgbClr>
            </a:solidFill>
          </p:spPr>
          <p:txBody>
            <a:bodyPr wrap="square" lIns="0" tIns="0" rIns="0" bIns="0" rtlCol="0"/>
            <a:lstStyle/>
            <a:p>
              <a:endParaRPr/>
            </a:p>
          </p:txBody>
        </p:sp>
        <p:sp>
          <p:nvSpPr>
            <p:cNvPr id="2235" name="object 2242">
              <a:extLst>
                <a:ext uri="{FF2B5EF4-FFF2-40B4-BE49-F238E27FC236}">
                  <a16:creationId xmlns:a16="http://schemas.microsoft.com/office/drawing/2014/main" id="{3B57CB49-4645-80D4-8143-35217B6E1A7E}"/>
                </a:ext>
              </a:extLst>
            </p:cNvPr>
            <p:cNvSpPr/>
            <p:nvPr/>
          </p:nvSpPr>
          <p:spPr>
            <a:xfrm>
              <a:off x="11604193"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2236" name="object 2243">
              <a:extLst>
                <a:ext uri="{FF2B5EF4-FFF2-40B4-BE49-F238E27FC236}">
                  <a16:creationId xmlns:a16="http://schemas.microsoft.com/office/drawing/2014/main" id="{5234892F-3FEC-3685-8889-6D9AC4E06C62}"/>
                </a:ext>
              </a:extLst>
            </p:cNvPr>
            <p:cNvSpPr/>
            <p:nvPr/>
          </p:nvSpPr>
          <p:spPr>
            <a:xfrm>
              <a:off x="11643258" y="263884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F79">
                <a:alpha val="79998"/>
              </a:srgbClr>
            </a:solidFill>
          </p:spPr>
          <p:txBody>
            <a:bodyPr wrap="square" lIns="0" tIns="0" rIns="0" bIns="0" rtlCol="0"/>
            <a:lstStyle/>
            <a:p>
              <a:endParaRPr/>
            </a:p>
          </p:txBody>
        </p:sp>
        <p:sp>
          <p:nvSpPr>
            <p:cNvPr id="2237" name="object 2244">
              <a:extLst>
                <a:ext uri="{FF2B5EF4-FFF2-40B4-BE49-F238E27FC236}">
                  <a16:creationId xmlns:a16="http://schemas.microsoft.com/office/drawing/2014/main" id="{BB98B46F-18B4-1C98-B83A-D0124E4360D3}"/>
                </a:ext>
              </a:extLst>
            </p:cNvPr>
            <p:cNvSpPr/>
            <p:nvPr/>
          </p:nvSpPr>
          <p:spPr>
            <a:xfrm>
              <a:off x="11682310"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2238" name="object 2245">
              <a:extLst>
                <a:ext uri="{FF2B5EF4-FFF2-40B4-BE49-F238E27FC236}">
                  <a16:creationId xmlns:a16="http://schemas.microsoft.com/office/drawing/2014/main" id="{B8824CB5-8125-3946-7692-FADFF60ED0AA}"/>
                </a:ext>
              </a:extLst>
            </p:cNvPr>
            <p:cNvSpPr/>
            <p:nvPr/>
          </p:nvSpPr>
          <p:spPr>
            <a:xfrm>
              <a:off x="11721376" y="263884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39D">
                <a:alpha val="79998"/>
              </a:srgbClr>
            </a:solidFill>
          </p:spPr>
          <p:txBody>
            <a:bodyPr wrap="square" lIns="0" tIns="0" rIns="0" bIns="0" rtlCol="0"/>
            <a:lstStyle/>
            <a:p>
              <a:endParaRPr/>
            </a:p>
          </p:txBody>
        </p:sp>
        <p:sp>
          <p:nvSpPr>
            <p:cNvPr id="2239" name="object 2246">
              <a:extLst>
                <a:ext uri="{FF2B5EF4-FFF2-40B4-BE49-F238E27FC236}">
                  <a16:creationId xmlns:a16="http://schemas.microsoft.com/office/drawing/2014/main" id="{0F23DA5D-D200-C129-0C1F-B2B66720323F}"/>
                </a:ext>
              </a:extLst>
            </p:cNvPr>
            <p:cNvSpPr/>
            <p:nvPr/>
          </p:nvSpPr>
          <p:spPr>
            <a:xfrm>
              <a:off x="11760428"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2240" name="object 2247">
              <a:extLst>
                <a:ext uri="{FF2B5EF4-FFF2-40B4-BE49-F238E27FC236}">
                  <a16:creationId xmlns:a16="http://schemas.microsoft.com/office/drawing/2014/main" id="{F02201E7-07F4-5554-48E7-10A163EBDC55}"/>
                </a:ext>
              </a:extLst>
            </p:cNvPr>
            <p:cNvSpPr/>
            <p:nvPr/>
          </p:nvSpPr>
          <p:spPr>
            <a:xfrm>
              <a:off x="11799493" y="263884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09A">
                <a:alpha val="79998"/>
              </a:srgbClr>
            </a:solidFill>
          </p:spPr>
          <p:txBody>
            <a:bodyPr wrap="square" lIns="0" tIns="0" rIns="0" bIns="0" rtlCol="0"/>
            <a:lstStyle/>
            <a:p>
              <a:endParaRPr/>
            </a:p>
          </p:txBody>
        </p:sp>
        <p:sp>
          <p:nvSpPr>
            <p:cNvPr id="2241" name="object 2248">
              <a:extLst>
                <a:ext uri="{FF2B5EF4-FFF2-40B4-BE49-F238E27FC236}">
                  <a16:creationId xmlns:a16="http://schemas.microsoft.com/office/drawing/2014/main" id="{75C920A0-C224-141C-EE7C-427E7582BEFC}"/>
                </a:ext>
              </a:extLst>
            </p:cNvPr>
            <p:cNvSpPr/>
            <p:nvPr/>
          </p:nvSpPr>
          <p:spPr>
            <a:xfrm>
              <a:off x="11838546"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2242" name="object 2249">
              <a:extLst>
                <a:ext uri="{FF2B5EF4-FFF2-40B4-BE49-F238E27FC236}">
                  <a16:creationId xmlns:a16="http://schemas.microsoft.com/office/drawing/2014/main" id="{668121CC-297B-C65A-13E9-D08046638F2D}"/>
                </a:ext>
              </a:extLst>
            </p:cNvPr>
            <p:cNvSpPr/>
            <p:nvPr/>
          </p:nvSpPr>
          <p:spPr>
            <a:xfrm>
              <a:off x="11877611" y="263884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A93">
                <a:alpha val="79998"/>
              </a:srgbClr>
            </a:solidFill>
          </p:spPr>
          <p:txBody>
            <a:bodyPr wrap="square" lIns="0" tIns="0" rIns="0" bIns="0" rtlCol="0"/>
            <a:lstStyle/>
            <a:p>
              <a:endParaRPr/>
            </a:p>
          </p:txBody>
        </p:sp>
        <p:sp>
          <p:nvSpPr>
            <p:cNvPr id="2243" name="object 2250">
              <a:extLst>
                <a:ext uri="{FF2B5EF4-FFF2-40B4-BE49-F238E27FC236}">
                  <a16:creationId xmlns:a16="http://schemas.microsoft.com/office/drawing/2014/main" id="{41F7F386-4802-E562-FE1B-B5482BF67EB7}"/>
                </a:ext>
              </a:extLst>
            </p:cNvPr>
            <p:cNvSpPr/>
            <p:nvPr/>
          </p:nvSpPr>
          <p:spPr>
            <a:xfrm>
              <a:off x="11916663"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2244" name="object 2251">
              <a:extLst>
                <a:ext uri="{FF2B5EF4-FFF2-40B4-BE49-F238E27FC236}">
                  <a16:creationId xmlns:a16="http://schemas.microsoft.com/office/drawing/2014/main" id="{06F1B31D-E9E6-5488-11C4-40F74DEA14CC}"/>
                </a:ext>
              </a:extLst>
            </p:cNvPr>
            <p:cNvSpPr/>
            <p:nvPr/>
          </p:nvSpPr>
          <p:spPr>
            <a:xfrm>
              <a:off x="11955729" y="263884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2">
                <a:alpha val="79998"/>
              </a:srgbClr>
            </a:solidFill>
          </p:spPr>
          <p:txBody>
            <a:bodyPr wrap="square" lIns="0" tIns="0" rIns="0" bIns="0" rtlCol="0"/>
            <a:lstStyle/>
            <a:p>
              <a:endParaRPr/>
            </a:p>
          </p:txBody>
        </p:sp>
        <p:sp>
          <p:nvSpPr>
            <p:cNvPr id="2245" name="object 2252">
              <a:extLst>
                <a:ext uri="{FF2B5EF4-FFF2-40B4-BE49-F238E27FC236}">
                  <a16:creationId xmlns:a16="http://schemas.microsoft.com/office/drawing/2014/main" id="{471D77CB-709E-74B2-742F-CECAFAAE7166}"/>
                </a:ext>
              </a:extLst>
            </p:cNvPr>
            <p:cNvSpPr/>
            <p:nvPr/>
          </p:nvSpPr>
          <p:spPr>
            <a:xfrm>
              <a:off x="10041851" y="2676906"/>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49E">
                <a:alpha val="79998"/>
              </a:srgbClr>
            </a:solidFill>
          </p:spPr>
          <p:txBody>
            <a:bodyPr wrap="square" lIns="0" tIns="0" rIns="0" bIns="0" rtlCol="0"/>
            <a:lstStyle/>
            <a:p>
              <a:endParaRPr/>
            </a:p>
          </p:txBody>
        </p:sp>
        <p:sp>
          <p:nvSpPr>
            <p:cNvPr id="2246" name="object 2253">
              <a:extLst>
                <a:ext uri="{FF2B5EF4-FFF2-40B4-BE49-F238E27FC236}">
                  <a16:creationId xmlns:a16="http://schemas.microsoft.com/office/drawing/2014/main" id="{4F245469-DFA8-2788-1850-B8DD381A1D2D}"/>
                </a:ext>
              </a:extLst>
            </p:cNvPr>
            <p:cNvSpPr/>
            <p:nvPr/>
          </p:nvSpPr>
          <p:spPr>
            <a:xfrm>
              <a:off x="10080904" y="267689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FB5">
                <a:alpha val="79998"/>
              </a:srgbClr>
            </a:solidFill>
          </p:spPr>
          <p:txBody>
            <a:bodyPr wrap="square" lIns="0" tIns="0" rIns="0" bIns="0" rtlCol="0"/>
            <a:lstStyle/>
            <a:p>
              <a:endParaRPr/>
            </a:p>
          </p:txBody>
        </p:sp>
        <p:sp>
          <p:nvSpPr>
            <p:cNvPr id="2247" name="object 2254">
              <a:extLst>
                <a:ext uri="{FF2B5EF4-FFF2-40B4-BE49-F238E27FC236}">
                  <a16:creationId xmlns:a16="http://schemas.microsoft.com/office/drawing/2014/main" id="{22875057-DD6E-1EF6-25CA-6AC3EFA45528}"/>
                </a:ext>
              </a:extLst>
            </p:cNvPr>
            <p:cNvSpPr/>
            <p:nvPr/>
          </p:nvSpPr>
          <p:spPr>
            <a:xfrm>
              <a:off x="10119969"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2248" name="object 2255">
              <a:extLst>
                <a:ext uri="{FF2B5EF4-FFF2-40B4-BE49-F238E27FC236}">
                  <a16:creationId xmlns:a16="http://schemas.microsoft.com/office/drawing/2014/main" id="{3AD06698-B8F2-9A45-ECF8-EA11437DA541}"/>
                </a:ext>
              </a:extLst>
            </p:cNvPr>
            <p:cNvSpPr/>
            <p:nvPr/>
          </p:nvSpPr>
          <p:spPr>
            <a:xfrm>
              <a:off x="10159022"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2249" name="object 2256">
              <a:extLst>
                <a:ext uri="{FF2B5EF4-FFF2-40B4-BE49-F238E27FC236}">
                  <a16:creationId xmlns:a16="http://schemas.microsoft.com/office/drawing/2014/main" id="{BD48E16E-3226-606F-8FB9-78D67E2BB731}"/>
                </a:ext>
              </a:extLst>
            </p:cNvPr>
            <p:cNvSpPr/>
            <p:nvPr/>
          </p:nvSpPr>
          <p:spPr>
            <a:xfrm>
              <a:off x="10198087"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2250" name="object 2257">
              <a:extLst>
                <a:ext uri="{FF2B5EF4-FFF2-40B4-BE49-F238E27FC236}">
                  <a16:creationId xmlns:a16="http://schemas.microsoft.com/office/drawing/2014/main" id="{57F43C8E-2522-944E-2A5D-876C755EFF05}"/>
                </a:ext>
              </a:extLst>
            </p:cNvPr>
            <p:cNvSpPr/>
            <p:nvPr/>
          </p:nvSpPr>
          <p:spPr>
            <a:xfrm>
              <a:off x="10237139"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36E">
                <a:alpha val="79998"/>
              </a:srgbClr>
            </a:solidFill>
          </p:spPr>
          <p:txBody>
            <a:bodyPr wrap="square" lIns="0" tIns="0" rIns="0" bIns="0" rtlCol="0"/>
            <a:lstStyle/>
            <a:p>
              <a:endParaRPr/>
            </a:p>
          </p:txBody>
        </p:sp>
        <p:sp>
          <p:nvSpPr>
            <p:cNvPr id="2251" name="object 2258">
              <a:extLst>
                <a:ext uri="{FF2B5EF4-FFF2-40B4-BE49-F238E27FC236}">
                  <a16:creationId xmlns:a16="http://schemas.microsoft.com/office/drawing/2014/main" id="{8A84B352-00D3-DB30-AE11-F470A1D46095}"/>
                </a:ext>
              </a:extLst>
            </p:cNvPr>
            <p:cNvSpPr/>
            <p:nvPr/>
          </p:nvSpPr>
          <p:spPr>
            <a:xfrm>
              <a:off x="10276204"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AAA">
                <a:alpha val="79998"/>
              </a:srgbClr>
            </a:solidFill>
          </p:spPr>
          <p:txBody>
            <a:bodyPr wrap="square" lIns="0" tIns="0" rIns="0" bIns="0" rtlCol="0"/>
            <a:lstStyle/>
            <a:p>
              <a:endParaRPr/>
            </a:p>
          </p:txBody>
        </p:sp>
        <p:sp>
          <p:nvSpPr>
            <p:cNvPr id="2252" name="object 2259">
              <a:extLst>
                <a:ext uri="{FF2B5EF4-FFF2-40B4-BE49-F238E27FC236}">
                  <a16:creationId xmlns:a16="http://schemas.microsoft.com/office/drawing/2014/main" id="{1ACE95E8-FE42-5DDE-6EE5-DD6F8FB9C756}"/>
                </a:ext>
              </a:extLst>
            </p:cNvPr>
            <p:cNvSpPr/>
            <p:nvPr/>
          </p:nvSpPr>
          <p:spPr>
            <a:xfrm>
              <a:off x="10315257"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253" name="object 2260">
              <a:extLst>
                <a:ext uri="{FF2B5EF4-FFF2-40B4-BE49-F238E27FC236}">
                  <a16:creationId xmlns:a16="http://schemas.microsoft.com/office/drawing/2014/main" id="{43784B29-BC4C-6DE5-23E0-9660E7C38867}"/>
                </a:ext>
              </a:extLst>
            </p:cNvPr>
            <p:cNvSpPr/>
            <p:nvPr/>
          </p:nvSpPr>
          <p:spPr>
            <a:xfrm>
              <a:off x="10354322"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2254" name="object 2261">
              <a:extLst>
                <a:ext uri="{FF2B5EF4-FFF2-40B4-BE49-F238E27FC236}">
                  <a16:creationId xmlns:a16="http://schemas.microsoft.com/office/drawing/2014/main" id="{2DEC3775-8B29-5926-0098-7E64169C28F3}"/>
                </a:ext>
              </a:extLst>
            </p:cNvPr>
            <p:cNvSpPr/>
            <p:nvPr/>
          </p:nvSpPr>
          <p:spPr>
            <a:xfrm>
              <a:off x="10393375"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2255" name="object 2262">
              <a:extLst>
                <a:ext uri="{FF2B5EF4-FFF2-40B4-BE49-F238E27FC236}">
                  <a16:creationId xmlns:a16="http://schemas.microsoft.com/office/drawing/2014/main" id="{F9714A54-3013-B296-3FF8-57F15FE93417}"/>
                </a:ext>
              </a:extLst>
            </p:cNvPr>
            <p:cNvSpPr/>
            <p:nvPr/>
          </p:nvSpPr>
          <p:spPr>
            <a:xfrm>
              <a:off x="10432440"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2256" name="object 2263">
              <a:extLst>
                <a:ext uri="{FF2B5EF4-FFF2-40B4-BE49-F238E27FC236}">
                  <a16:creationId xmlns:a16="http://schemas.microsoft.com/office/drawing/2014/main" id="{6FC4C40F-10C5-8DC5-CBF6-44C4F3A218A3}"/>
                </a:ext>
              </a:extLst>
            </p:cNvPr>
            <p:cNvSpPr/>
            <p:nvPr/>
          </p:nvSpPr>
          <p:spPr>
            <a:xfrm>
              <a:off x="10471492"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2257" name="object 2264">
              <a:extLst>
                <a:ext uri="{FF2B5EF4-FFF2-40B4-BE49-F238E27FC236}">
                  <a16:creationId xmlns:a16="http://schemas.microsoft.com/office/drawing/2014/main" id="{719F6600-0495-FF42-BAA5-51E91352F1D0}"/>
                </a:ext>
              </a:extLst>
            </p:cNvPr>
            <p:cNvSpPr/>
            <p:nvPr/>
          </p:nvSpPr>
          <p:spPr>
            <a:xfrm>
              <a:off x="10510558"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2258" name="object 2265">
              <a:extLst>
                <a:ext uri="{FF2B5EF4-FFF2-40B4-BE49-F238E27FC236}">
                  <a16:creationId xmlns:a16="http://schemas.microsoft.com/office/drawing/2014/main" id="{AED242A5-2042-A968-D320-204C7FFF63EF}"/>
                </a:ext>
              </a:extLst>
            </p:cNvPr>
            <p:cNvSpPr/>
            <p:nvPr/>
          </p:nvSpPr>
          <p:spPr>
            <a:xfrm>
              <a:off x="10549610"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973">
                <a:alpha val="79998"/>
              </a:srgbClr>
            </a:solidFill>
          </p:spPr>
          <p:txBody>
            <a:bodyPr wrap="square" lIns="0" tIns="0" rIns="0" bIns="0" rtlCol="0"/>
            <a:lstStyle/>
            <a:p>
              <a:endParaRPr/>
            </a:p>
          </p:txBody>
        </p:sp>
        <p:sp>
          <p:nvSpPr>
            <p:cNvPr id="2259" name="object 2266">
              <a:extLst>
                <a:ext uri="{FF2B5EF4-FFF2-40B4-BE49-F238E27FC236}">
                  <a16:creationId xmlns:a16="http://schemas.microsoft.com/office/drawing/2014/main" id="{6AB48FF9-69B1-5DD0-BEA8-0B32999B3865}"/>
                </a:ext>
              </a:extLst>
            </p:cNvPr>
            <p:cNvSpPr/>
            <p:nvPr/>
          </p:nvSpPr>
          <p:spPr>
            <a:xfrm>
              <a:off x="10588676" y="2676893"/>
              <a:ext cx="78740" cy="38100"/>
            </a:xfrm>
            <a:custGeom>
              <a:avLst/>
              <a:gdLst/>
              <a:ahLst/>
              <a:cxnLst/>
              <a:rect l="l" t="t" r="r" b="b"/>
              <a:pathLst>
                <a:path w="78740" h="38100">
                  <a:moveTo>
                    <a:pt x="78117" y="0"/>
                  </a:moveTo>
                  <a:lnTo>
                    <a:pt x="39065" y="0"/>
                  </a:lnTo>
                  <a:lnTo>
                    <a:pt x="0" y="0"/>
                  </a:lnTo>
                  <a:lnTo>
                    <a:pt x="0" y="38049"/>
                  </a:lnTo>
                  <a:lnTo>
                    <a:pt x="39052" y="38049"/>
                  </a:lnTo>
                  <a:lnTo>
                    <a:pt x="78117" y="38049"/>
                  </a:lnTo>
                  <a:lnTo>
                    <a:pt x="78117" y="0"/>
                  </a:lnTo>
                  <a:close/>
                </a:path>
              </a:pathLst>
            </a:custGeom>
            <a:solidFill>
              <a:srgbClr val="FDC089">
                <a:alpha val="79998"/>
              </a:srgbClr>
            </a:solidFill>
          </p:spPr>
          <p:txBody>
            <a:bodyPr wrap="square" lIns="0" tIns="0" rIns="0" bIns="0" rtlCol="0"/>
            <a:lstStyle/>
            <a:p>
              <a:endParaRPr/>
            </a:p>
          </p:txBody>
        </p:sp>
        <p:sp>
          <p:nvSpPr>
            <p:cNvPr id="2260" name="object 2267">
              <a:extLst>
                <a:ext uri="{FF2B5EF4-FFF2-40B4-BE49-F238E27FC236}">
                  <a16:creationId xmlns:a16="http://schemas.microsoft.com/office/drawing/2014/main" id="{E39C8A04-5BE7-E6A9-5D51-823A9659BBDF}"/>
                </a:ext>
              </a:extLst>
            </p:cNvPr>
            <p:cNvSpPr/>
            <p:nvPr/>
          </p:nvSpPr>
          <p:spPr>
            <a:xfrm>
              <a:off x="10666793"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C">
                <a:alpha val="79998"/>
              </a:srgbClr>
            </a:solidFill>
          </p:spPr>
          <p:txBody>
            <a:bodyPr wrap="square" lIns="0" tIns="0" rIns="0" bIns="0" rtlCol="0"/>
            <a:lstStyle/>
            <a:p>
              <a:endParaRPr/>
            </a:p>
          </p:txBody>
        </p:sp>
        <p:sp>
          <p:nvSpPr>
            <p:cNvPr id="2261" name="object 2268">
              <a:extLst>
                <a:ext uri="{FF2B5EF4-FFF2-40B4-BE49-F238E27FC236}">
                  <a16:creationId xmlns:a16="http://schemas.microsoft.com/office/drawing/2014/main" id="{C9AA141F-4097-8D17-F3A7-05EB11A8B626}"/>
                </a:ext>
              </a:extLst>
            </p:cNvPr>
            <p:cNvSpPr/>
            <p:nvPr/>
          </p:nvSpPr>
          <p:spPr>
            <a:xfrm>
              <a:off x="10705845"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37D">
                <a:alpha val="79998"/>
              </a:srgbClr>
            </a:solidFill>
          </p:spPr>
          <p:txBody>
            <a:bodyPr wrap="square" lIns="0" tIns="0" rIns="0" bIns="0" rtlCol="0"/>
            <a:lstStyle/>
            <a:p>
              <a:endParaRPr/>
            </a:p>
          </p:txBody>
        </p:sp>
        <p:sp>
          <p:nvSpPr>
            <p:cNvPr id="2262" name="object 2269">
              <a:extLst>
                <a:ext uri="{FF2B5EF4-FFF2-40B4-BE49-F238E27FC236}">
                  <a16:creationId xmlns:a16="http://schemas.microsoft.com/office/drawing/2014/main" id="{8CA3AAF2-EFD9-193E-6D07-82628C834EA4}"/>
                </a:ext>
              </a:extLst>
            </p:cNvPr>
            <p:cNvSpPr/>
            <p:nvPr/>
          </p:nvSpPr>
          <p:spPr>
            <a:xfrm>
              <a:off x="10744911"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2263" name="object 2270">
              <a:extLst>
                <a:ext uri="{FF2B5EF4-FFF2-40B4-BE49-F238E27FC236}">
                  <a16:creationId xmlns:a16="http://schemas.microsoft.com/office/drawing/2014/main" id="{49062050-B1FE-3D25-69B5-674726CD144F}"/>
                </a:ext>
              </a:extLst>
            </p:cNvPr>
            <p:cNvSpPr/>
            <p:nvPr/>
          </p:nvSpPr>
          <p:spPr>
            <a:xfrm>
              <a:off x="10783963"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2264" name="object 2271">
              <a:extLst>
                <a:ext uri="{FF2B5EF4-FFF2-40B4-BE49-F238E27FC236}">
                  <a16:creationId xmlns:a16="http://schemas.microsoft.com/office/drawing/2014/main" id="{0AC9E653-EBA7-42E9-0F2A-C88CEA0BA07A}"/>
                </a:ext>
              </a:extLst>
            </p:cNvPr>
            <p:cNvSpPr/>
            <p:nvPr/>
          </p:nvSpPr>
          <p:spPr>
            <a:xfrm>
              <a:off x="10823028" y="267689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FB5">
                <a:alpha val="79998"/>
              </a:srgbClr>
            </a:solidFill>
          </p:spPr>
          <p:txBody>
            <a:bodyPr wrap="square" lIns="0" tIns="0" rIns="0" bIns="0" rtlCol="0"/>
            <a:lstStyle/>
            <a:p>
              <a:endParaRPr/>
            </a:p>
          </p:txBody>
        </p:sp>
        <p:sp>
          <p:nvSpPr>
            <p:cNvPr id="2265" name="object 2272">
              <a:extLst>
                <a:ext uri="{FF2B5EF4-FFF2-40B4-BE49-F238E27FC236}">
                  <a16:creationId xmlns:a16="http://schemas.microsoft.com/office/drawing/2014/main" id="{57F818BA-41CC-FD58-8B2E-AF8D8F9A389E}"/>
                </a:ext>
              </a:extLst>
            </p:cNvPr>
            <p:cNvSpPr/>
            <p:nvPr/>
          </p:nvSpPr>
          <p:spPr>
            <a:xfrm>
              <a:off x="10862081"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2266" name="object 2273">
              <a:extLst>
                <a:ext uri="{FF2B5EF4-FFF2-40B4-BE49-F238E27FC236}">
                  <a16:creationId xmlns:a16="http://schemas.microsoft.com/office/drawing/2014/main" id="{FC580C8D-4C06-31D7-7DED-DD874A75AE11}"/>
                </a:ext>
              </a:extLst>
            </p:cNvPr>
            <p:cNvSpPr/>
            <p:nvPr/>
          </p:nvSpPr>
          <p:spPr>
            <a:xfrm>
              <a:off x="10901146" y="267689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CAF">
                <a:alpha val="79998"/>
              </a:srgbClr>
            </a:solidFill>
          </p:spPr>
          <p:txBody>
            <a:bodyPr wrap="square" lIns="0" tIns="0" rIns="0" bIns="0" rtlCol="0"/>
            <a:lstStyle/>
            <a:p>
              <a:endParaRPr/>
            </a:p>
          </p:txBody>
        </p:sp>
        <p:sp>
          <p:nvSpPr>
            <p:cNvPr id="2267" name="object 2274">
              <a:extLst>
                <a:ext uri="{FF2B5EF4-FFF2-40B4-BE49-F238E27FC236}">
                  <a16:creationId xmlns:a16="http://schemas.microsoft.com/office/drawing/2014/main" id="{12A4BC80-F2E1-140D-8898-58B14C2DE623}"/>
                </a:ext>
              </a:extLst>
            </p:cNvPr>
            <p:cNvSpPr/>
            <p:nvPr/>
          </p:nvSpPr>
          <p:spPr>
            <a:xfrm>
              <a:off x="10940199"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90">
                <a:alpha val="79998"/>
              </a:srgbClr>
            </a:solidFill>
          </p:spPr>
          <p:txBody>
            <a:bodyPr wrap="square" lIns="0" tIns="0" rIns="0" bIns="0" rtlCol="0"/>
            <a:lstStyle/>
            <a:p>
              <a:endParaRPr/>
            </a:p>
          </p:txBody>
        </p:sp>
        <p:sp>
          <p:nvSpPr>
            <p:cNvPr id="2268" name="object 2275">
              <a:extLst>
                <a:ext uri="{FF2B5EF4-FFF2-40B4-BE49-F238E27FC236}">
                  <a16:creationId xmlns:a16="http://schemas.microsoft.com/office/drawing/2014/main" id="{077B49CC-C241-0974-E6D9-D08416E5958A}"/>
                </a:ext>
              </a:extLst>
            </p:cNvPr>
            <p:cNvSpPr/>
            <p:nvPr/>
          </p:nvSpPr>
          <p:spPr>
            <a:xfrm>
              <a:off x="10979251"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2269" name="object 2276">
              <a:extLst>
                <a:ext uri="{FF2B5EF4-FFF2-40B4-BE49-F238E27FC236}">
                  <a16:creationId xmlns:a16="http://schemas.microsoft.com/office/drawing/2014/main" id="{17BB619A-A856-6BEE-64A6-A58E6AC58D05}"/>
                </a:ext>
              </a:extLst>
            </p:cNvPr>
            <p:cNvSpPr/>
            <p:nvPr/>
          </p:nvSpPr>
          <p:spPr>
            <a:xfrm>
              <a:off x="11018316"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2270" name="object 2277">
              <a:extLst>
                <a:ext uri="{FF2B5EF4-FFF2-40B4-BE49-F238E27FC236}">
                  <a16:creationId xmlns:a16="http://schemas.microsoft.com/office/drawing/2014/main" id="{D0068CC0-4F98-7658-FEDB-DAF1685EC4D3}"/>
                </a:ext>
              </a:extLst>
            </p:cNvPr>
            <p:cNvSpPr/>
            <p:nvPr/>
          </p:nvSpPr>
          <p:spPr>
            <a:xfrm>
              <a:off x="11057369"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2271" name="object 2278">
              <a:extLst>
                <a:ext uri="{FF2B5EF4-FFF2-40B4-BE49-F238E27FC236}">
                  <a16:creationId xmlns:a16="http://schemas.microsoft.com/office/drawing/2014/main" id="{706C86B3-F31F-048C-019D-861320E91E66}"/>
                </a:ext>
              </a:extLst>
            </p:cNvPr>
            <p:cNvSpPr/>
            <p:nvPr/>
          </p:nvSpPr>
          <p:spPr>
            <a:xfrm>
              <a:off x="11096434"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5">
                <a:alpha val="79998"/>
              </a:srgbClr>
            </a:solidFill>
          </p:spPr>
          <p:txBody>
            <a:bodyPr wrap="square" lIns="0" tIns="0" rIns="0" bIns="0" rtlCol="0"/>
            <a:lstStyle/>
            <a:p>
              <a:endParaRPr/>
            </a:p>
          </p:txBody>
        </p:sp>
        <p:sp>
          <p:nvSpPr>
            <p:cNvPr id="2272" name="object 2279">
              <a:extLst>
                <a:ext uri="{FF2B5EF4-FFF2-40B4-BE49-F238E27FC236}">
                  <a16:creationId xmlns:a16="http://schemas.microsoft.com/office/drawing/2014/main" id="{998F04F0-E088-779F-A68D-7E67CBF2E537}"/>
                </a:ext>
              </a:extLst>
            </p:cNvPr>
            <p:cNvSpPr/>
            <p:nvPr/>
          </p:nvSpPr>
          <p:spPr>
            <a:xfrm>
              <a:off x="11135486"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2273" name="object 2280">
              <a:extLst>
                <a:ext uri="{FF2B5EF4-FFF2-40B4-BE49-F238E27FC236}">
                  <a16:creationId xmlns:a16="http://schemas.microsoft.com/office/drawing/2014/main" id="{F662BDFC-142A-0529-53BE-0E4AB47966E0}"/>
                </a:ext>
              </a:extLst>
            </p:cNvPr>
            <p:cNvSpPr/>
            <p:nvPr/>
          </p:nvSpPr>
          <p:spPr>
            <a:xfrm>
              <a:off x="11174552"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2274" name="object 2281">
              <a:extLst>
                <a:ext uri="{FF2B5EF4-FFF2-40B4-BE49-F238E27FC236}">
                  <a16:creationId xmlns:a16="http://schemas.microsoft.com/office/drawing/2014/main" id="{597C518A-C67A-BE48-6AE2-E2D58244C697}"/>
                </a:ext>
              </a:extLst>
            </p:cNvPr>
            <p:cNvSpPr/>
            <p:nvPr/>
          </p:nvSpPr>
          <p:spPr>
            <a:xfrm>
              <a:off x="11213604"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2275" name="object 2282">
              <a:extLst>
                <a:ext uri="{FF2B5EF4-FFF2-40B4-BE49-F238E27FC236}">
                  <a16:creationId xmlns:a16="http://schemas.microsoft.com/office/drawing/2014/main" id="{A2F7D89E-B470-A985-52A7-286C0A1B6089}"/>
                </a:ext>
              </a:extLst>
            </p:cNvPr>
            <p:cNvSpPr/>
            <p:nvPr/>
          </p:nvSpPr>
          <p:spPr>
            <a:xfrm>
              <a:off x="11252669"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39D">
                <a:alpha val="79998"/>
              </a:srgbClr>
            </a:solidFill>
          </p:spPr>
          <p:txBody>
            <a:bodyPr wrap="square" lIns="0" tIns="0" rIns="0" bIns="0" rtlCol="0"/>
            <a:lstStyle/>
            <a:p>
              <a:endParaRPr/>
            </a:p>
          </p:txBody>
        </p:sp>
        <p:sp>
          <p:nvSpPr>
            <p:cNvPr id="2276" name="object 2283">
              <a:extLst>
                <a:ext uri="{FF2B5EF4-FFF2-40B4-BE49-F238E27FC236}">
                  <a16:creationId xmlns:a16="http://schemas.microsoft.com/office/drawing/2014/main" id="{131B9AEA-BBDE-AE3B-CA05-6592AFFCBB0B}"/>
                </a:ext>
              </a:extLst>
            </p:cNvPr>
            <p:cNvSpPr/>
            <p:nvPr/>
          </p:nvSpPr>
          <p:spPr>
            <a:xfrm>
              <a:off x="11291722"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2277" name="object 2284">
              <a:extLst>
                <a:ext uri="{FF2B5EF4-FFF2-40B4-BE49-F238E27FC236}">
                  <a16:creationId xmlns:a16="http://schemas.microsoft.com/office/drawing/2014/main" id="{A9AE3C2A-1177-3453-165A-F468723C1131}"/>
                </a:ext>
              </a:extLst>
            </p:cNvPr>
            <p:cNvSpPr/>
            <p:nvPr/>
          </p:nvSpPr>
          <p:spPr>
            <a:xfrm>
              <a:off x="11330787"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2278" name="object 2285">
              <a:extLst>
                <a:ext uri="{FF2B5EF4-FFF2-40B4-BE49-F238E27FC236}">
                  <a16:creationId xmlns:a16="http://schemas.microsoft.com/office/drawing/2014/main" id="{451329C7-DB2C-AB6F-822A-9B0F0C7B1A48}"/>
                </a:ext>
              </a:extLst>
            </p:cNvPr>
            <p:cNvSpPr/>
            <p:nvPr/>
          </p:nvSpPr>
          <p:spPr>
            <a:xfrm>
              <a:off x="11369840"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38D">
                <a:alpha val="79998"/>
              </a:srgbClr>
            </a:solidFill>
          </p:spPr>
          <p:txBody>
            <a:bodyPr wrap="square" lIns="0" tIns="0" rIns="0" bIns="0" rtlCol="0"/>
            <a:lstStyle/>
            <a:p>
              <a:endParaRPr/>
            </a:p>
          </p:txBody>
        </p:sp>
        <p:sp>
          <p:nvSpPr>
            <p:cNvPr id="2279" name="object 2286">
              <a:extLst>
                <a:ext uri="{FF2B5EF4-FFF2-40B4-BE49-F238E27FC236}">
                  <a16:creationId xmlns:a16="http://schemas.microsoft.com/office/drawing/2014/main" id="{27EB578A-C9AD-5D73-2D2A-1A93590D857C}"/>
                </a:ext>
              </a:extLst>
            </p:cNvPr>
            <p:cNvSpPr/>
            <p:nvPr/>
          </p:nvSpPr>
          <p:spPr>
            <a:xfrm>
              <a:off x="11408905"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2280" name="object 2287">
              <a:extLst>
                <a:ext uri="{FF2B5EF4-FFF2-40B4-BE49-F238E27FC236}">
                  <a16:creationId xmlns:a16="http://schemas.microsoft.com/office/drawing/2014/main" id="{429FDFAC-D501-FD15-63C2-064B0ABAFE9B}"/>
                </a:ext>
              </a:extLst>
            </p:cNvPr>
            <p:cNvSpPr/>
            <p:nvPr/>
          </p:nvSpPr>
          <p:spPr>
            <a:xfrm>
              <a:off x="11447957"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281" name="object 2288">
              <a:extLst>
                <a:ext uri="{FF2B5EF4-FFF2-40B4-BE49-F238E27FC236}">
                  <a16:creationId xmlns:a16="http://schemas.microsoft.com/office/drawing/2014/main" id="{3F3719A8-9405-C642-D116-F3A8AC6A74A8}"/>
                </a:ext>
              </a:extLst>
            </p:cNvPr>
            <p:cNvSpPr/>
            <p:nvPr/>
          </p:nvSpPr>
          <p:spPr>
            <a:xfrm>
              <a:off x="11487022"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2282" name="object 2289">
              <a:extLst>
                <a:ext uri="{FF2B5EF4-FFF2-40B4-BE49-F238E27FC236}">
                  <a16:creationId xmlns:a16="http://schemas.microsoft.com/office/drawing/2014/main" id="{BD91C872-6FDA-63DC-F5ED-9FEA86C55019}"/>
                </a:ext>
              </a:extLst>
            </p:cNvPr>
            <p:cNvSpPr/>
            <p:nvPr/>
          </p:nvSpPr>
          <p:spPr>
            <a:xfrm>
              <a:off x="11526075"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283" name="object 2290">
              <a:extLst>
                <a:ext uri="{FF2B5EF4-FFF2-40B4-BE49-F238E27FC236}">
                  <a16:creationId xmlns:a16="http://schemas.microsoft.com/office/drawing/2014/main" id="{0A75A6CD-3880-BAF3-BF57-9DA0EADCC41C}"/>
                </a:ext>
              </a:extLst>
            </p:cNvPr>
            <p:cNvSpPr/>
            <p:nvPr/>
          </p:nvSpPr>
          <p:spPr>
            <a:xfrm>
              <a:off x="11565140"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2284" name="object 2291">
              <a:extLst>
                <a:ext uri="{FF2B5EF4-FFF2-40B4-BE49-F238E27FC236}">
                  <a16:creationId xmlns:a16="http://schemas.microsoft.com/office/drawing/2014/main" id="{950664C3-7141-28D5-7C4A-4698A60C7C33}"/>
                </a:ext>
              </a:extLst>
            </p:cNvPr>
            <p:cNvSpPr/>
            <p:nvPr/>
          </p:nvSpPr>
          <p:spPr>
            <a:xfrm>
              <a:off x="11604193"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892">
                <a:alpha val="79998"/>
              </a:srgbClr>
            </a:solidFill>
          </p:spPr>
          <p:txBody>
            <a:bodyPr wrap="square" lIns="0" tIns="0" rIns="0" bIns="0" rtlCol="0"/>
            <a:lstStyle/>
            <a:p>
              <a:endParaRPr/>
            </a:p>
          </p:txBody>
        </p:sp>
        <p:sp>
          <p:nvSpPr>
            <p:cNvPr id="2285" name="object 2292">
              <a:extLst>
                <a:ext uri="{FF2B5EF4-FFF2-40B4-BE49-F238E27FC236}">
                  <a16:creationId xmlns:a16="http://schemas.microsoft.com/office/drawing/2014/main" id="{44401485-D9BD-83CF-5B71-A3715BAA454F}"/>
                </a:ext>
              </a:extLst>
            </p:cNvPr>
            <p:cNvSpPr/>
            <p:nvPr/>
          </p:nvSpPr>
          <p:spPr>
            <a:xfrm>
              <a:off x="11643258" y="267689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49F">
                <a:alpha val="79998"/>
              </a:srgbClr>
            </a:solidFill>
          </p:spPr>
          <p:txBody>
            <a:bodyPr wrap="square" lIns="0" tIns="0" rIns="0" bIns="0" rtlCol="0"/>
            <a:lstStyle/>
            <a:p>
              <a:endParaRPr/>
            </a:p>
          </p:txBody>
        </p:sp>
        <p:sp>
          <p:nvSpPr>
            <p:cNvPr id="2286" name="object 2293">
              <a:extLst>
                <a:ext uri="{FF2B5EF4-FFF2-40B4-BE49-F238E27FC236}">
                  <a16:creationId xmlns:a16="http://schemas.microsoft.com/office/drawing/2014/main" id="{D8A3D0A6-AF92-3F6E-E05D-EB4EDE8C4A1A}"/>
                </a:ext>
              </a:extLst>
            </p:cNvPr>
            <p:cNvSpPr/>
            <p:nvPr/>
          </p:nvSpPr>
          <p:spPr>
            <a:xfrm>
              <a:off x="11682310"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3BD">
                <a:alpha val="79998"/>
              </a:srgbClr>
            </a:solidFill>
          </p:spPr>
          <p:txBody>
            <a:bodyPr wrap="square" lIns="0" tIns="0" rIns="0" bIns="0" rtlCol="0"/>
            <a:lstStyle/>
            <a:p>
              <a:endParaRPr/>
            </a:p>
          </p:txBody>
        </p:sp>
        <p:sp>
          <p:nvSpPr>
            <p:cNvPr id="2287" name="object 2294">
              <a:extLst>
                <a:ext uri="{FF2B5EF4-FFF2-40B4-BE49-F238E27FC236}">
                  <a16:creationId xmlns:a16="http://schemas.microsoft.com/office/drawing/2014/main" id="{27C9D279-6C55-DC4B-4F39-79070C23C369}"/>
                </a:ext>
              </a:extLst>
            </p:cNvPr>
            <p:cNvSpPr/>
            <p:nvPr/>
          </p:nvSpPr>
          <p:spPr>
            <a:xfrm>
              <a:off x="11721376" y="267689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5A0">
                <a:alpha val="79998"/>
              </a:srgbClr>
            </a:solidFill>
          </p:spPr>
          <p:txBody>
            <a:bodyPr wrap="square" lIns="0" tIns="0" rIns="0" bIns="0" rtlCol="0"/>
            <a:lstStyle/>
            <a:p>
              <a:endParaRPr/>
            </a:p>
          </p:txBody>
        </p:sp>
        <p:sp>
          <p:nvSpPr>
            <p:cNvPr id="2288" name="object 2295">
              <a:extLst>
                <a:ext uri="{FF2B5EF4-FFF2-40B4-BE49-F238E27FC236}">
                  <a16:creationId xmlns:a16="http://schemas.microsoft.com/office/drawing/2014/main" id="{8F945E5D-D73B-FE83-EF7D-DCF7C3089576}"/>
                </a:ext>
              </a:extLst>
            </p:cNvPr>
            <p:cNvSpPr/>
            <p:nvPr/>
          </p:nvSpPr>
          <p:spPr>
            <a:xfrm>
              <a:off x="11760428"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09A">
                <a:alpha val="79998"/>
              </a:srgbClr>
            </a:solidFill>
          </p:spPr>
          <p:txBody>
            <a:bodyPr wrap="square" lIns="0" tIns="0" rIns="0" bIns="0" rtlCol="0"/>
            <a:lstStyle/>
            <a:p>
              <a:endParaRPr/>
            </a:p>
          </p:txBody>
        </p:sp>
        <p:sp>
          <p:nvSpPr>
            <p:cNvPr id="2289" name="object 2296">
              <a:extLst>
                <a:ext uri="{FF2B5EF4-FFF2-40B4-BE49-F238E27FC236}">
                  <a16:creationId xmlns:a16="http://schemas.microsoft.com/office/drawing/2014/main" id="{D8351A27-6913-CFE0-4707-5CC089946B25}"/>
                </a:ext>
              </a:extLst>
            </p:cNvPr>
            <p:cNvSpPr/>
            <p:nvPr/>
          </p:nvSpPr>
          <p:spPr>
            <a:xfrm>
              <a:off x="11799493" y="267689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7F0000">
                <a:alpha val="79998"/>
              </a:srgbClr>
            </a:solidFill>
          </p:spPr>
          <p:txBody>
            <a:bodyPr wrap="square" lIns="0" tIns="0" rIns="0" bIns="0" rtlCol="0"/>
            <a:lstStyle/>
            <a:p>
              <a:endParaRPr/>
            </a:p>
          </p:txBody>
        </p:sp>
        <p:sp>
          <p:nvSpPr>
            <p:cNvPr id="2290" name="object 2297">
              <a:extLst>
                <a:ext uri="{FF2B5EF4-FFF2-40B4-BE49-F238E27FC236}">
                  <a16:creationId xmlns:a16="http://schemas.microsoft.com/office/drawing/2014/main" id="{E6CEC560-4F11-5B90-16BC-04E9E188E122}"/>
                </a:ext>
              </a:extLst>
            </p:cNvPr>
            <p:cNvSpPr/>
            <p:nvPr/>
          </p:nvSpPr>
          <p:spPr>
            <a:xfrm>
              <a:off x="11838546"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2291" name="object 2298">
              <a:extLst>
                <a:ext uri="{FF2B5EF4-FFF2-40B4-BE49-F238E27FC236}">
                  <a16:creationId xmlns:a16="http://schemas.microsoft.com/office/drawing/2014/main" id="{553CEA61-6BA4-1126-02CD-E354BA6D7844}"/>
                </a:ext>
              </a:extLst>
            </p:cNvPr>
            <p:cNvSpPr/>
            <p:nvPr/>
          </p:nvSpPr>
          <p:spPr>
            <a:xfrm>
              <a:off x="11877611" y="267689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E97">
                <a:alpha val="79998"/>
              </a:srgbClr>
            </a:solidFill>
          </p:spPr>
          <p:txBody>
            <a:bodyPr wrap="square" lIns="0" tIns="0" rIns="0" bIns="0" rtlCol="0"/>
            <a:lstStyle/>
            <a:p>
              <a:endParaRPr/>
            </a:p>
          </p:txBody>
        </p:sp>
        <p:sp>
          <p:nvSpPr>
            <p:cNvPr id="2292" name="object 2299">
              <a:extLst>
                <a:ext uri="{FF2B5EF4-FFF2-40B4-BE49-F238E27FC236}">
                  <a16:creationId xmlns:a16="http://schemas.microsoft.com/office/drawing/2014/main" id="{CC23AFA2-3101-746E-647E-94DD3C5F00AF}"/>
                </a:ext>
              </a:extLst>
            </p:cNvPr>
            <p:cNvSpPr/>
            <p:nvPr/>
          </p:nvSpPr>
          <p:spPr>
            <a:xfrm>
              <a:off x="11916663" y="267689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2293" name="object 2300">
              <a:extLst>
                <a:ext uri="{FF2B5EF4-FFF2-40B4-BE49-F238E27FC236}">
                  <a16:creationId xmlns:a16="http://schemas.microsoft.com/office/drawing/2014/main" id="{605B1448-38BE-E1B2-44B4-DEDA2404FC30}"/>
                </a:ext>
              </a:extLst>
            </p:cNvPr>
            <p:cNvSpPr/>
            <p:nvPr/>
          </p:nvSpPr>
          <p:spPr>
            <a:xfrm>
              <a:off x="11955729" y="2676906"/>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E87">
                <a:alpha val="79998"/>
              </a:srgbClr>
            </a:solidFill>
          </p:spPr>
          <p:txBody>
            <a:bodyPr wrap="square" lIns="0" tIns="0" rIns="0" bIns="0" rtlCol="0"/>
            <a:lstStyle/>
            <a:p>
              <a:endParaRPr/>
            </a:p>
          </p:txBody>
        </p:sp>
        <p:sp>
          <p:nvSpPr>
            <p:cNvPr id="2294" name="object 2301">
              <a:extLst>
                <a:ext uri="{FF2B5EF4-FFF2-40B4-BE49-F238E27FC236}">
                  <a16:creationId xmlns:a16="http://schemas.microsoft.com/office/drawing/2014/main" id="{F978DA8C-01D5-CA29-47C4-CAC3D326B5C6}"/>
                </a:ext>
              </a:extLst>
            </p:cNvPr>
            <p:cNvSpPr/>
            <p:nvPr/>
          </p:nvSpPr>
          <p:spPr>
            <a:xfrm>
              <a:off x="10041851" y="2714955"/>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F6548">
                <a:alpha val="79998"/>
              </a:srgbClr>
            </a:solidFill>
          </p:spPr>
          <p:txBody>
            <a:bodyPr wrap="square" lIns="0" tIns="0" rIns="0" bIns="0" rtlCol="0"/>
            <a:lstStyle/>
            <a:p>
              <a:endParaRPr/>
            </a:p>
          </p:txBody>
        </p:sp>
        <p:sp>
          <p:nvSpPr>
            <p:cNvPr id="2295" name="object 2302">
              <a:extLst>
                <a:ext uri="{FF2B5EF4-FFF2-40B4-BE49-F238E27FC236}">
                  <a16:creationId xmlns:a16="http://schemas.microsoft.com/office/drawing/2014/main" id="{76AB7B24-E84B-5676-B387-300BC2774283}"/>
                </a:ext>
              </a:extLst>
            </p:cNvPr>
            <p:cNvSpPr/>
            <p:nvPr/>
          </p:nvSpPr>
          <p:spPr>
            <a:xfrm>
              <a:off x="10080904" y="271494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4734E">
                <a:alpha val="79998"/>
              </a:srgbClr>
            </a:solidFill>
          </p:spPr>
          <p:txBody>
            <a:bodyPr wrap="square" lIns="0" tIns="0" rIns="0" bIns="0" rtlCol="0"/>
            <a:lstStyle/>
            <a:p>
              <a:endParaRPr/>
            </a:p>
          </p:txBody>
        </p:sp>
        <p:sp>
          <p:nvSpPr>
            <p:cNvPr id="2296" name="object 2303">
              <a:extLst>
                <a:ext uri="{FF2B5EF4-FFF2-40B4-BE49-F238E27FC236}">
                  <a16:creationId xmlns:a16="http://schemas.microsoft.com/office/drawing/2014/main" id="{70C7BEBB-71BD-5D45-256E-BC7505E97D13}"/>
                </a:ext>
              </a:extLst>
            </p:cNvPr>
            <p:cNvSpPr/>
            <p:nvPr/>
          </p:nvSpPr>
          <p:spPr>
            <a:xfrm>
              <a:off x="10119969"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2297" name="object 2304">
              <a:extLst>
                <a:ext uri="{FF2B5EF4-FFF2-40B4-BE49-F238E27FC236}">
                  <a16:creationId xmlns:a16="http://schemas.microsoft.com/office/drawing/2014/main" id="{BB3A5999-51B9-2B26-34A2-25B278299AFA}"/>
                </a:ext>
              </a:extLst>
            </p:cNvPr>
            <p:cNvSpPr/>
            <p:nvPr/>
          </p:nvSpPr>
          <p:spPr>
            <a:xfrm>
              <a:off x="10159022"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34B34">
                <a:alpha val="79998"/>
              </a:srgbClr>
            </a:solidFill>
          </p:spPr>
          <p:txBody>
            <a:bodyPr wrap="square" lIns="0" tIns="0" rIns="0" bIns="0" rtlCol="0"/>
            <a:lstStyle/>
            <a:p>
              <a:endParaRPr/>
            </a:p>
          </p:txBody>
        </p:sp>
        <p:sp>
          <p:nvSpPr>
            <p:cNvPr id="2298" name="object 2305">
              <a:extLst>
                <a:ext uri="{FF2B5EF4-FFF2-40B4-BE49-F238E27FC236}">
                  <a16:creationId xmlns:a16="http://schemas.microsoft.com/office/drawing/2014/main" id="{0219AA16-39B0-2866-EDC4-C5957EE0850E}"/>
                </a:ext>
              </a:extLst>
            </p:cNvPr>
            <p:cNvSpPr/>
            <p:nvPr/>
          </p:nvSpPr>
          <p:spPr>
            <a:xfrm>
              <a:off x="10198087"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2299" name="object 2306">
              <a:extLst>
                <a:ext uri="{FF2B5EF4-FFF2-40B4-BE49-F238E27FC236}">
                  <a16:creationId xmlns:a16="http://schemas.microsoft.com/office/drawing/2014/main" id="{FE88ACFB-FBBC-1C2A-1C95-509488B28D1A}"/>
                </a:ext>
              </a:extLst>
            </p:cNvPr>
            <p:cNvSpPr/>
            <p:nvPr/>
          </p:nvSpPr>
          <p:spPr>
            <a:xfrm>
              <a:off x="10237139"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2300" name="object 2307">
              <a:extLst>
                <a:ext uri="{FF2B5EF4-FFF2-40B4-BE49-F238E27FC236}">
                  <a16:creationId xmlns:a16="http://schemas.microsoft.com/office/drawing/2014/main" id="{8C77AFD0-FC5F-2B7F-D801-02811D9700A4}"/>
                </a:ext>
              </a:extLst>
            </p:cNvPr>
            <p:cNvSpPr/>
            <p:nvPr/>
          </p:nvSpPr>
          <p:spPr>
            <a:xfrm>
              <a:off x="10276204"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25E">
                <a:alpha val="79998"/>
              </a:srgbClr>
            </a:solidFill>
          </p:spPr>
          <p:txBody>
            <a:bodyPr wrap="square" lIns="0" tIns="0" rIns="0" bIns="0" rtlCol="0"/>
            <a:lstStyle/>
            <a:p>
              <a:endParaRPr/>
            </a:p>
          </p:txBody>
        </p:sp>
        <p:sp>
          <p:nvSpPr>
            <p:cNvPr id="2301" name="object 2308">
              <a:extLst>
                <a:ext uri="{FF2B5EF4-FFF2-40B4-BE49-F238E27FC236}">
                  <a16:creationId xmlns:a16="http://schemas.microsoft.com/office/drawing/2014/main" id="{DE24975F-D2EC-F986-88DF-BC4D17DFB9CF}"/>
                </a:ext>
              </a:extLst>
            </p:cNvPr>
            <p:cNvSpPr/>
            <p:nvPr/>
          </p:nvSpPr>
          <p:spPr>
            <a:xfrm>
              <a:off x="10315257"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39D">
                <a:alpha val="79998"/>
              </a:srgbClr>
            </a:solidFill>
          </p:spPr>
          <p:txBody>
            <a:bodyPr wrap="square" lIns="0" tIns="0" rIns="0" bIns="0" rtlCol="0"/>
            <a:lstStyle/>
            <a:p>
              <a:endParaRPr/>
            </a:p>
          </p:txBody>
        </p:sp>
        <p:sp>
          <p:nvSpPr>
            <p:cNvPr id="2302" name="object 2309">
              <a:extLst>
                <a:ext uri="{FF2B5EF4-FFF2-40B4-BE49-F238E27FC236}">
                  <a16:creationId xmlns:a16="http://schemas.microsoft.com/office/drawing/2014/main" id="{39A5F024-A83A-6F5C-0FC5-EF2FC823DFFE}"/>
                </a:ext>
              </a:extLst>
            </p:cNvPr>
            <p:cNvSpPr/>
            <p:nvPr/>
          </p:nvSpPr>
          <p:spPr>
            <a:xfrm>
              <a:off x="10354322"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2303" name="object 2310">
              <a:extLst>
                <a:ext uri="{FF2B5EF4-FFF2-40B4-BE49-F238E27FC236}">
                  <a16:creationId xmlns:a16="http://schemas.microsoft.com/office/drawing/2014/main" id="{66D6B25B-8C26-351C-0283-13105AD98998}"/>
                </a:ext>
              </a:extLst>
            </p:cNvPr>
            <p:cNvSpPr/>
            <p:nvPr/>
          </p:nvSpPr>
          <p:spPr>
            <a:xfrm>
              <a:off x="10393375"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2304" name="object 2311">
              <a:extLst>
                <a:ext uri="{FF2B5EF4-FFF2-40B4-BE49-F238E27FC236}">
                  <a16:creationId xmlns:a16="http://schemas.microsoft.com/office/drawing/2014/main" id="{086B2053-FB24-C1B8-2A8F-FD1E34906DDB}"/>
                </a:ext>
              </a:extLst>
            </p:cNvPr>
            <p:cNvSpPr/>
            <p:nvPr/>
          </p:nvSpPr>
          <p:spPr>
            <a:xfrm>
              <a:off x="10432440"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2305" name="object 2312">
              <a:extLst>
                <a:ext uri="{FF2B5EF4-FFF2-40B4-BE49-F238E27FC236}">
                  <a16:creationId xmlns:a16="http://schemas.microsoft.com/office/drawing/2014/main" id="{1C07BE1D-924F-D95C-1DF8-E7607732FBC8}"/>
                </a:ext>
              </a:extLst>
            </p:cNvPr>
            <p:cNvSpPr/>
            <p:nvPr/>
          </p:nvSpPr>
          <p:spPr>
            <a:xfrm>
              <a:off x="10471492"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2306" name="object 2313">
              <a:extLst>
                <a:ext uri="{FF2B5EF4-FFF2-40B4-BE49-F238E27FC236}">
                  <a16:creationId xmlns:a16="http://schemas.microsoft.com/office/drawing/2014/main" id="{EAFE2CC4-06C2-3E32-FE4B-7DA3C640026C}"/>
                </a:ext>
              </a:extLst>
            </p:cNvPr>
            <p:cNvSpPr/>
            <p:nvPr/>
          </p:nvSpPr>
          <p:spPr>
            <a:xfrm>
              <a:off x="10510558"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4C0">
                <a:alpha val="79998"/>
              </a:srgbClr>
            </a:solidFill>
          </p:spPr>
          <p:txBody>
            <a:bodyPr wrap="square" lIns="0" tIns="0" rIns="0" bIns="0" rtlCol="0"/>
            <a:lstStyle/>
            <a:p>
              <a:endParaRPr/>
            </a:p>
          </p:txBody>
        </p:sp>
        <p:sp>
          <p:nvSpPr>
            <p:cNvPr id="2307" name="object 2314">
              <a:extLst>
                <a:ext uri="{FF2B5EF4-FFF2-40B4-BE49-F238E27FC236}">
                  <a16:creationId xmlns:a16="http://schemas.microsoft.com/office/drawing/2014/main" id="{6093084B-21C5-AE3E-B479-4277B181A23C}"/>
                </a:ext>
              </a:extLst>
            </p:cNvPr>
            <p:cNvSpPr/>
            <p:nvPr/>
          </p:nvSpPr>
          <p:spPr>
            <a:xfrm>
              <a:off x="10549610"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EEACE">
                <a:alpha val="79998"/>
              </a:srgbClr>
            </a:solidFill>
          </p:spPr>
          <p:txBody>
            <a:bodyPr wrap="square" lIns="0" tIns="0" rIns="0" bIns="0" rtlCol="0"/>
            <a:lstStyle/>
            <a:p>
              <a:endParaRPr/>
            </a:p>
          </p:txBody>
        </p:sp>
        <p:sp>
          <p:nvSpPr>
            <p:cNvPr id="2308" name="object 2315">
              <a:extLst>
                <a:ext uri="{FF2B5EF4-FFF2-40B4-BE49-F238E27FC236}">
                  <a16:creationId xmlns:a16="http://schemas.microsoft.com/office/drawing/2014/main" id="{20D6099F-8801-AF9B-B51F-B6384938D67E}"/>
                </a:ext>
              </a:extLst>
            </p:cNvPr>
            <p:cNvSpPr/>
            <p:nvPr/>
          </p:nvSpPr>
          <p:spPr>
            <a:xfrm>
              <a:off x="10588675"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2309" name="object 2316">
              <a:extLst>
                <a:ext uri="{FF2B5EF4-FFF2-40B4-BE49-F238E27FC236}">
                  <a16:creationId xmlns:a16="http://schemas.microsoft.com/office/drawing/2014/main" id="{DB7F03D0-D07F-F283-E691-38058666DD17}"/>
                </a:ext>
              </a:extLst>
            </p:cNvPr>
            <p:cNvSpPr/>
            <p:nvPr/>
          </p:nvSpPr>
          <p:spPr>
            <a:xfrm>
              <a:off x="10627728"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757">
                <a:alpha val="79998"/>
              </a:srgbClr>
            </a:solidFill>
          </p:spPr>
          <p:txBody>
            <a:bodyPr wrap="square" lIns="0" tIns="0" rIns="0" bIns="0" rtlCol="0"/>
            <a:lstStyle/>
            <a:p>
              <a:endParaRPr/>
            </a:p>
          </p:txBody>
        </p:sp>
        <p:sp>
          <p:nvSpPr>
            <p:cNvPr id="2310" name="object 2317">
              <a:extLst>
                <a:ext uri="{FF2B5EF4-FFF2-40B4-BE49-F238E27FC236}">
                  <a16:creationId xmlns:a16="http://schemas.microsoft.com/office/drawing/2014/main" id="{A7EA8EA0-7329-F9CE-BB24-6AABC79F198A}"/>
                </a:ext>
              </a:extLst>
            </p:cNvPr>
            <p:cNvSpPr/>
            <p:nvPr/>
          </p:nvSpPr>
          <p:spPr>
            <a:xfrm>
              <a:off x="10666793"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2311" name="object 2318">
              <a:extLst>
                <a:ext uri="{FF2B5EF4-FFF2-40B4-BE49-F238E27FC236}">
                  <a16:creationId xmlns:a16="http://schemas.microsoft.com/office/drawing/2014/main" id="{B7A38BED-0534-6EC9-EFA8-0A5CBFCA246A}"/>
                </a:ext>
              </a:extLst>
            </p:cNvPr>
            <p:cNvSpPr/>
            <p:nvPr/>
          </p:nvSpPr>
          <p:spPr>
            <a:xfrm>
              <a:off x="10705845"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FB5">
                <a:alpha val="79998"/>
              </a:srgbClr>
            </a:solidFill>
          </p:spPr>
          <p:txBody>
            <a:bodyPr wrap="square" lIns="0" tIns="0" rIns="0" bIns="0" rtlCol="0"/>
            <a:lstStyle/>
            <a:p>
              <a:endParaRPr/>
            </a:p>
          </p:txBody>
        </p:sp>
        <p:sp>
          <p:nvSpPr>
            <p:cNvPr id="2312" name="object 2319">
              <a:extLst>
                <a:ext uri="{FF2B5EF4-FFF2-40B4-BE49-F238E27FC236}">
                  <a16:creationId xmlns:a16="http://schemas.microsoft.com/office/drawing/2014/main" id="{680E1D59-C7BA-F9B7-028A-B19C4CDB2B65}"/>
                </a:ext>
              </a:extLst>
            </p:cNvPr>
            <p:cNvSpPr/>
            <p:nvPr/>
          </p:nvSpPr>
          <p:spPr>
            <a:xfrm>
              <a:off x="10744911"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2313" name="object 2320">
              <a:extLst>
                <a:ext uri="{FF2B5EF4-FFF2-40B4-BE49-F238E27FC236}">
                  <a16:creationId xmlns:a16="http://schemas.microsoft.com/office/drawing/2014/main" id="{6E942CE3-C6D7-B83A-D71D-B4CA54D8A5D7}"/>
                </a:ext>
              </a:extLst>
            </p:cNvPr>
            <p:cNvSpPr/>
            <p:nvPr/>
          </p:nvSpPr>
          <p:spPr>
            <a:xfrm>
              <a:off x="10783963"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C5D42">
                <a:alpha val="79998"/>
              </a:srgbClr>
            </a:solidFill>
          </p:spPr>
          <p:txBody>
            <a:bodyPr wrap="square" lIns="0" tIns="0" rIns="0" bIns="0" rtlCol="0"/>
            <a:lstStyle/>
            <a:p>
              <a:endParaRPr/>
            </a:p>
          </p:txBody>
        </p:sp>
        <p:sp>
          <p:nvSpPr>
            <p:cNvPr id="2314" name="object 2321">
              <a:extLst>
                <a:ext uri="{FF2B5EF4-FFF2-40B4-BE49-F238E27FC236}">
                  <a16:creationId xmlns:a16="http://schemas.microsoft.com/office/drawing/2014/main" id="{A3B8F764-F91D-5571-2D02-6AAA9738F505}"/>
                </a:ext>
              </a:extLst>
            </p:cNvPr>
            <p:cNvSpPr/>
            <p:nvPr/>
          </p:nvSpPr>
          <p:spPr>
            <a:xfrm>
              <a:off x="10823028" y="271494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88053">
                <a:alpha val="79998"/>
              </a:srgbClr>
            </a:solidFill>
          </p:spPr>
          <p:txBody>
            <a:bodyPr wrap="square" lIns="0" tIns="0" rIns="0" bIns="0" rtlCol="0"/>
            <a:lstStyle/>
            <a:p>
              <a:endParaRPr/>
            </a:p>
          </p:txBody>
        </p:sp>
        <p:sp>
          <p:nvSpPr>
            <p:cNvPr id="2315" name="object 2322">
              <a:extLst>
                <a:ext uri="{FF2B5EF4-FFF2-40B4-BE49-F238E27FC236}">
                  <a16:creationId xmlns:a16="http://schemas.microsoft.com/office/drawing/2014/main" id="{EF12F742-BEDE-0A20-8A17-11FF4D77F7E4}"/>
                </a:ext>
              </a:extLst>
            </p:cNvPr>
            <p:cNvSpPr/>
            <p:nvPr/>
          </p:nvSpPr>
          <p:spPr>
            <a:xfrm>
              <a:off x="10862081"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2316" name="object 2323">
              <a:extLst>
                <a:ext uri="{FF2B5EF4-FFF2-40B4-BE49-F238E27FC236}">
                  <a16:creationId xmlns:a16="http://schemas.microsoft.com/office/drawing/2014/main" id="{CEA9F950-4863-0DAA-43A5-694BF52BCCE7}"/>
                </a:ext>
              </a:extLst>
            </p:cNvPr>
            <p:cNvSpPr/>
            <p:nvPr/>
          </p:nvSpPr>
          <p:spPr>
            <a:xfrm>
              <a:off x="10901146" y="271494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A84">
                <a:alpha val="79998"/>
              </a:srgbClr>
            </a:solidFill>
          </p:spPr>
          <p:txBody>
            <a:bodyPr wrap="square" lIns="0" tIns="0" rIns="0" bIns="0" rtlCol="0"/>
            <a:lstStyle/>
            <a:p>
              <a:endParaRPr/>
            </a:p>
          </p:txBody>
        </p:sp>
        <p:sp>
          <p:nvSpPr>
            <p:cNvPr id="2317" name="object 2324">
              <a:extLst>
                <a:ext uri="{FF2B5EF4-FFF2-40B4-BE49-F238E27FC236}">
                  <a16:creationId xmlns:a16="http://schemas.microsoft.com/office/drawing/2014/main" id="{1BB470A5-1949-EFFA-2EED-2A77E1C592C3}"/>
                </a:ext>
              </a:extLst>
            </p:cNvPr>
            <p:cNvSpPr/>
            <p:nvPr/>
          </p:nvSpPr>
          <p:spPr>
            <a:xfrm>
              <a:off x="10940199"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E53">
                <a:alpha val="79998"/>
              </a:srgbClr>
            </a:solidFill>
          </p:spPr>
          <p:txBody>
            <a:bodyPr wrap="square" lIns="0" tIns="0" rIns="0" bIns="0" rtlCol="0"/>
            <a:lstStyle/>
            <a:p>
              <a:endParaRPr/>
            </a:p>
          </p:txBody>
        </p:sp>
        <p:sp>
          <p:nvSpPr>
            <p:cNvPr id="2318" name="object 2325">
              <a:extLst>
                <a:ext uri="{FF2B5EF4-FFF2-40B4-BE49-F238E27FC236}">
                  <a16:creationId xmlns:a16="http://schemas.microsoft.com/office/drawing/2014/main" id="{1D3E09BE-BB6E-5DF0-149C-1E15995B106F}"/>
                </a:ext>
              </a:extLst>
            </p:cNvPr>
            <p:cNvSpPr/>
            <p:nvPr/>
          </p:nvSpPr>
          <p:spPr>
            <a:xfrm>
              <a:off x="10979251"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2319" name="object 2326">
              <a:extLst>
                <a:ext uri="{FF2B5EF4-FFF2-40B4-BE49-F238E27FC236}">
                  <a16:creationId xmlns:a16="http://schemas.microsoft.com/office/drawing/2014/main" id="{32CEF359-D5A1-2757-305F-02E260650644}"/>
                </a:ext>
              </a:extLst>
            </p:cNvPr>
            <p:cNvSpPr/>
            <p:nvPr/>
          </p:nvSpPr>
          <p:spPr>
            <a:xfrm>
              <a:off x="11018316"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D86">
                <a:alpha val="79998"/>
              </a:srgbClr>
            </a:solidFill>
          </p:spPr>
          <p:txBody>
            <a:bodyPr wrap="square" lIns="0" tIns="0" rIns="0" bIns="0" rtlCol="0"/>
            <a:lstStyle/>
            <a:p>
              <a:endParaRPr/>
            </a:p>
          </p:txBody>
        </p:sp>
        <p:sp>
          <p:nvSpPr>
            <p:cNvPr id="2320" name="object 2327">
              <a:extLst>
                <a:ext uri="{FF2B5EF4-FFF2-40B4-BE49-F238E27FC236}">
                  <a16:creationId xmlns:a16="http://schemas.microsoft.com/office/drawing/2014/main" id="{82DBDE5C-E642-2FCD-DBAC-B4A6DD6D0F61}"/>
                </a:ext>
              </a:extLst>
            </p:cNvPr>
            <p:cNvSpPr/>
            <p:nvPr/>
          </p:nvSpPr>
          <p:spPr>
            <a:xfrm>
              <a:off x="11057369"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2321" name="object 2328">
              <a:extLst>
                <a:ext uri="{FF2B5EF4-FFF2-40B4-BE49-F238E27FC236}">
                  <a16:creationId xmlns:a16="http://schemas.microsoft.com/office/drawing/2014/main" id="{DC6312B1-2ECD-AD97-1B04-E28499D3CD09}"/>
                </a:ext>
              </a:extLst>
            </p:cNvPr>
            <p:cNvSpPr/>
            <p:nvPr/>
          </p:nvSpPr>
          <p:spPr>
            <a:xfrm>
              <a:off x="11096434"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F432D">
                <a:alpha val="79998"/>
              </a:srgbClr>
            </a:solidFill>
          </p:spPr>
          <p:txBody>
            <a:bodyPr wrap="square" lIns="0" tIns="0" rIns="0" bIns="0" rtlCol="0"/>
            <a:lstStyle/>
            <a:p>
              <a:endParaRPr/>
            </a:p>
          </p:txBody>
        </p:sp>
        <p:sp>
          <p:nvSpPr>
            <p:cNvPr id="2322" name="object 2329">
              <a:extLst>
                <a:ext uri="{FF2B5EF4-FFF2-40B4-BE49-F238E27FC236}">
                  <a16:creationId xmlns:a16="http://schemas.microsoft.com/office/drawing/2014/main" id="{E92CB3EA-FE8F-2F7B-8AD0-EDC4CAF8046A}"/>
                </a:ext>
              </a:extLst>
            </p:cNvPr>
            <p:cNvSpPr/>
            <p:nvPr/>
          </p:nvSpPr>
          <p:spPr>
            <a:xfrm>
              <a:off x="11135486"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323" name="object 2330">
              <a:extLst>
                <a:ext uri="{FF2B5EF4-FFF2-40B4-BE49-F238E27FC236}">
                  <a16:creationId xmlns:a16="http://schemas.microsoft.com/office/drawing/2014/main" id="{17085C7A-4DE6-68EC-8A66-C2A597FF7A0B}"/>
                </a:ext>
              </a:extLst>
            </p:cNvPr>
            <p:cNvSpPr/>
            <p:nvPr/>
          </p:nvSpPr>
          <p:spPr>
            <a:xfrm>
              <a:off x="11174552"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64F">
                <a:alpha val="79998"/>
              </a:srgbClr>
            </a:solidFill>
          </p:spPr>
          <p:txBody>
            <a:bodyPr wrap="square" lIns="0" tIns="0" rIns="0" bIns="0" rtlCol="0"/>
            <a:lstStyle/>
            <a:p>
              <a:endParaRPr/>
            </a:p>
          </p:txBody>
        </p:sp>
        <p:sp>
          <p:nvSpPr>
            <p:cNvPr id="2324" name="object 2331">
              <a:extLst>
                <a:ext uri="{FF2B5EF4-FFF2-40B4-BE49-F238E27FC236}">
                  <a16:creationId xmlns:a16="http://schemas.microsoft.com/office/drawing/2014/main" id="{8CC2A4C4-D906-D430-7E27-30A9E5E6403A}"/>
                </a:ext>
              </a:extLst>
            </p:cNvPr>
            <p:cNvSpPr/>
            <p:nvPr/>
          </p:nvSpPr>
          <p:spPr>
            <a:xfrm>
              <a:off x="11213604"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B5C41">
                <a:alpha val="79998"/>
              </a:srgbClr>
            </a:solidFill>
          </p:spPr>
          <p:txBody>
            <a:bodyPr wrap="square" lIns="0" tIns="0" rIns="0" bIns="0" rtlCol="0"/>
            <a:lstStyle/>
            <a:p>
              <a:endParaRPr/>
            </a:p>
          </p:txBody>
        </p:sp>
        <p:sp>
          <p:nvSpPr>
            <p:cNvPr id="2325" name="object 2332">
              <a:extLst>
                <a:ext uri="{FF2B5EF4-FFF2-40B4-BE49-F238E27FC236}">
                  <a16:creationId xmlns:a16="http://schemas.microsoft.com/office/drawing/2014/main" id="{8D5F16D1-05B4-5992-AAA6-AB46D74A1D2B}"/>
                </a:ext>
              </a:extLst>
            </p:cNvPr>
            <p:cNvSpPr/>
            <p:nvPr/>
          </p:nvSpPr>
          <p:spPr>
            <a:xfrm>
              <a:off x="11252669"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D4B">
                <a:alpha val="79998"/>
              </a:srgbClr>
            </a:solidFill>
          </p:spPr>
          <p:txBody>
            <a:bodyPr wrap="square" lIns="0" tIns="0" rIns="0" bIns="0" rtlCol="0"/>
            <a:lstStyle/>
            <a:p>
              <a:endParaRPr/>
            </a:p>
          </p:txBody>
        </p:sp>
        <p:sp>
          <p:nvSpPr>
            <p:cNvPr id="2326" name="object 2333">
              <a:extLst>
                <a:ext uri="{FF2B5EF4-FFF2-40B4-BE49-F238E27FC236}">
                  <a16:creationId xmlns:a16="http://schemas.microsoft.com/office/drawing/2014/main" id="{476EA2BA-D4A0-3E1F-9116-729E9208C07C}"/>
                </a:ext>
              </a:extLst>
            </p:cNvPr>
            <p:cNvSpPr/>
            <p:nvPr/>
          </p:nvSpPr>
          <p:spPr>
            <a:xfrm>
              <a:off x="11291722"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C52">
                <a:alpha val="79998"/>
              </a:srgbClr>
            </a:solidFill>
          </p:spPr>
          <p:txBody>
            <a:bodyPr wrap="square" lIns="0" tIns="0" rIns="0" bIns="0" rtlCol="0"/>
            <a:lstStyle/>
            <a:p>
              <a:endParaRPr/>
            </a:p>
          </p:txBody>
        </p:sp>
        <p:sp>
          <p:nvSpPr>
            <p:cNvPr id="2327" name="object 2334">
              <a:extLst>
                <a:ext uri="{FF2B5EF4-FFF2-40B4-BE49-F238E27FC236}">
                  <a16:creationId xmlns:a16="http://schemas.microsoft.com/office/drawing/2014/main" id="{0AA54B8A-5749-1FFD-9685-9AEA4856F619}"/>
                </a:ext>
              </a:extLst>
            </p:cNvPr>
            <p:cNvSpPr/>
            <p:nvPr/>
          </p:nvSpPr>
          <p:spPr>
            <a:xfrm>
              <a:off x="11330787"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2328" name="object 2335">
              <a:extLst>
                <a:ext uri="{FF2B5EF4-FFF2-40B4-BE49-F238E27FC236}">
                  <a16:creationId xmlns:a16="http://schemas.microsoft.com/office/drawing/2014/main" id="{061E7515-9776-8878-6CA5-9CBECB664DAC}"/>
                </a:ext>
              </a:extLst>
            </p:cNvPr>
            <p:cNvSpPr/>
            <p:nvPr/>
          </p:nvSpPr>
          <p:spPr>
            <a:xfrm>
              <a:off x="11369840"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2329" name="object 2336">
              <a:extLst>
                <a:ext uri="{FF2B5EF4-FFF2-40B4-BE49-F238E27FC236}">
                  <a16:creationId xmlns:a16="http://schemas.microsoft.com/office/drawing/2014/main" id="{ABE0DC4B-91C3-A4C9-8A53-C2DA42D3CC28}"/>
                </a:ext>
              </a:extLst>
            </p:cNvPr>
            <p:cNvSpPr/>
            <p:nvPr/>
          </p:nvSpPr>
          <p:spPr>
            <a:xfrm>
              <a:off x="11408905"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2330" name="object 2337">
              <a:extLst>
                <a:ext uri="{FF2B5EF4-FFF2-40B4-BE49-F238E27FC236}">
                  <a16:creationId xmlns:a16="http://schemas.microsoft.com/office/drawing/2014/main" id="{3B9EF739-EA99-9D61-9F34-B1B35C3551AC}"/>
                </a:ext>
              </a:extLst>
            </p:cNvPr>
            <p:cNvSpPr/>
            <p:nvPr/>
          </p:nvSpPr>
          <p:spPr>
            <a:xfrm>
              <a:off x="11447957"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67F">
                <a:alpha val="79998"/>
              </a:srgbClr>
            </a:solidFill>
          </p:spPr>
          <p:txBody>
            <a:bodyPr wrap="square" lIns="0" tIns="0" rIns="0" bIns="0" rtlCol="0"/>
            <a:lstStyle/>
            <a:p>
              <a:endParaRPr/>
            </a:p>
          </p:txBody>
        </p:sp>
        <p:sp>
          <p:nvSpPr>
            <p:cNvPr id="2331" name="object 2338">
              <a:extLst>
                <a:ext uri="{FF2B5EF4-FFF2-40B4-BE49-F238E27FC236}">
                  <a16:creationId xmlns:a16="http://schemas.microsoft.com/office/drawing/2014/main" id="{4EEE96D6-7958-22B2-FC1F-51AB28F371A2}"/>
                </a:ext>
              </a:extLst>
            </p:cNvPr>
            <p:cNvSpPr/>
            <p:nvPr/>
          </p:nvSpPr>
          <p:spPr>
            <a:xfrm>
              <a:off x="11487022"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E53">
                <a:alpha val="79998"/>
              </a:srgbClr>
            </a:solidFill>
          </p:spPr>
          <p:txBody>
            <a:bodyPr wrap="square" lIns="0" tIns="0" rIns="0" bIns="0" rtlCol="0"/>
            <a:lstStyle/>
            <a:p>
              <a:endParaRPr/>
            </a:p>
          </p:txBody>
        </p:sp>
        <p:sp>
          <p:nvSpPr>
            <p:cNvPr id="2332" name="object 2339">
              <a:extLst>
                <a:ext uri="{FF2B5EF4-FFF2-40B4-BE49-F238E27FC236}">
                  <a16:creationId xmlns:a16="http://schemas.microsoft.com/office/drawing/2014/main" id="{A9BF679B-939C-C557-3552-B21788D66D7C}"/>
                </a:ext>
              </a:extLst>
            </p:cNvPr>
            <p:cNvSpPr/>
            <p:nvPr/>
          </p:nvSpPr>
          <p:spPr>
            <a:xfrm>
              <a:off x="11526075"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2333" name="object 2340">
              <a:extLst>
                <a:ext uri="{FF2B5EF4-FFF2-40B4-BE49-F238E27FC236}">
                  <a16:creationId xmlns:a16="http://schemas.microsoft.com/office/drawing/2014/main" id="{B6A7EF49-4602-89FC-8CFD-AD7FBA60E5C0}"/>
                </a:ext>
              </a:extLst>
            </p:cNvPr>
            <p:cNvSpPr/>
            <p:nvPr/>
          </p:nvSpPr>
          <p:spPr>
            <a:xfrm>
              <a:off x="11565140"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98254">
                <a:alpha val="79998"/>
              </a:srgbClr>
            </a:solidFill>
          </p:spPr>
          <p:txBody>
            <a:bodyPr wrap="square" lIns="0" tIns="0" rIns="0" bIns="0" rtlCol="0"/>
            <a:lstStyle/>
            <a:p>
              <a:endParaRPr/>
            </a:p>
          </p:txBody>
        </p:sp>
        <p:sp>
          <p:nvSpPr>
            <p:cNvPr id="2334" name="object 2341">
              <a:extLst>
                <a:ext uri="{FF2B5EF4-FFF2-40B4-BE49-F238E27FC236}">
                  <a16:creationId xmlns:a16="http://schemas.microsoft.com/office/drawing/2014/main" id="{11664D70-4833-2B39-2661-2261F754ED4C}"/>
                </a:ext>
              </a:extLst>
            </p:cNvPr>
            <p:cNvSpPr/>
            <p:nvPr/>
          </p:nvSpPr>
          <p:spPr>
            <a:xfrm>
              <a:off x="11604193"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9A8">
                <a:alpha val="79998"/>
              </a:srgbClr>
            </a:solidFill>
          </p:spPr>
          <p:txBody>
            <a:bodyPr wrap="square" lIns="0" tIns="0" rIns="0" bIns="0" rtlCol="0"/>
            <a:lstStyle/>
            <a:p>
              <a:endParaRPr/>
            </a:p>
          </p:txBody>
        </p:sp>
        <p:sp>
          <p:nvSpPr>
            <p:cNvPr id="2335" name="object 2342">
              <a:extLst>
                <a:ext uri="{FF2B5EF4-FFF2-40B4-BE49-F238E27FC236}">
                  <a16:creationId xmlns:a16="http://schemas.microsoft.com/office/drawing/2014/main" id="{7D5E2182-1FD5-2AFB-C1F4-040D69DCB6BA}"/>
                </a:ext>
              </a:extLst>
            </p:cNvPr>
            <p:cNvSpPr/>
            <p:nvPr/>
          </p:nvSpPr>
          <p:spPr>
            <a:xfrm>
              <a:off x="11643258" y="271494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B75">
                <a:alpha val="79998"/>
              </a:srgbClr>
            </a:solidFill>
          </p:spPr>
          <p:txBody>
            <a:bodyPr wrap="square" lIns="0" tIns="0" rIns="0" bIns="0" rtlCol="0"/>
            <a:lstStyle/>
            <a:p>
              <a:endParaRPr/>
            </a:p>
          </p:txBody>
        </p:sp>
        <p:sp>
          <p:nvSpPr>
            <p:cNvPr id="2336" name="object 2343">
              <a:extLst>
                <a:ext uri="{FF2B5EF4-FFF2-40B4-BE49-F238E27FC236}">
                  <a16:creationId xmlns:a16="http://schemas.microsoft.com/office/drawing/2014/main" id="{98F025F4-77D7-CFE6-A39C-A40F7C8C486F}"/>
                </a:ext>
              </a:extLst>
            </p:cNvPr>
            <p:cNvSpPr/>
            <p:nvPr/>
          </p:nvSpPr>
          <p:spPr>
            <a:xfrm>
              <a:off x="11682310"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2337" name="object 2344">
              <a:extLst>
                <a:ext uri="{FF2B5EF4-FFF2-40B4-BE49-F238E27FC236}">
                  <a16:creationId xmlns:a16="http://schemas.microsoft.com/office/drawing/2014/main" id="{2503D43B-3F29-BCE3-925F-7E11AE2BB66F}"/>
                </a:ext>
              </a:extLst>
            </p:cNvPr>
            <p:cNvSpPr/>
            <p:nvPr/>
          </p:nvSpPr>
          <p:spPr>
            <a:xfrm>
              <a:off x="11721376" y="271494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7533A">
                <a:alpha val="79998"/>
              </a:srgbClr>
            </a:solidFill>
          </p:spPr>
          <p:txBody>
            <a:bodyPr wrap="square" lIns="0" tIns="0" rIns="0" bIns="0" rtlCol="0"/>
            <a:lstStyle/>
            <a:p>
              <a:endParaRPr/>
            </a:p>
          </p:txBody>
        </p:sp>
        <p:sp>
          <p:nvSpPr>
            <p:cNvPr id="2338" name="object 2345">
              <a:extLst>
                <a:ext uri="{FF2B5EF4-FFF2-40B4-BE49-F238E27FC236}">
                  <a16:creationId xmlns:a16="http://schemas.microsoft.com/office/drawing/2014/main" id="{E06E9932-9F17-7964-1D29-F476A9B94FE6}"/>
                </a:ext>
              </a:extLst>
            </p:cNvPr>
            <p:cNvSpPr/>
            <p:nvPr/>
          </p:nvSpPr>
          <p:spPr>
            <a:xfrm>
              <a:off x="11760428"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48E">
                <a:alpha val="79998"/>
              </a:srgbClr>
            </a:solidFill>
          </p:spPr>
          <p:txBody>
            <a:bodyPr wrap="square" lIns="0" tIns="0" rIns="0" bIns="0" rtlCol="0"/>
            <a:lstStyle/>
            <a:p>
              <a:endParaRPr/>
            </a:p>
          </p:txBody>
        </p:sp>
        <p:sp>
          <p:nvSpPr>
            <p:cNvPr id="2339" name="object 2346">
              <a:extLst>
                <a:ext uri="{FF2B5EF4-FFF2-40B4-BE49-F238E27FC236}">
                  <a16:creationId xmlns:a16="http://schemas.microsoft.com/office/drawing/2014/main" id="{157C6030-ABED-AE0D-1D5F-192D16137081}"/>
                </a:ext>
              </a:extLst>
            </p:cNvPr>
            <p:cNvSpPr/>
            <p:nvPr/>
          </p:nvSpPr>
          <p:spPr>
            <a:xfrm>
              <a:off x="11799493" y="271494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28B">
                <a:alpha val="79998"/>
              </a:srgbClr>
            </a:solidFill>
          </p:spPr>
          <p:txBody>
            <a:bodyPr wrap="square" lIns="0" tIns="0" rIns="0" bIns="0" rtlCol="0"/>
            <a:lstStyle/>
            <a:p>
              <a:endParaRPr/>
            </a:p>
          </p:txBody>
        </p:sp>
        <p:sp>
          <p:nvSpPr>
            <p:cNvPr id="2340" name="object 2347">
              <a:extLst>
                <a:ext uri="{FF2B5EF4-FFF2-40B4-BE49-F238E27FC236}">
                  <a16:creationId xmlns:a16="http://schemas.microsoft.com/office/drawing/2014/main" id="{21961A25-80F5-E42C-7786-BFC5638AA228}"/>
                </a:ext>
              </a:extLst>
            </p:cNvPr>
            <p:cNvSpPr/>
            <p:nvPr/>
          </p:nvSpPr>
          <p:spPr>
            <a:xfrm>
              <a:off x="11838546"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2341" name="object 2348">
              <a:extLst>
                <a:ext uri="{FF2B5EF4-FFF2-40B4-BE49-F238E27FC236}">
                  <a16:creationId xmlns:a16="http://schemas.microsoft.com/office/drawing/2014/main" id="{C68A3168-3388-3C48-37EF-5CBBA1F064EC}"/>
                </a:ext>
              </a:extLst>
            </p:cNvPr>
            <p:cNvSpPr/>
            <p:nvPr/>
          </p:nvSpPr>
          <p:spPr>
            <a:xfrm>
              <a:off x="11877611" y="271494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B8A58">
                <a:alpha val="79998"/>
              </a:srgbClr>
            </a:solidFill>
          </p:spPr>
          <p:txBody>
            <a:bodyPr wrap="square" lIns="0" tIns="0" rIns="0" bIns="0" rtlCol="0"/>
            <a:lstStyle/>
            <a:p>
              <a:endParaRPr/>
            </a:p>
          </p:txBody>
        </p:sp>
        <p:sp>
          <p:nvSpPr>
            <p:cNvPr id="2342" name="object 2349">
              <a:extLst>
                <a:ext uri="{FF2B5EF4-FFF2-40B4-BE49-F238E27FC236}">
                  <a16:creationId xmlns:a16="http://schemas.microsoft.com/office/drawing/2014/main" id="{9B8D7C40-3AA6-2984-6E3B-DA1DAA5BAE16}"/>
                </a:ext>
              </a:extLst>
            </p:cNvPr>
            <p:cNvSpPr/>
            <p:nvPr/>
          </p:nvSpPr>
          <p:spPr>
            <a:xfrm>
              <a:off x="11916663" y="271494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C5F43">
                <a:alpha val="79998"/>
              </a:srgbClr>
            </a:solidFill>
          </p:spPr>
          <p:txBody>
            <a:bodyPr wrap="square" lIns="0" tIns="0" rIns="0" bIns="0" rtlCol="0"/>
            <a:lstStyle/>
            <a:p>
              <a:endParaRPr/>
            </a:p>
          </p:txBody>
        </p:sp>
        <p:sp>
          <p:nvSpPr>
            <p:cNvPr id="2343" name="object 2350">
              <a:extLst>
                <a:ext uri="{FF2B5EF4-FFF2-40B4-BE49-F238E27FC236}">
                  <a16:creationId xmlns:a16="http://schemas.microsoft.com/office/drawing/2014/main" id="{CE46A6DA-0F0A-98AC-A681-C1FBD201C68A}"/>
                </a:ext>
              </a:extLst>
            </p:cNvPr>
            <p:cNvSpPr/>
            <p:nvPr/>
          </p:nvSpPr>
          <p:spPr>
            <a:xfrm>
              <a:off x="11955729" y="2714955"/>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344" name="object 2351">
              <a:extLst>
                <a:ext uri="{FF2B5EF4-FFF2-40B4-BE49-F238E27FC236}">
                  <a16:creationId xmlns:a16="http://schemas.microsoft.com/office/drawing/2014/main" id="{67B656DF-761E-74A4-D8DB-68ED13D087C8}"/>
                </a:ext>
              </a:extLst>
            </p:cNvPr>
            <p:cNvSpPr/>
            <p:nvPr/>
          </p:nvSpPr>
          <p:spPr>
            <a:xfrm>
              <a:off x="10041851" y="275300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26D">
                <a:alpha val="79998"/>
              </a:srgbClr>
            </a:solidFill>
          </p:spPr>
          <p:txBody>
            <a:bodyPr wrap="square" lIns="0" tIns="0" rIns="0" bIns="0" rtlCol="0"/>
            <a:lstStyle/>
            <a:p>
              <a:endParaRPr/>
            </a:p>
          </p:txBody>
        </p:sp>
        <p:sp>
          <p:nvSpPr>
            <p:cNvPr id="2345" name="object 2352">
              <a:extLst>
                <a:ext uri="{FF2B5EF4-FFF2-40B4-BE49-F238E27FC236}">
                  <a16:creationId xmlns:a16="http://schemas.microsoft.com/office/drawing/2014/main" id="{BE09B98D-2D5C-E014-F2F3-AEC43F8485DC}"/>
                </a:ext>
              </a:extLst>
            </p:cNvPr>
            <p:cNvSpPr/>
            <p:nvPr/>
          </p:nvSpPr>
          <p:spPr>
            <a:xfrm>
              <a:off x="10080904" y="275300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A84">
                <a:alpha val="79998"/>
              </a:srgbClr>
            </a:solidFill>
          </p:spPr>
          <p:txBody>
            <a:bodyPr wrap="square" lIns="0" tIns="0" rIns="0" bIns="0" rtlCol="0"/>
            <a:lstStyle/>
            <a:p>
              <a:endParaRPr/>
            </a:p>
          </p:txBody>
        </p:sp>
        <p:sp>
          <p:nvSpPr>
            <p:cNvPr id="2346" name="object 2353">
              <a:extLst>
                <a:ext uri="{FF2B5EF4-FFF2-40B4-BE49-F238E27FC236}">
                  <a16:creationId xmlns:a16="http://schemas.microsoft.com/office/drawing/2014/main" id="{8076A846-4D01-E5CC-11B5-E0D278C926A7}"/>
                </a:ext>
              </a:extLst>
            </p:cNvPr>
            <p:cNvSpPr/>
            <p:nvPr/>
          </p:nvSpPr>
          <p:spPr>
            <a:xfrm>
              <a:off x="10119969"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2347" name="object 2354">
              <a:extLst>
                <a:ext uri="{FF2B5EF4-FFF2-40B4-BE49-F238E27FC236}">
                  <a16:creationId xmlns:a16="http://schemas.microsoft.com/office/drawing/2014/main" id="{AA16693E-0BFA-E80B-11BB-59EEF9F2F8F8}"/>
                </a:ext>
              </a:extLst>
            </p:cNvPr>
            <p:cNvSpPr/>
            <p:nvPr/>
          </p:nvSpPr>
          <p:spPr>
            <a:xfrm>
              <a:off x="10159022"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2348" name="object 2355">
              <a:extLst>
                <a:ext uri="{FF2B5EF4-FFF2-40B4-BE49-F238E27FC236}">
                  <a16:creationId xmlns:a16="http://schemas.microsoft.com/office/drawing/2014/main" id="{B9AB8DF3-7310-94C6-2089-B81DA8D9E619}"/>
                </a:ext>
              </a:extLst>
            </p:cNvPr>
            <p:cNvSpPr/>
            <p:nvPr/>
          </p:nvSpPr>
          <p:spPr>
            <a:xfrm>
              <a:off x="10198087"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35F">
                <a:alpha val="79998"/>
              </a:srgbClr>
            </a:solidFill>
          </p:spPr>
          <p:txBody>
            <a:bodyPr wrap="square" lIns="0" tIns="0" rIns="0" bIns="0" rtlCol="0"/>
            <a:lstStyle/>
            <a:p>
              <a:endParaRPr/>
            </a:p>
          </p:txBody>
        </p:sp>
        <p:sp>
          <p:nvSpPr>
            <p:cNvPr id="2349" name="object 2356">
              <a:extLst>
                <a:ext uri="{FF2B5EF4-FFF2-40B4-BE49-F238E27FC236}">
                  <a16:creationId xmlns:a16="http://schemas.microsoft.com/office/drawing/2014/main" id="{CC9C0FEE-F323-9541-F0FC-4C443E87D282}"/>
                </a:ext>
              </a:extLst>
            </p:cNvPr>
            <p:cNvSpPr/>
            <p:nvPr/>
          </p:nvSpPr>
          <p:spPr>
            <a:xfrm>
              <a:off x="10237139"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06B">
                <a:alpha val="79998"/>
              </a:srgbClr>
            </a:solidFill>
          </p:spPr>
          <p:txBody>
            <a:bodyPr wrap="square" lIns="0" tIns="0" rIns="0" bIns="0" rtlCol="0"/>
            <a:lstStyle/>
            <a:p>
              <a:endParaRPr/>
            </a:p>
          </p:txBody>
        </p:sp>
        <p:sp>
          <p:nvSpPr>
            <p:cNvPr id="2350" name="object 2357">
              <a:extLst>
                <a:ext uri="{FF2B5EF4-FFF2-40B4-BE49-F238E27FC236}">
                  <a16:creationId xmlns:a16="http://schemas.microsoft.com/office/drawing/2014/main" id="{6934AE5F-279F-1655-7678-687EFBB2C6AF}"/>
                </a:ext>
              </a:extLst>
            </p:cNvPr>
            <p:cNvSpPr/>
            <p:nvPr/>
          </p:nvSpPr>
          <p:spPr>
            <a:xfrm>
              <a:off x="10276204"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351" name="object 2358">
              <a:extLst>
                <a:ext uri="{FF2B5EF4-FFF2-40B4-BE49-F238E27FC236}">
                  <a16:creationId xmlns:a16="http://schemas.microsoft.com/office/drawing/2014/main" id="{E6470F8B-AA32-CB41-7246-E9BE57F32FCC}"/>
                </a:ext>
              </a:extLst>
            </p:cNvPr>
            <p:cNvSpPr/>
            <p:nvPr/>
          </p:nvSpPr>
          <p:spPr>
            <a:xfrm>
              <a:off x="10315257"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4">
                <a:alpha val="79998"/>
              </a:srgbClr>
            </a:solidFill>
          </p:spPr>
          <p:txBody>
            <a:bodyPr wrap="square" lIns="0" tIns="0" rIns="0" bIns="0" rtlCol="0"/>
            <a:lstStyle/>
            <a:p>
              <a:endParaRPr/>
            </a:p>
          </p:txBody>
        </p:sp>
        <p:sp>
          <p:nvSpPr>
            <p:cNvPr id="2352" name="object 2359">
              <a:extLst>
                <a:ext uri="{FF2B5EF4-FFF2-40B4-BE49-F238E27FC236}">
                  <a16:creationId xmlns:a16="http://schemas.microsoft.com/office/drawing/2014/main" id="{6D368D00-2960-8EC8-C61A-AF1C3D8E3609}"/>
                </a:ext>
              </a:extLst>
            </p:cNvPr>
            <p:cNvSpPr/>
            <p:nvPr/>
          </p:nvSpPr>
          <p:spPr>
            <a:xfrm>
              <a:off x="10354322"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B95">
                <a:alpha val="79998"/>
              </a:srgbClr>
            </a:solidFill>
          </p:spPr>
          <p:txBody>
            <a:bodyPr wrap="square" lIns="0" tIns="0" rIns="0" bIns="0" rtlCol="0"/>
            <a:lstStyle/>
            <a:p>
              <a:endParaRPr/>
            </a:p>
          </p:txBody>
        </p:sp>
        <p:sp>
          <p:nvSpPr>
            <p:cNvPr id="2353" name="object 2360">
              <a:extLst>
                <a:ext uri="{FF2B5EF4-FFF2-40B4-BE49-F238E27FC236}">
                  <a16:creationId xmlns:a16="http://schemas.microsoft.com/office/drawing/2014/main" id="{C679A6D7-4FDC-08C7-254D-56ED8A0EA05E}"/>
                </a:ext>
              </a:extLst>
            </p:cNvPr>
            <p:cNvSpPr/>
            <p:nvPr/>
          </p:nvSpPr>
          <p:spPr>
            <a:xfrm>
              <a:off x="10393375"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8F5B">
                <a:alpha val="79998"/>
              </a:srgbClr>
            </a:solidFill>
          </p:spPr>
          <p:txBody>
            <a:bodyPr wrap="square" lIns="0" tIns="0" rIns="0" bIns="0" rtlCol="0"/>
            <a:lstStyle/>
            <a:p>
              <a:endParaRPr/>
            </a:p>
          </p:txBody>
        </p:sp>
        <p:sp>
          <p:nvSpPr>
            <p:cNvPr id="2354" name="object 2361">
              <a:extLst>
                <a:ext uri="{FF2B5EF4-FFF2-40B4-BE49-F238E27FC236}">
                  <a16:creationId xmlns:a16="http://schemas.microsoft.com/office/drawing/2014/main" id="{69767DE8-470F-C86D-857A-DCC973FD9B4F}"/>
                </a:ext>
              </a:extLst>
            </p:cNvPr>
            <p:cNvSpPr/>
            <p:nvPr/>
          </p:nvSpPr>
          <p:spPr>
            <a:xfrm>
              <a:off x="10432440"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872">
                <a:alpha val="79998"/>
              </a:srgbClr>
            </a:solidFill>
          </p:spPr>
          <p:txBody>
            <a:bodyPr wrap="square" lIns="0" tIns="0" rIns="0" bIns="0" rtlCol="0"/>
            <a:lstStyle/>
            <a:p>
              <a:endParaRPr/>
            </a:p>
          </p:txBody>
        </p:sp>
        <p:sp>
          <p:nvSpPr>
            <p:cNvPr id="2355" name="object 2362">
              <a:extLst>
                <a:ext uri="{FF2B5EF4-FFF2-40B4-BE49-F238E27FC236}">
                  <a16:creationId xmlns:a16="http://schemas.microsoft.com/office/drawing/2014/main" id="{2180AE79-BE03-CCCC-44EE-B983808E5F6C}"/>
                </a:ext>
              </a:extLst>
            </p:cNvPr>
            <p:cNvSpPr/>
            <p:nvPr/>
          </p:nvSpPr>
          <p:spPr>
            <a:xfrm>
              <a:off x="10471492"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356" name="object 2363">
              <a:extLst>
                <a:ext uri="{FF2B5EF4-FFF2-40B4-BE49-F238E27FC236}">
                  <a16:creationId xmlns:a16="http://schemas.microsoft.com/office/drawing/2014/main" id="{FE504400-F95D-0E1D-88BB-561EB7F6992F}"/>
                </a:ext>
              </a:extLst>
            </p:cNvPr>
            <p:cNvSpPr/>
            <p:nvPr/>
          </p:nvSpPr>
          <p:spPr>
            <a:xfrm>
              <a:off x="10510558"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2357" name="object 2364">
              <a:extLst>
                <a:ext uri="{FF2B5EF4-FFF2-40B4-BE49-F238E27FC236}">
                  <a16:creationId xmlns:a16="http://schemas.microsoft.com/office/drawing/2014/main" id="{7CAF4914-01A9-D1AE-1F40-69F4B28A00F0}"/>
                </a:ext>
              </a:extLst>
            </p:cNvPr>
            <p:cNvSpPr/>
            <p:nvPr/>
          </p:nvSpPr>
          <p:spPr>
            <a:xfrm>
              <a:off x="10549610"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7A4">
                <a:alpha val="79998"/>
              </a:srgbClr>
            </a:solidFill>
          </p:spPr>
          <p:txBody>
            <a:bodyPr wrap="square" lIns="0" tIns="0" rIns="0" bIns="0" rtlCol="0"/>
            <a:lstStyle/>
            <a:p>
              <a:endParaRPr/>
            </a:p>
          </p:txBody>
        </p:sp>
        <p:sp>
          <p:nvSpPr>
            <p:cNvPr id="2358" name="object 2365">
              <a:extLst>
                <a:ext uri="{FF2B5EF4-FFF2-40B4-BE49-F238E27FC236}">
                  <a16:creationId xmlns:a16="http://schemas.microsoft.com/office/drawing/2014/main" id="{B033743A-2F13-C2E8-62A0-21EAD3DC8DC9}"/>
                </a:ext>
              </a:extLst>
            </p:cNvPr>
            <p:cNvSpPr/>
            <p:nvPr/>
          </p:nvSpPr>
          <p:spPr>
            <a:xfrm>
              <a:off x="10588675"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C96">
                <a:alpha val="79998"/>
              </a:srgbClr>
            </a:solidFill>
          </p:spPr>
          <p:txBody>
            <a:bodyPr wrap="square" lIns="0" tIns="0" rIns="0" bIns="0" rtlCol="0"/>
            <a:lstStyle/>
            <a:p>
              <a:endParaRPr/>
            </a:p>
          </p:txBody>
        </p:sp>
        <p:sp>
          <p:nvSpPr>
            <p:cNvPr id="2359" name="object 2366">
              <a:extLst>
                <a:ext uri="{FF2B5EF4-FFF2-40B4-BE49-F238E27FC236}">
                  <a16:creationId xmlns:a16="http://schemas.microsoft.com/office/drawing/2014/main" id="{7241BD87-C4A0-D993-F6AD-4FF7461924E0}"/>
                </a:ext>
              </a:extLst>
            </p:cNvPr>
            <p:cNvSpPr/>
            <p:nvPr/>
          </p:nvSpPr>
          <p:spPr>
            <a:xfrm>
              <a:off x="10627728"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D77">
                <a:alpha val="79998"/>
              </a:srgbClr>
            </a:solidFill>
          </p:spPr>
          <p:txBody>
            <a:bodyPr wrap="square" lIns="0" tIns="0" rIns="0" bIns="0" rtlCol="0"/>
            <a:lstStyle/>
            <a:p>
              <a:endParaRPr/>
            </a:p>
          </p:txBody>
        </p:sp>
        <p:sp>
          <p:nvSpPr>
            <p:cNvPr id="2360" name="object 2367">
              <a:extLst>
                <a:ext uri="{FF2B5EF4-FFF2-40B4-BE49-F238E27FC236}">
                  <a16:creationId xmlns:a16="http://schemas.microsoft.com/office/drawing/2014/main" id="{E564CEB1-4295-7E43-B119-33B9728221BF}"/>
                </a:ext>
              </a:extLst>
            </p:cNvPr>
            <p:cNvSpPr/>
            <p:nvPr/>
          </p:nvSpPr>
          <p:spPr>
            <a:xfrm>
              <a:off x="10666793"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2361" name="object 2368">
              <a:extLst>
                <a:ext uri="{FF2B5EF4-FFF2-40B4-BE49-F238E27FC236}">
                  <a16:creationId xmlns:a16="http://schemas.microsoft.com/office/drawing/2014/main" id="{BFAD27CA-4D06-BA5D-3038-97191922C6F6}"/>
                </a:ext>
              </a:extLst>
            </p:cNvPr>
            <p:cNvSpPr/>
            <p:nvPr/>
          </p:nvSpPr>
          <p:spPr>
            <a:xfrm>
              <a:off x="10705845"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58E">
                <a:alpha val="79998"/>
              </a:srgbClr>
            </a:solidFill>
          </p:spPr>
          <p:txBody>
            <a:bodyPr wrap="square" lIns="0" tIns="0" rIns="0" bIns="0" rtlCol="0"/>
            <a:lstStyle/>
            <a:p>
              <a:endParaRPr/>
            </a:p>
          </p:txBody>
        </p:sp>
        <p:sp>
          <p:nvSpPr>
            <p:cNvPr id="2362" name="object 2369">
              <a:extLst>
                <a:ext uri="{FF2B5EF4-FFF2-40B4-BE49-F238E27FC236}">
                  <a16:creationId xmlns:a16="http://schemas.microsoft.com/office/drawing/2014/main" id="{BCFB9ABF-0A49-0769-6AB7-9B90D855178D}"/>
                </a:ext>
              </a:extLst>
            </p:cNvPr>
            <p:cNvSpPr/>
            <p:nvPr/>
          </p:nvSpPr>
          <p:spPr>
            <a:xfrm>
              <a:off x="10744911"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BAC">
                <a:alpha val="79998"/>
              </a:srgbClr>
            </a:solidFill>
          </p:spPr>
          <p:txBody>
            <a:bodyPr wrap="square" lIns="0" tIns="0" rIns="0" bIns="0" rtlCol="0"/>
            <a:lstStyle/>
            <a:p>
              <a:endParaRPr/>
            </a:p>
          </p:txBody>
        </p:sp>
        <p:sp>
          <p:nvSpPr>
            <p:cNvPr id="2363" name="object 2370">
              <a:extLst>
                <a:ext uri="{FF2B5EF4-FFF2-40B4-BE49-F238E27FC236}">
                  <a16:creationId xmlns:a16="http://schemas.microsoft.com/office/drawing/2014/main" id="{9BFBB052-2975-B305-42A4-1E87D1028E16}"/>
                </a:ext>
              </a:extLst>
            </p:cNvPr>
            <p:cNvSpPr/>
            <p:nvPr/>
          </p:nvSpPr>
          <p:spPr>
            <a:xfrm>
              <a:off x="10783963"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B66">
                <a:alpha val="79998"/>
              </a:srgbClr>
            </a:solidFill>
          </p:spPr>
          <p:txBody>
            <a:bodyPr wrap="square" lIns="0" tIns="0" rIns="0" bIns="0" rtlCol="0"/>
            <a:lstStyle/>
            <a:p>
              <a:endParaRPr/>
            </a:p>
          </p:txBody>
        </p:sp>
        <p:sp>
          <p:nvSpPr>
            <p:cNvPr id="2364" name="object 2371">
              <a:extLst>
                <a:ext uri="{FF2B5EF4-FFF2-40B4-BE49-F238E27FC236}">
                  <a16:creationId xmlns:a16="http://schemas.microsoft.com/office/drawing/2014/main" id="{A50BE4D0-D090-C406-9D4A-3F94FE230638}"/>
                </a:ext>
              </a:extLst>
            </p:cNvPr>
            <p:cNvSpPr/>
            <p:nvPr/>
          </p:nvSpPr>
          <p:spPr>
            <a:xfrm>
              <a:off x="10823028" y="275300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881">
                <a:alpha val="79998"/>
              </a:srgbClr>
            </a:solidFill>
          </p:spPr>
          <p:txBody>
            <a:bodyPr wrap="square" lIns="0" tIns="0" rIns="0" bIns="0" rtlCol="0"/>
            <a:lstStyle/>
            <a:p>
              <a:endParaRPr/>
            </a:p>
          </p:txBody>
        </p:sp>
        <p:sp>
          <p:nvSpPr>
            <p:cNvPr id="2365" name="object 2372">
              <a:extLst>
                <a:ext uri="{FF2B5EF4-FFF2-40B4-BE49-F238E27FC236}">
                  <a16:creationId xmlns:a16="http://schemas.microsoft.com/office/drawing/2014/main" id="{6E46388C-7CD6-8D6C-2843-BCBF46565CBC}"/>
                </a:ext>
              </a:extLst>
            </p:cNvPr>
            <p:cNvSpPr/>
            <p:nvPr/>
          </p:nvSpPr>
          <p:spPr>
            <a:xfrm>
              <a:off x="10862081"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28B">
                <a:alpha val="79998"/>
              </a:srgbClr>
            </a:solidFill>
          </p:spPr>
          <p:txBody>
            <a:bodyPr wrap="square" lIns="0" tIns="0" rIns="0" bIns="0" rtlCol="0"/>
            <a:lstStyle/>
            <a:p>
              <a:endParaRPr/>
            </a:p>
          </p:txBody>
        </p:sp>
        <p:sp>
          <p:nvSpPr>
            <p:cNvPr id="2366" name="object 2373">
              <a:extLst>
                <a:ext uri="{FF2B5EF4-FFF2-40B4-BE49-F238E27FC236}">
                  <a16:creationId xmlns:a16="http://schemas.microsoft.com/office/drawing/2014/main" id="{BC73D218-2B4E-20A0-8211-C08922C06268}"/>
                </a:ext>
              </a:extLst>
            </p:cNvPr>
            <p:cNvSpPr/>
            <p:nvPr/>
          </p:nvSpPr>
          <p:spPr>
            <a:xfrm>
              <a:off x="10901146" y="275300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18A">
                <a:alpha val="79998"/>
              </a:srgbClr>
            </a:solidFill>
          </p:spPr>
          <p:txBody>
            <a:bodyPr wrap="square" lIns="0" tIns="0" rIns="0" bIns="0" rtlCol="0"/>
            <a:lstStyle/>
            <a:p>
              <a:endParaRPr/>
            </a:p>
          </p:txBody>
        </p:sp>
        <p:sp>
          <p:nvSpPr>
            <p:cNvPr id="2367" name="object 2374">
              <a:extLst>
                <a:ext uri="{FF2B5EF4-FFF2-40B4-BE49-F238E27FC236}">
                  <a16:creationId xmlns:a16="http://schemas.microsoft.com/office/drawing/2014/main" id="{E6BE896C-6C30-4543-6E6A-4ED565817B2B}"/>
                </a:ext>
              </a:extLst>
            </p:cNvPr>
            <p:cNvSpPr/>
            <p:nvPr/>
          </p:nvSpPr>
          <p:spPr>
            <a:xfrm>
              <a:off x="10940199"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07A">
                <a:alpha val="79998"/>
              </a:srgbClr>
            </a:solidFill>
          </p:spPr>
          <p:txBody>
            <a:bodyPr wrap="square" lIns="0" tIns="0" rIns="0" bIns="0" rtlCol="0"/>
            <a:lstStyle/>
            <a:p>
              <a:endParaRPr/>
            </a:p>
          </p:txBody>
        </p:sp>
        <p:sp>
          <p:nvSpPr>
            <p:cNvPr id="2368" name="object 2375">
              <a:extLst>
                <a:ext uri="{FF2B5EF4-FFF2-40B4-BE49-F238E27FC236}">
                  <a16:creationId xmlns:a16="http://schemas.microsoft.com/office/drawing/2014/main" id="{C5706F5F-5EF2-A3E9-A8B7-BFF0E2967C5F}"/>
                </a:ext>
              </a:extLst>
            </p:cNvPr>
            <p:cNvSpPr/>
            <p:nvPr/>
          </p:nvSpPr>
          <p:spPr>
            <a:xfrm>
              <a:off x="10979251"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881">
                <a:alpha val="79998"/>
              </a:srgbClr>
            </a:solidFill>
          </p:spPr>
          <p:txBody>
            <a:bodyPr wrap="square" lIns="0" tIns="0" rIns="0" bIns="0" rtlCol="0"/>
            <a:lstStyle/>
            <a:p>
              <a:endParaRPr/>
            </a:p>
          </p:txBody>
        </p:sp>
        <p:sp>
          <p:nvSpPr>
            <p:cNvPr id="2369" name="object 2376">
              <a:extLst>
                <a:ext uri="{FF2B5EF4-FFF2-40B4-BE49-F238E27FC236}">
                  <a16:creationId xmlns:a16="http://schemas.microsoft.com/office/drawing/2014/main" id="{7CDA19CE-55CF-F201-5A61-0B3E349369D8}"/>
                </a:ext>
              </a:extLst>
            </p:cNvPr>
            <p:cNvSpPr/>
            <p:nvPr/>
          </p:nvSpPr>
          <p:spPr>
            <a:xfrm>
              <a:off x="11018316"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D96">
                <a:alpha val="79998"/>
              </a:srgbClr>
            </a:solidFill>
          </p:spPr>
          <p:txBody>
            <a:bodyPr wrap="square" lIns="0" tIns="0" rIns="0" bIns="0" rtlCol="0"/>
            <a:lstStyle/>
            <a:p>
              <a:endParaRPr/>
            </a:p>
          </p:txBody>
        </p:sp>
        <p:sp>
          <p:nvSpPr>
            <p:cNvPr id="2370" name="object 2377">
              <a:extLst>
                <a:ext uri="{FF2B5EF4-FFF2-40B4-BE49-F238E27FC236}">
                  <a16:creationId xmlns:a16="http://schemas.microsoft.com/office/drawing/2014/main" id="{7447786F-5F42-2F9B-707F-C475FB9EF878}"/>
                </a:ext>
              </a:extLst>
            </p:cNvPr>
            <p:cNvSpPr/>
            <p:nvPr/>
          </p:nvSpPr>
          <p:spPr>
            <a:xfrm>
              <a:off x="11057369"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2371" name="object 2378">
              <a:extLst>
                <a:ext uri="{FF2B5EF4-FFF2-40B4-BE49-F238E27FC236}">
                  <a16:creationId xmlns:a16="http://schemas.microsoft.com/office/drawing/2014/main" id="{B8765773-4285-2F42-3C4C-7AB1275A342C}"/>
                </a:ext>
              </a:extLst>
            </p:cNvPr>
            <p:cNvSpPr/>
            <p:nvPr/>
          </p:nvSpPr>
          <p:spPr>
            <a:xfrm>
              <a:off x="11096434"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2372" name="object 2379">
              <a:extLst>
                <a:ext uri="{FF2B5EF4-FFF2-40B4-BE49-F238E27FC236}">
                  <a16:creationId xmlns:a16="http://schemas.microsoft.com/office/drawing/2014/main" id="{E9A958E6-E2B2-9ED9-16D6-5619E7745E16}"/>
                </a:ext>
              </a:extLst>
            </p:cNvPr>
            <p:cNvSpPr/>
            <p:nvPr/>
          </p:nvSpPr>
          <p:spPr>
            <a:xfrm>
              <a:off x="11135486"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2373" name="object 2380">
              <a:extLst>
                <a:ext uri="{FF2B5EF4-FFF2-40B4-BE49-F238E27FC236}">
                  <a16:creationId xmlns:a16="http://schemas.microsoft.com/office/drawing/2014/main" id="{BEA074B6-312F-C288-DED3-802AD9C39AB6}"/>
                </a:ext>
              </a:extLst>
            </p:cNvPr>
            <p:cNvSpPr/>
            <p:nvPr/>
          </p:nvSpPr>
          <p:spPr>
            <a:xfrm>
              <a:off x="11174552"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77D52">
                <a:alpha val="79998"/>
              </a:srgbClr>
            </a:solidFill>
          </p:spPr>
          <p:txBody>
            <a:bodyPr wrap="square" lIns="0" tIns="0" rIns="0" bIns="0" rtlCol="0"/>
            <a:lstStyle/>
            <a:p>
              <a:endParaRPr/>
            </a:p>
          </p:txBody>
        </p:sp>
        <p:sp>
          <p:nvSpPr>
            <p:cNvPr id="2374" name="object 2381">
              <a:extLst>
                <a:ext uri="{FF2B5EF4-FFF2-40B4-BE49-F238E27FC236}">
                  <a16:creationId xmlns:a16="http://schemas.microsoft.com/office/drawing/2014/main" id="{C692DAAD-2772-D530-9F0B-ECDF4A4910DD}"/>
                </a:ext>
              </a:extLst>
            </p:cNvPr>
            <p:cNvSpPr/>
            <p:nvPr/>
          </p:nvSpPr>
          <p:spPr>
            <a:xfrm>
              <a:off x="11213604"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662">
                <a:alpha val="79998"/>
              </a:srgbClr>
            </a:solidFill>
          </p:spPr>
          <p:txBody>
            <a:bodyPr wrap="square" lIns="0" tIns="0" rIns="0" bIns="0" rtlCol="0"/>
            <a:lstStyle/>
            <a:p>
              <a:endParaRPr/>
            </a:p>
          </p:txBody>
        </p:sp>
        <p:sp>
          <p:nvSpPr>
            <p:cNvPr id="2375" name="object 2382">
              <a:extLst>
                <a:ext uri="{FF2B5EF4-FFF2-40B4-BE49-F238E27FC236}">
                  <a16:creationId xmlns:a16="http://schemas.microsoft.com/office/drawing/2014/main" id="{20A9141B-FF32-E19B-BDD7-D1DCD9627179}"/>
                </a:ext>
              </a:extLst>
            </p:cNvPr>
            <p:cNvSpPr/>
            <p:nvPr/>
          </p:nvSpPr>
          <p:spPr>
            <a:xfrm>
              <a:off x="11252669"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2376" name="object 2383">
              <a:extLst>
                <a:ext uri="{FF2B5EF4-FFF2-40B4-BE49-F238E27FC236}">
                  <a16:creationId xmlns:a16="http://schemas.microsoft.com/office/drawing/2014/main" id="{D799E9B2-1F7A-6D1B-F8D3-C736967CD787}"/>
                </a:ext>
              </a:extLst>
            </p:cNvPr>
            <p:cNvSpPr/>
            <p:nvPr/>
          </p:nvSpPr>
          <p:spPr>
            <a:xfrm>
              <a:off x="11291722"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26D">
                <a:alpha val="79998"/>
              </a:srgbClr>
            </a:solidFill>
          </p:spPr>
          <p:txBody>
            <a:bodyPr wrap="square" lIns="0" tIns="0" rIns="0" bIns="0" rtlCol="0"/>
            <a:lstStyle/>
            <a:p>
              <a:endParaRPr/>
            </a:p>
          </p:txBody>
        </p:sp>
        <p:sp>
          <p:nvSpPr>
            <p:cNvPr id="2377" name="object 2384">
              <a:extLst>
                <a:ext uri="{FF2B5EF4-FFF2-40B4-BE49-F238E27FC236}">
                  <a16:creationId xmlns:a16="http://schemas.microsoft.com/office/drawing/2014/main" id="{355C6141-BCBD-A6EF-CEAE-65097A02D5B9}"/>
                </a:ext>
              </a:extLst>
            </p:cNvPr>
            <p:cNvSpPr/>
            <p:nvPr/>
          </p:nvSpPr>
          <p:spPr>
            <a:xfrm>
              <a:off x="11330787"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378" name="object 2385">
              <a:extLst>
                <a:ext uri="{FF2B5EF4-FFF2-40B4-BE49-F238E27FC236}">
                  <a16:creationId xmlns:a16="http://schemas.microsoft.com/office/drawing/2014/main" id="{41485A9F-BCC2-BEF6-FA6D-FC0A25E32280}"/>
                </a:ext>
              </a:extLst>
            </p:cNvPr>
            <p:cNvSpPr/>
            <p:nvPr/>
          </p:nvSpPr>
          <p:spPr>
            <a:xfrm>
              <a:off x="11369840"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B85">
                <a:alpha val="79998"/>
              </a:srgbClr>
            </a:solidFill>
          </p:spPr>
          <p:txBody>
            <a:bodyPr wrap="square" lIns="0" tIns="0" rIns="0" bIns="0" rtlCol="0"/>
            <a:lstStyle/>
            <a:p>
              <a:endParaRPr/>
            </a:p>
          </p:txBody>
        </p:sp>
        <p:sp>
          <p:nvSpPr>
            <p:cNvPr id="2379" name="object 2386">
              <a:extLst>
                <a:ext uri="{FF2B5EF4-FFF2-40B4-BE49-F238E27FC236}">
                  <a16:creationId xmlns:a16="http://schemas.microsoft.com/office/drawing/2014/main" id="{CA24E6F3-E1CA-DB87-001D-11C4CC226887}"/>
                </a:ext>
              </a:extLst>
            </p:cNvPr>
            <p:cNvSpPr/>
            <p:nvPr/>
          </p:nvSpPr>
          <p:spPr>
            <a:xfrm>
              <a:off x="11408905"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F79">
                <a:alpha val="79998"/>
              </a:srgbClr>
            </a:solidFill>
          </p:spPr>
          <p:txBody>
            <a:bodyPr wrap="square" lIns="0" tIns="0" rIns="0" bIns="0" rtlCol="0"/>
            <a:lstStyle/>
            <a:p>
              <a:endParaRPr/>
            </a:p>
          </p:txBody>
        </p:sp>
        <p:sp>
          <p:nvSpPr>
            <p:cNvPr id="2380" name="object 2387">
              <a:extLst>
                <a:ext uri="{FF2B5EF4-FFF2-40B4-BE49-F238E27FC236}">
                  <a16:creationId xmlns:a16="http://schemas.microsoft.com/office/drawing/2014/main" id="{100EC696-2FD8-FCAD-9448-6F44426BEEA5}"/>
                </a:ext>
              </a:extLst>
            </p:cNvPr>
            <p:cNvSpPr/>
            <p:nvPr/>
          </p:nvSpPr>
          <p:spPr>
            <a:xfrm>
              <a:off x="11447957"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19B">
                <a:alpha val="79998"/>
              </a:srgbClr>
            </a:solidFill>
          </p:spPr>
          <p:txBody>
            <a:bodyPr wrap="square" lIns="0" tIns="0" rIns="0" bIns="0" rtlCol="0"/>
            <a:lstStyle/>
            <a:p>
              <a:endParaRPr/>
            </a:p>
          </p:txBody>
        </p:sp>
        <p:sp>
          <p:nvSpPr>
            <p:cNvPr id="2381" name="object 2388">
              <a:extLst>
                <a:ext uri="{FF2B5EF4-FFF2-40B4-BE49-F238E27FC236}">
                  <a16:creationId xmlns:a16="http://schemas.microsoft.com/office/drawing/2014/main" id="{2A6191E6-EFF6-5BC3-A5CB-5AC2BA432BCA}"/>
                </a:ext>
              </a:extLst>
            </p:cNvPr>
            <p:cNvSpPr/>
            <p:nvPr/>
          </p:nvSpPr>
          <p:spPr>
            <a:xfrm>
              <a:off x="11487022"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B75">
                <a:alpha val="79998"/>
              </a:srgbClr>
            </a:solidFill>
          </p:spPr>
          <p:txBody>
            <a:bodyPr wrap="square" lIns="0" tIns="0" rIns="0" bIns="0" rtlCol="0"/>
            <a:lstStyle/>
            <a:p>
              <a:endParaRPr/>
            </a:p>
          </p:txBody>
        </p:sp>
        <p:sp>
          <p:nvSpPr>
            <p:cNvPr id="2382" name="object 2389">
              <a:extLst>
                <a:ext uri="{FF2B5EF4-FFF2-40B4-BE49-F238E27FC236}">
                  <a16:creationId xmlns:a16="http://schemas.microsoft.com/office/drawing/2014/main" id="{3201F852-5679-DCB9-49A6-4162DDB15DF2}"/>
                </a:ext>
              </a:extLst>
            </p:cNvPr>
            <p:cNvSpPr/>
            <p:nvPr/>
          </p:nvSpPr>
          <p:spPr>
            <a:xfrm>
              <a:off x="11526075" y="2753004"/>
              <a:ext cx="78740" cy="38100"/>
            </a:xfrm>
            <a:custGeom>
              <a:avLst/>
              <a:gdLst/>
              <a:ahLst/>
              <a:cxnLst/>
              <a:rect l="l" t="t" r="r" b="b"/>
              <a:pathLst>
                <a:path w="78740" h="38100">
                  <a:moveTo>
                    <a:pt x="78130" y="0"/>
                  </a:moveTo>
                  <a:lnTo>
                    <a:pt x="39065" y="0"/>
                  </a:lnTo>
                  <a:lnTo>
                    <a:pt x="0" y="0"/>
                  </a:lnTo>
                  <a:lnTo>
                    <a:pt x="0" y="38049"/>
                  </a:lnTo>
                  <a:lnTo>
                    <a:pt x="39065" y="38049"/>
                  </a:lnTo>
                  <a:lnTo>
                    <a:pt x="78130" y="38049"/>
                  </a:lnTo>
                  <a:lnTo>
                    <a:pt x="78130" y="0"/>
                  </a:lnTo>
                  <a:close/>
                </a:path>
              </a:pathLst>
            </a:custGeom>
            <a:solidFill>
              <a:srgbClr val="FDB07A">
                <a:alpha val="79998"/>
              </a:srgbClr>
            </a:solidFill>
          </p:spPr>
          <p:txBody>
            <a:bodyPr wrap="square" lIns="0" tIns="0" rIns="0" bIns="0" rtlCol="0"/>
            <a:lstStyle/>
            <a:p>
              <a:endParaRPr/>
            </a:p>
          </p:txBody>
        </p:sp>
        <p:sp>
          <p:nvSpPr>
            <p:cNvPr id="2383" name="object 2390">
              <a:extLst>
                <a:ext uri="{FF2B5EF4-FFF2-40B4-BE49-F238E27FC236}">
                  <a16:creationId xmlns:a16="http://schemas.microsoft.com/office/drawing/2014/main" id="{0D331E88-7BB1-1868-F602-AD21F0A08859}"/>
                </a:ext>
              </a:extLst>
            </p:cNvPr>
            <p:cNvSpPr/>
            <p:nvPr/>
          </p:nvSpPr>
          <p:spPr>
            <a:xfrm>
              <a:off x="11604193"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2384" name="object 2391">
              <a:extLst>
                <a:ext uri="{FF2B5EF4-FFF2-40B4-BE49-F238E27FC236}">
                  <a16:creationId xmlns:a16="http://schemas.microsoft.com/office/drawing/2014/main" id="{E9E1C5F6-9F61-8951-9ECC-FF28C41D0187}"/>
                </a:ext>
              </a:extLst>
            </p:cNvPr>
            <p:cNvSpPr/>
            <p:nvPr/>
          </p:nvSpPr>
          <p:spPr>
            <a:xfrm>
              <a:off x="11643258" y="275300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671">
                <a:alpha val="79998"/>
              </a:srgbClr>
            </a:solidFill>
          </p:spPr>
          <p:txBody>
            <a:bodyPr wrap="square" lIns="0" tIns="0" rIns="0" bIns="0" rtlCol="0"/>
            <a:lstStyle/>
            <a:p>
              <a:endParaRPr/>
            </a:p>
          </p:txBody>
        </p:sp>
        <p:sp>
          <p:nvSpPr>
            <p:cNvPr id="2385" name="object 2392">
              <a:extLst>
                <a:ext uri="{FF2B5EF4-FFF2-40B4-BE49-F238E27FC236}">
                  <a16:creationId xmlns:a16="http://schemas.microsoft.com/office/drawing/2014/main" id="{D9979EE7-B22D-7F65-0D79-3386862B49FD}"/>
                </a:ext>
              </a:extLst>
            </p:cNvPr>
            <p:cNvSpPr/>
            <p:nvPr/>
          </p:nvSpPr>
          <p:spPr>
            <a:xfrm>
              <a:off x="11682310"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5A0">
                <a:alpha val="79998"/>
              </a:srgbClr>
            </a:solidFill>
          </p:spPr>
          <p:txBody>
            <a:bodyPr wrap="square" lIns="0" tIns="0" rIns="0" bIns="0" rtlCol="0"/>
            <a:lstStyle/>
            <a:p>
              <a:endParaRPr/>
            </a:p>
          </p:txBody>
        </p:sp>
        <p:sp>
          <p:nvSpPr>
            <p:cNvPr id="2386" name="object 2393">
              <a:extLst>
                <a:ext uri="{FF2B5EF4-FFF2-40B4-BE49-F238E27FC236}">
                  <a16:creationId xmlns:a16="http://schemas.microsoft.com/office/drawing/2014/main" id="{96176810-5B30-8D3A-AEE2-027CBBC3C172}"/>
                </a:ext>
              </a:extLst>
            </p:cNvPr>
            <p:cNvSpPr/>
            <p:nvPr/>
          </p:nvSpPr>
          <p:spPr>
            <a:xfrm>
              <a:off x="11721376" y="275300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37D">
                <a:alpha val="79998"/>
              </a:srgbClr>
            </a:solidFill>
          </p:spPr>
          <p:txBody>
            <a:bodyPr wrap="square" lIns="0" tIns="0" rIns="0" bIns="0" rtlCol="0"/>
            <a:lstStyle/>
            <a:p>
              <a:endParaRPr/>
            </a:p>
          </p:txBody>
        </p:sp>
        <p:sp>
          <p:nvSpPr>
            <p:cNvPr id="2387" name="object 2394">
              <a:extLst>
                <a:ext uri="{FF2B5EF4-FFF2-40B4-BE49-F238E27FC236}">
                  <a16:creationId xmlns:a16="http://schemas.microsoft.com/office/drawing/2014/main" id="{6257B8F2-3310-AEB5-57E9-E939A3DFF033}"/>
                </a:ext>
              </a:extLst>
            </p:cNvPr>
            <p:cNvSpPr/>
            <p:nvPr/>
          </p:nvSpPr>
          <p:spPr>
            <a:xfrm>
              <a:off x="11760428"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2388" name="object 2395">
              <a:extLst>
                <a:ext uri="{FF2B5EF4-FFF2-40B4-BE49-F238E27FC236}">
                  <a16:creationId xmlns:a16="http://schemas.microsoft.com/office/drawing/2014/main" id="{745C450B-4F64-1C0D-B886-F2A501657DF7}"/>
                </a:ext>
              </a:extLst>
            </p:cNvPr>
            <p:cNvSpPr/>
            <p:nvPr/>
          </p:nvSpPr>
          <p:spPr>
            <a:xfrm>
              <a:off x="11799493" y="275300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E97">
                <a:alpha val="79998"/>
              </a:srgbClr>
            </a:solidFill>
          </p:spPr>
          <p:txBody>
            <a:bodyPr wrap="square" lIns="0" tIns="0" rIns="0" bIns="0" rtlCol="0"/>
            <a:lstStyle/>
            <a:p>
              <a:endParaRPr/>
            </a:p>
          </p:txBody>
        </p:sp>
        <p:sp>
          <p:nvSpPr>
            <p:cNvPr id="2389" name="object 2396">
              <a:extLst>
                <a:ext uri="{FF2B5EF4-FFF2-40B4-BE49-F238E27FC236}">
                  <a16:creationId xmlns:a16="http://schemas.microsoft.com/office/drawing/2014/main" id="{E3B9AEA3-43B2-DE52-99F0-402AA8EC9219}"/>
                </a:ext>
              </a:extLst>
            </p:cNvPr>
            <p:cNvSpPr/>
            <p:nvPr/>
          </p:nvSpPr>
          <p:spPr>
            <a:xfrm>
              <a:off x="11838546"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A58">
                <a:alpha val="79998"/>
              </a:srgbClr>
            </a:solidFill>
          </p:spPr>
          <p:txBody>
            <a:bodyPr wrap="square" lIns="0" tIns="0" rIns="0" bIns="0" rtlCol="0"/>
            <a:lstStyle/>
            <a:p>
              <a:endParaRPr/>
            </a:p>
          </p:txBody>
        </p:sp>
        <p:sp>
          <p:nvSpPr>
            <p:cNvPr id="2390" name="object 2397">
              <a:extLst>
                <a:ext uri="{FF2B5EF4-FFF2-40B4-BE49-F238E27FC236}">
                  <a16:creationId xmlns:a16="http://schemas.microsoft.com/office/drawing/2014/main" id="{3285C94F-2048-B738-98E4-23C060313D4D}"/>
                </a:ext>
              </a:extLst>
            </p:cNvPr>
            <p:cNvSpPr/>
            <p:nvPr/>
          </p:nvSpPr>
          <p:spPr>
            <a:xfrm>
              <a:off x="11877611" y="2753004"/>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7F0000">
                <a:alpha val="79998"/>
              </a:srgbClr>
            </a:solidFill>
          </p:spPr>
          <p:txBody>
            <a:bodyPr wrap="square" lIns="0" tIns="0" rIns="0" bIns="0" rtlCol="0"/>
            <a:lstStyle/>
            <a:p>
              <a:endParaRPr/>
            </a:p>
          </p:txBody>
        </p:sp>
        <p:sp>
          <p:nvSpPr>
            <p:cNvPr id="2391" name="object 2398">
              <a:extLst>
                <a:ext uri="{FF2B5EF4-FFF2-40B4-BE49-F238E27FC236}">
                  <a16:creationId xmlns:a16="http://schemas.microsoft.com/office/drawing/2014/main" id="{1050FC4B-C740-4C97-EAF3-8BA00E0D0A79}"/>
                </a:ext>
              </a:extLst>
            </p:cNvPr>
            <p:cNvSpPr/>
            <p:nvPr/>
          </p:nvSpPr>
          <p:spPr>
            <a:xfrm>
              <a:off x="11916663"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2392" name="object 2399">
              <a:extLst>
                <a:ext uri="{FF2B5EF4-FFF2-40B4-BE49-F238E27FC236}">
                  <a16:creationId xmlns:a16="http://schemas.microsoft.com/office/drawing/2014/main" id="{19D4C539-FF22-0FDD-D586-C64443DC66B8}"/>
                </a:ext>
              </a:extLst>
            </p:cNvPr>
            <p:cNvSpPr/>
            <p:nvPr/>
          </p:nvSpPr>
          <p:spPr>
            <a:xfrm>
              <a:off x="11955729" y="2753004"/>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2393" name="object 2400">
              <a:extLst>
                <a:ext uri="{FF2B5EF4-FFF2-40B4-BE49-F238E27FC236}">
                  <a16:creationId xmlns:a16="http://schemas.microsoft.com/office/drawing/2014/main" id="{886C0427-193B-4356-F412-AC762505D83A}"/>
                </a:ext>
              </a:extLst>
            </p:cNvPr>
            <p:cNvSpPr/>
            <p:nvPr/>
          </p:nvSpPr>
          <p:spPr>
            <a:xfrm>
              <a:off x="10041851" y="279105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44D35">
                <a:alpha val="79998"/>
              </a:srgbClr>
            </a:solidFill>
          </p:spPr>
          <p:txBody>
            <a:bodyPr wrap="square" lIns="0" tIns="0" rIns="0" bIns="0" rtlCol="0"/>
            <a:lstStyle/>
            <a:p>
              <a:endParaRPr/>
            </a:p>
          </p:txBody>
        </p:sp>
        <p:sp>
          <p:nvSpPr>
            <p:cNvPr id="2394" name="object 2401">
              <a:extLst>
                <a:ext uri="{FF2B5EF4-FFF2-40B4-BE49-F238E27FC236}">
                  <a16:creationId xmlns:a16="http://schemas.microsoft.com/office/drawing/2014/main" id="{35C9858A-383A-0B15-4976-16DF8A2159A4}"/>
                </a:ext>
              </a:extLst>
            </p:cNvPr>
            <p:cNvSpPr/>
            <p:nvPr/>
          </p:nvSpPr>
          <p:spPr>
            <a:xfrm>
              <a:off x="10080904" y="279105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98254">
                <a:alpha val="79998"/>
              </a:srgbClr>
            </a:solidFill>
          </p:spPr>
          <p:txBody>
            <a:bodyPr wrap="square" lIns="0" tIns="0" rIns="0" bIns="0" rtlCol="0"/>
            <a:lstStyle/>
            <a:p>
              <a:endParaRPr/>
            </a:p>
          </p:txBody>
        </p:sp>
        <p:sp>
          <p:nvSpPr>
            <p:cNvPr id="2395" name="object 2402">
              <a:extLst>
                <a:ext uri="{FF2B5EF4-FFF2-40B4-BE49-F238E27FC236}">
                  <a16:creationId xmlns:a16="http://schemas.microsoft.com/office/drawing/2014/main" id="{9BB9468C-A2A0-C604-3DA0-BF449A9B0FCA}"/>
                </a:ext>
              </a:extLst>
            </p:cNvPr>
            <p:cNvSpPr/>
            <p:nvPr/>
          </p:nvSpPr>
          <p:spPr>
            <a:xfrm>
              <a:off x="10119969"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2396" name="object 2403">
              <a:extLst>
                <a:ext uri="{FF2B5EF4-FFF2-40B4-BE49-F238E27FC236}">
                  <a16:creationId xmlns:a16="http://schemas.microsoft.com/office/drawing/2014/main" id="{9899AAB2-BA7B-7C20-C3EB-747986F5008A}"/>
                </a:ext>
              </a:extLst>
            </p:cNvPr>
            <p:cNvSpPr/>
            <p:nvPr/>
          </p:nvSpPr>
          <p:spPr>
            <a:xfrm>
              <a:off x="10159022"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44D35">
                <a:alpha val="79998"/>
              </a:srgbClr>
            </a:solidFill>
          </p:spPr>
          <p:txBody>
            <a:bodyPr wrap="square" lIns="0" tIns="0" rIns="0" bIns="0" rtlCol="0"/>
            <a:lstStyle/>
            <a:p>
              <a:endParaRPr/>
            </a:p>
          </p:txBody>
        </p:sp>
        <p:sp>
          <p:nvSpPr>
            <p:cNvPr id="2397" name="object 2404">
              <a:extLst>
                <a:ext uri="{FF2B5EF4-FFF2-40B4-BE49-F238E27FC236}">
                  <a16:creationId xmlns:a16="http://schemas.microsoft.com/office/drawing/2014/main" id="{F39B24C2-2A8D-E414-4E15-FB12FF1D41CE}"/>
                </a:ext>
              </a:extLst>
            </p:cNvPr>
            <p:cNvSpPr/>
            <p:nvPr/>
          </p:nvSpPr>
          <p:spPr>
            <a:xfrm>
              <a:off x="10198087"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14D">
                <a:alpha val="79998"/>
              </a:srgbClr>
            </a:solidFill>
          </p:spPr>
          <p:txBody>
            <a:bodyPr wrap="square" lIns="0" tIns="0" rIns="0" bIns="0" rtlCol="0"/>
            <a:lstStyle/>
            <a:p>
              <a:endParaRPr/>
            </a:p>
          </p:txBody>
        </p:sp>
        <p:sp>
          <p:nvSpPr>
            <p:cNvPr id="2398" name="object 2405">
              <a:extLst>
                <a:ext uri="{FF2B5EF4-FFF2-40B4-BE49-F238E27FC236}">
                  <a16:creationId xmlns:a16="http://schemas.microsoft.com/office/drawing/2014/main" id="{5C2D277C-3BF9-D987-1455-EA7AA865D5C5}"/>
                </a:ext>
              </a:extLst>
            </p:cNvPr>
            <p:cNvSpPr/>
            <p:nvPr/>
          </p:nvSpPr>
          <p:spPr>
            <a:xfrm>
              <a:off x="10237139"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964">
                <a:alpha val="79998"/>
              </a:srgbClr>
            </a:solidFill>
          </p:spPr>
          <p:txBody>
            <a:bodyPr wrap="square" lIns="0" tIns="0" rIns="0" bIns="0" rtlCol="0"/>
            <a:lstStyle/>
            <a:p>
              <a:endParaRPr/>
            </a:p>
          </p:txBody>
        </p:sp>
        <p:sp>
          <p:nvSpPr>
            <p:cNvPr id="2399" name="object 2406">
              <a:extLst>
                <a:ext uri="{FF2B5EF4-FFF2-40B4-BE49-F238E27FC236}">
                  <a16:creationId xmlns:a16="http://schemas.microsoft.com/office/drawing/2014/main" id="{7C9AAB74-D962-038A-8DA0-11CEA513CD7C}"/>
                </a:ext>
              </a:extLst>
            </p:cNvPr>
            <p:cNvSpPr/>
            <p:nvPr/>
          </p:nvSpPr>
          <p:spPr>
            <a:xfrm>
              <a:off x="10276204"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88053">
                <a:alpha val="79998"/>
              </a:srgbClr>
            </a:solidFill>
          </p:spPr>
          <p:txBody>
            <a:bodyPr wrap="square" lIns="0" tIns="0" rIns="0" bIns="0" rtlCol="0"/>
            <a:lstStyle/>
            <a:p>
              <a:endParaRPr/>
            </a:p>
          </p:txBody>
        </p:sp>
        <p:sp>
          <p:nvSpPr>
            <p:cNvPr id="2400" name="object 2407">
              <a:extLst>
                <a:ext uri="{FF2B5EF4-FFF2-40B4-BE49-F238E27FC236}">
                  <a16:creationId xmlns:a16="http://schemas.microsoft.com/office/drawing/2014/main" id="{37470C84-C875-0091-AEFA-01F1FF75FBC4}"/>
                </a:ext>
              </a:extLst>
            </p:cNvPr>
            <p:cNvSpPr/>
            <p:nvPr/>
          </p:nvSpPr>
          <p:spPr>
            <a:xfrm>
              <a:off x="10315257"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EB3">
                <a:alpha val="79998"/>
              </a:srgbClr>
            </a:solidFill>
          </p:spPr>
          <p:txBody>
            <a:bodyPr wrap="square" lIns="0" tIns="0" rIns="0" bIns="0" rtlCol="0"/>
            <a:lstStyle/>
            <a:p>
              <a:endParaRPr/>
            </a:p>
          </p:txBody>
        </p:sp>
        <p:sp>
          <p:nvSpPr>
            <p:cNvPr id="2401" name="object 2408">
              <a:extLst>
                <a:ext uri="{FF2B5EF4-FFF2-40B4-BE49-F238E27FC236}">
                  <a16:creationId xmlns:a16="http://schemas.microsoft.com/office/drawing/2014/main" id="{9D373440-5B3C-BEBE-C5A5-CC427A6D794A}"/>
                </a:ext>
              </a:extLst>
            </p:cNvPr>
            <p:cNvSpPr/>
            <p:nvPr/>
          </p:nvSpPr>
          <p:spPr>
            <a:xfrm>
              <a:off x="10354322"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402" name="object 2409">
              <a:extLst>
                <a:ext uri="{FF2B5EF4-FFF2-40B4-BE49-F238E27FC236}">
                  <a16:creationId xmlns:a16="http://schemas.microsoft.com/office/drawing/2014/main" id="{A683936C-C5F4-3FE0-A295-1B590F9D7BC7}"/>
                </a:ext>
              </a:extLst>
            </p:cNvPr>
            <p:cNvSpPr/>
            <p:nvPr/>
          </p:nvSpPr>
          <p:spPr>
            <a:xfrm>
              <a:off x="10393375"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4754F">
                <a:alpha val="79998"/>
              </a:srgbClr>
            </a:solidFill>
          </p:spPr>
          <p:txBody>
            <a:bodyPr wrap="square" lIns="0" tIns="0" rIns="0" bIns="0" rtlCol="0"/>
            <a:lstStyle/>
            <a:p>
              <a:endParaRPr/>
            </a:p>
          </p:txBody>
        </p:sp>
        <p:sp>
          <p:nvSpPr>
            <p:cNvPr id="2403" name="object 2410">
              <a:extLst>
                <a:ext uri="{FF2B5EF4-FFF2-40B4-BE49-F238E27FC236}">
                  <a16:creationId xmlns:a16="http://schemas.microsoft.com/office/drawing/2014/main" id="{E625095A-3758-8807-76EB-806E1533CB2B}"/>
                </a:ext>
              </a:extLst>
            </p:cNvPr>
            <p:cNvSpPr/>
            <p:nvPr/>
          </p:nvSpPr>
          <p:spPr>
            <a:xfrm>
              <a:off x="10432440"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2404" name="object 2411">
              <a:extLst>
                <a:ext uri="{FF2B5EF4-FFF2-40B4-BE49-F238E27FC236}">
                  <a16:creationId xmlns:a16="http://schemas.microsoft.com/office/drawing/2014/main" id="{7ECC1FF9-7CCE-75E7-AA6C-1360AD8CAEC2}"/>
                </a:ext>
              </a:extLst>
            </p:cNvPr>
            <p:cNvSpPr/>
            <p:nvPr/>
          </p:nvSpPr>
          <p:spPr>
            <a:xfrm>
              <a:off x="10471492"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14630">
                <a:alpha val="79998"/>
              </a:srgbClr>
            </a:solidFill>
          </p:spPr>
          <p:txBody>
            <a:bodyPr wrap="square" lIns="0" tIns="0" rIns="0" bIns="0" rtlCol="0"/>
            <a:lstStyle/>
            <a:p>
              <a:endParaRPr/>
            </a:p>
          </p:txBody>
        </p:sp>
        <p:sp>
          <p:nvSpPr>
            <p:cNvPr id="2405" name="object 2412">
              <a:extLst>
                <a:ext uri="{FF2B5EF4-FFF2-40B4-BE49-F238E27FC236}">
                  <a16:creationId xmlns:a16="http://schemas.microsoft.com/office/drawing/2014/main" id="{2F7416B3-2A00-3963-4B29-DE39564C0B93}"/>
                </a:ext>
              </a:extLst>
            </p:cNvPr>
            <p:cNvSpPr/>
            <p:nvPr/>
          </p:nvSpPr>
          <p:spPr>
            <a:xfrm>
              <a:off x="10510558"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F99">
                <a:alpha val="79998"/>
              </a:srgbClr>
            </a:solidFill>
          </p:spPr>
          <p:txBody>
            <a:bodyPr wrap="square" lIns="0" tIns="0" rIns="0" bIns="0" rtlCol="0"/>
            <a:lstStyle/>
            <a:p>
              <a:endParaRPr/>
            </a:p>
          </p:txBody>
        </p:sp>
        <p:sp>
          <p:nvSpPr>
            <p:cNvPr id="2406" name="object 2413">
              <a:extLst>
                <a:ext uri="{FF2B5EF4-FFF2-40B4-BE49-F238E27FC236}">
                  <a16:creationId xmlns:a16="http://schemas.microsoft.com/office/drawing/2014/main" id="{3A2D521D-8B44-7493-E0D6-BBAC2DAF1112}"/>
                </a:ext>
              </a:extLst>
            </p:cNvPr>
            <p:cNvSpPr/>
            <p:nvPr/>
          </p:nvSpPr>
          <p:spPr>
            <a:xfrm>
              <a:off x="10549610"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3">
                <a:alpha val="79998"/>
              </a:srgbClr>
            </a:solidFill>
          </p:spPr>
          <p:txBody>
            <a:bodyPr wrap="square" lIns="0" tIns="0" rIns="0" bIns="0" rtlCol="0"/>
            <a:lstStyle/>
            <a:p>
              <a:endParaRPr/>
            </a:p>
          </p:txBody>
        </p:sp>
        <p:sp>
          <p:nvSpPr>
            <p:cNvPr id="2407" name="object 2414">
              <a:extLst>
                <a:ext uri="{FF2B5EF4-FFF2-40B4-BE49-F238E27FC236}">
                  <a16:creationId xmlns:a16="http://schemas.microsoft.com/office/drawing/2014/main" id="{450AF99A-C314-4835-D879-7B98E73D22C7}"/>
                </a:ext>
              </a:extLst>
            </p:cNvPr>
            <p:cNvSpPr/>
            <p:nvPr/>
          </p:nvSpPr>
          <p:spPr>
            <a:xfrm>
              <a:off x="10588675"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F88">
                <a:alpha val="79998"/>
              </a:srgbClr>
            </a:solidFill>
          </p:spPr>
          <p:txBody>
            <a:bodyPr wrap="square" lIns="0" tIns="0" rIns="0" bIns="0" rtlCol="0"/>
            <a:lstStyle/>
            <a:p>
              <a:endParaRPr/>
            </a:p>
          </p:txBody>
        </p:sp>
        <p:sp>
          <p:nvSpPr>
            <p:cNvPr id="2408" name="object 2415">
              <a:extLst>
                <a:ext uri="{FF2B5EF4-FFF2-40B4-BE49-F238E27FC236}">
                  <a16:creationId xmlns:a16="http://schemas.microsoft.com/office/drawing/2014/main" id="{7B077D82-22F0-70F0-87E3-5CA8F3DE95ED}"/>
                </a:ext>
              </a:extLst>
            </p:cNvPr>
            <p:cNvSpPr/>
            <p:nvPr/>
          </p:nvSpPr>
          <p:spPr>
            <a:xfrm>
              <a:off x="10627728"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B58">
                <a:alpha val="79998"/>
              </a:srgbClr>
            </a:solidFill>
          </p:spPr>
          <p:txBody>
            <a:bodyPr wrap="square" lIns="0" tIns="0" rIns="0" bIns="0" rtlCol="0"/>
            <a:lstStyle/>
            <a:p>
              <a:endParaRPr/>
            </a:p>
          </p:txBody>
        </p:sp>
        <p:sp>
          <p:nvSpPr>
            <p:cNvPr id="2409" name="object 2416">
              <a:extLst>
                <a:ext uri="{FF2B5EF4-FFF2-40B4-BE49-F238E27FC236}">
                  <a16:creationId xmlns:a16="http://schemas.microsoft.com/office/drawing/2014/main" id="{AB58A0ED-6ACE-30B0-3BDC-EB3842322DA5}"/>
                </a:ext>
              </a:extLst>
            </p:cNvPr>
            <p:cNvSpPr/>
            <p:nvPr/>
          </p:nvSpPr>
          <p:spPr>
            <a:xfrm>
              <a:off x="10666793"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2410" name="object 2417">
              <a:extLst>
                <a:ext uri="{FF2B5EF4-FFF2-40B4-BE49-F238E27FC236}">
                  <a16:creationId xmlns:a16="http://schemas.microsoft.com/office/drawing/2014/main" id="{ADA1BE5D-9490-8D7A-DF1D-C88D249B4A13}"/>
                </a:ext>
              </a:extLst>
            </p:cNvPr>
            <p:cNvSpPr/>
            <p:nvPr/>
          </p:nvSpPr>
          <p:spPr>
            <a:xfrm>
              <a:off x="10705845"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E98">
                <a:alpha val="79998"/>
              </a:srgbClr>
            </a:solidFill>
          </p:spPr>
          <p:txBody>
            <a:bodyPr wrap="square" lIns="0" tIns="0" rIns="0" bIns="0" rtlCol="0"/>
            <a:lstStyle/>
            <a:p>
              <a:endParaRPr/>
            </a:p>
          </p:txBody>
        </p:sp>
        <p:sp>
          <p:nvSpPr>
            <p:cNvPr id="2411" name="object 2418">
              <a:extLst>
                <a:ext uri="{FF2B5EF4-FFF2-40B4-BE49-F238E27FC236}">
                  <a16:creationId xmlns:a16="http://schemas.microsoft.com/office/drawing/2014/main" id="{66621F19-5FD4-B0A8-E04D-C986A5658DB1}"/>
                </a:ext>
              </a:extLst>
            </p:cNvPr>
            <p:cNvSpPr/>
            <p:nvPr/>
          </p:nvSpPr>
          <p:spPr>
            <a:xfrm>
              <a:off x="10744911"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8A5">
                <a:alpha val="79998"/>
              </a:srgbClr>
            </a:solidFill>
          </p:spPr>
          <p:txBody>
            <a:bodyPr wrap="square" lIns="0" tIns="0" rIns="0" bIns="0" rtlCol="0"/>
            <a:lstStyle/>
            <a:p>
              <a:endParaRPr/>
            </a:p>
          </p:txBody>
        </p:sp>
        <p:sp>
          <p:nvSpPr>
            <p:cNvPr id="2412" name="object 2419">
              <a:extLst>
                <a:ext uri="{FF2B5EF4-FFF2-40B4-BE49-F238E27FC236}">
                  <a16:creationId xmlns:a16="http://schemas.microsoft.com/office/drawing/2014/main" id="{F626B23F-0BEE-7965-1AC4-D1B72E709602}"/>
                </a:ext>
              </a:extLst>
            </p:cNvPr>
            <p:cNvSpPr/>
            <p:nvPr/>
          </p:nvSpPr>
          <p:spPr>
            <a:xfrm>
              <a:off x="10783963"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850">
                <a:alpha val="79998"/>
              </a:srgbClr>
            </a:solidFill>
          </p:spPr>
          <p:txBody>
            <a:bodyPr wrap="square" lIns="0" tIns="0" rIns="0" bIns="0" rtlCol="0"/>
            <a:lstStyle/>
            <a:p>
              <a:endParaRPr/>
            </a:p>
          </p:txBody>
        </p:sp>
        <p:sp>
          <p:nvSpPr>
            <p:cNvPr id="2413" name="object 2420">
              <a:extLst>
                <a:ext uri="{FF2B5EF4-FFF2-40B4-BE49-F238E27FC236}">
                  <a16:creationId xmlns:a16="http://schemas.microsoft.com/office/drawing/2014/main" id="{43B91DD8-4E1F-20B8-F203-04D32E12C2B9}"/>
                </a:ext>
              </a:extLst>
            </p:cNvPr>
            <p:cNvSpPr/>
            <p:nvPr/>
          </p:nvSpPr>
          <p:spPr>
            <a:xfrm>
              <a:off x="10823028" y="279105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F6749">
                <a:alpha val="79998"/>
              </a:srgbClr>
            </a:solidFill>
          </p:spPr>
          <p:txBody>
            <a:bodyPr wrap="square" lIns="0" tIns="0" rIns="0" bIns="0" rtlCol="0"/>
            <a:lstStyle/>
            <a:p>
              <a:endParaRPr/>
            </a:p>
          </p:txBody>
        </p:sp>
        <p:sp>
          <p:nvSpPr>
            <p:cNvPr id="2414" name="object 2421">
              <a:extLst>
                <a:ext uri="{FF2B5EF4-FFF2-40B4-BE49-F238E27FC236}">
                  <a16:creationId xmlns:a16="http://schemas.microsoft.com/office/drawing/2014/main" id="{A6AC3B77-AD27-17E5-3C45-404BFC56F215}"/>
                </a:ext>
              </a:extLst>
            </p:cNvPr>
            <p:cNvSpPr/>
            <p:nvPr/>
          </p:nvSpPr>
          <p:spPr>
            <a:xfrm>
              <a:off x="10862081"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2415" name="object 2422">
              <a:extLst>
                <a:ext uri="{FF2B5EF4-FFF2-40B4-BE49-F238E27FC236}">
                  <a16:creationId xmlns:a16="http://schemas.microsoft.com/office/drawing/2014/main" id="{6FD99385-CBB4-5AC8-E5C3-78F17BDFA2AE}"/>
                </a:ext>
              </a:extLst>
            </p:cNvPr>
            <p:cNvSpPr/>
            <p:nvPr/>
          </p:nvSpPr>
          <p:spPr>
            <a:xfrm>
              <a:off x="10901146" y="279105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B75">
                <a:alpha val="79998"/>
              </a:srgbClr>
            </a:solidFill>
          </p:spPr>
          <p:txBody>
            <a:bodyPr wrap="square" lIns="0" tIns="0" rIns="0" bIns="0" rtlCol="0"/>
            <a:lstStyle/>
            <a:p>
              <a:endParaRPr/>
            </a:p>
          </p:txBody>
        </p:sp>
        <p:sp>
          <p:nvSpPr>
            <p:cNvPr id="2416" name="object 2423">
              <a:extLst>
                <a:ext uri="{FF2B5EF4-FFF2-40B4-BE49-F238E27FC236}">
                  <a16:creationId xmlns:a16="http://schemas.microsoft.com/office/drawing/2014/main" id="{FCFC1EA5-6391-F06D-0547-DAF32233888D}"/>
                </a:ext>
              </a:extLst>
            </p:cNvPr>
            <p:cNvSpPr/>
            <p:nvPr/>
          </p:nvSpPr>
          <p:spPr>
            <a:xfrm>
              <a:off x="10940199"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C67">
                <a:alpha val="79998"/>
              </a:srgbClr>
            </a:solidFill>
          </p:spPr>
          <p:txBody>
            <a:bodyPr wrap="square" lIns="0" tIns="0" rIns="0" bIns="0" rtlCol="0"/>
            <a:lstStyle/>
            <a:p>
              <a:endParaRPr/>
            </a:p>
          </p:txBody>
        </p:sp>
        <p:sp>
          <p:nvSpPr>
            <p:cNvPr id="2417" name="object 2424">
              <a:extLst>
                <a:ext uri="{FF2B5EF4-FFF2-40B4-BE49-F238E27FC236}">
                  <a16:creationId xmlns:a16="http://schemas.microsoft.com/office/drawing/2014/main" id="{B4434434-300D-9ACD-FB06-13BAA1991207}"/>
                </a:ext>
              </a:extLst>
            </p:cNvPr>
            <p:cNvSpPr/>
            <p:nvPr/>
          </p:nvSpPr>
          <p:spPr>
            <a:xfrm>
              <a:off x="10979251"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548">
                <a:alpha val="79998"/>
              </a:srgbClr>
            </a:solidFill>
          </p:spPr>
          <p:txBody>
            <a:bodyPr wrap="square" lIns="0" tIns="0" rIns="0" bIns="0" rtlCol="0"/>
            <a:lstStyle/>
            <a:p>
              <a:endParaRPr/>
            </a:p>
          </p:txBody>
        </p:sp>
        <p:sp>
          <p:nvSpPr>
            <p:cNvPr id="2418" name="object 2425">
              <a:extLst>
                <a:ext uri="{FF2B5EF4-FFF2-40B4-BE49-F238E27FC236}">
                  <a16:creationId xmlns:a16="http://schemas.microsoft.com/office/drawing/2014/main" id="{0B8C625F-DDBD-5DEA-9501-20DB22827E8B}"/>
                </a:ext>
              </a:extLst>
            </p:cNvPr>
            <p:cNvSpPr/>
            <p:nvPr/>
          </p:nvSpPr>
          <p:spPr>
            <a:xfrm>
              <a:off x="11018316"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982">
                <a:alpha val="79998"/>
              </a:srgbClr>
            </a:solidFill>
          </p:spPr>
          <p:txBody>
            <a:bodyPr wrap="square" lIns="0" tIns="0" rIns="0" bIns="0" rtlCol="0"/>
            <a:lstStyle/>
            <a:p>
              <a:endParaRPr/>
            </a:p>
          </p:txBody>
        </p:sp>
        <p:sp>
          <p:nvSpPr>
            <p:cNvPr id="2419" name="object 2426">
              <a:extLst>
                <a:ext uri="{FF2B5EF4-FFF2-40B4-BE49-F238E27FC236}">
                  <a16:creationId xmlns:a16="http://schemas.microsoft.com/office/drawing/2014/main" id="{D36F1E1A-B34E-AFE5-7A68-7729F7A33BB9}"/>
                </a:ext>
              </a:extLst>
            </p:cNvPr>
            <p:cNvSpPr/>
            <p:nvPr/>
          </p:nvSpPr>
          <p:spPr>
            <a:xfrm>
              <a:off x="11057369"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57750">
                <a:alpha val="79998"/>
              </a:srgbClr>
            </a:solidFill>
          </p:spPr>
          <p:txBody>
            <a:bodyPr wrap="square" lIns="0" tIns="0" rIns="0" bIns="0" rtlCol="0"/>
            <a:lstStyle/>
            <a:p>
              <a:endParaRPr/>
            </a:p>
          </p:txBody>
        </p:sp>
        <p:sp>
          <p:nvSpPr>
            <p:cNvPr id="2420" name="object 2427">
              <a:extLst>
                <a:ext uri="{FF2B5EF4-FFF2-40B4-BE49-F238E27FC236}">
                  <a16:creationId xmlns:a16="http://schemas.microsoft.com/office/drawing/2014/main" id="{A4A0E156-4124-6DD0-F7CD-C28511134A85}"/>
                </a:ext>
              </a:extLst>
            </p:cNvPr>
            <p:cNvSpPr/>
            <p:nvPr/>
          </p:nvSpPr>
          <p:spPr>
            <a:xfrm>
              <a:off x="11096434"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D42C1C">
                <a:alpha val="79998"/>
              </a:srgbClr>
            </a:solidFill>
          </p:spPr>
          <p:txBody>
            <a:bodyPr wrap="square" lIns="0" tIns="0" rIns="0" bIns="0" rtlCol="0"/>
            <a:lstStyle/>
            <a:p>
              <a:endParaRPr/>
            </a:p>
          </p:txBody>
        </p:sp>
        <p:sp>
          <p:nvSpPr>
            <p:cNvPr id="2421" name="object 2428">
              <a:extLst>
                <a:ext uri="{FF2B5EF4-FFF2-40B4-BE49-F238E27FC236}">
                  <a16:creationId xmlns:a16="http://schemas.microsoft.com/office/drawing/2014/main" id="{B44C3E11-EE1B-E4EF-8038-C8438D5865B9}"/>
                </a:ext>
              </a:extLst>
            </p:cNvPr>
            <p:cNvSpPr/>
            <p:nvPr/>
          </p:nvSpPr>
          <p:spPr>
            <a:xfrm>
              <a:off x="11135486"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863">
                <a:alpha val="79998"/>
              </a:srgbClr>
            </a:solidFill>
          </p:spPr>
          <p:txBody>
            <a:bodyPr wrap="square" lIns="0" tIns="0" rIns="0" bIns="0" rtlCol="0"/>
            <a:lstStyle/>
            <a:p>
              <a:endParaRPr/>
            </a:p>
          </p:txBody>
        </p:sp>
        <p:sp>
          <p:nvSpPr>
            <p:cNvPr id="2422" name="object 2429">
              <a:extLst>
                <a:ext uri="{FF2B5EF4-FFF2-40B4-BE49-F238E27FC236}">
                  <a16:creationId xmlns:a16="http://schemas.microsoft.com/office/drawing/2014/main" id="{9E19BAD0-A570-17E0-4104-E7CD435B388A}"/>
                </a:ext>
              </a:extLst>
            </p:cNvPr>
            <p:cNvSpPr/>
            <p:nvPr/>
          </p:nvSpPr>
          <p:spPr>
            <a:xfrm>
              <a:off x="11174552"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C4B">
                <a:alpha val="79998"/>
              </a:srgbClr>
            </a:solidFill>
          </p:spPr>
          <p:txBody>
            <a:bodyPr wrap="square" lIns="0" tIns="0" rIns="0" bIns="0" rtlCol="0"/>
            <a:lstStyle/>
            <a:p>
              <a:endParaRPr/>
            </a:p>
          </p:txBody>
        </p:sp>
        <p:sp>
          <p:nvSpPr>
            <p:cNvPr id="2423" name="object 2430">
              <a:extLst>
                <a:ext uri="{FF2B5EF4-FFF2-40B4-BE49-F238E27FC236}">
                  <a16:creationId xmlns:a16="http://schemas.microsoft.com/office/drawing/2014/main" id="{12500576-7DDE-9517-E407-8EC624AFAA8B}"/>
                </a:ext>
              </a:extLst>
            </p:cNvPr>
            <p:cNvSpPr/>
            <p:nvPr/>
          </p:nvSpPr>
          <p:spPr>
            <a:xfrm>
              <a:off x="11213604"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A8656">
                <a:alpha val="79998"/>
              </a:srgbClr>
            </a:solidFill>
          </p:spPr>
          <p:txBody>
            <a:bodyPr wrap="square" lIns="0" tIns="0" rIns="0" bIns="0" rtlCol="0"/>
            <a:lstStyle/>
            <a:p>
              <a:endParaRPr/>
            </a:p>
          </p:txBody>
        </p:sp>
        <p:sp>
          <p:nvSpPr>
            <p:cNvPr id="2424" name="object 2431">
              <a:extLst>
                <a:ext uri="{FF2B5EF4-FFF2-40B4-BE49-F238E27FC236}">
                  <a16:creationId xmlns:a16="http://schemas.microsoft.com/office/drawing/2014/main" id="{2AB5749F-ABDD-53BF-A9B3-DAABBD4E2648}"/>
                </a:ext>
              </a:extLst>
            </p:cNvPr>
            <p:cNvSpPr/>
            <p:nvPr/>
          </p:nvSpPr>
          <p:spPr>
            <a:xfrm>
              <a:off x="11252669"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3724E">
                <a:alpha val="79998"/>
              </a:srgbClr>
            </a:solidFill>
          </p:spPr>
          <p:txBody>
            <a:bodyPr wrap="square" lIns="0" tIns="0" rIns="0" bIns="0" rtlCol="0"/>
            <a:lstStyle/>
            <a:p>
              <a:endParaRPr/>
            </a:p>
          </p:txBody>
        </p:sp>
        <p:sp>
          <p:nvSpPr>
            <p:cNvPr id="2425" name="object 2432">
              <a:extLst>
                <a:ext uri="{FF2B5EF4-FFF2-40B4-BE49-F238E27FC236}">
                  <a16:creationId xmlns:a16="http://schemas.microsoft.com/office/drawing/2014/main" id="{A210EEEB-D825-4BB0-53FC-A47B8E179260}"/>
                </a:ext>
              </a:extLst>
            </p:cNvPr>
            <p:cNvSpPr/>
            <p:nvPr/>
          </p:nvSpPr>
          <p:spPr>
            <a:xfrm>
              <a:off x="11291722"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16B4A">
                <a:alpha val="79998"/>
              </a:srgbClr>
            </a:solidFill>
          </p:spPr>
          <p:txBody>
            <a:bodyPr wrap="square" lIns="0" tIns="0" rIns="0" bIns="0" rtlCol="0"/>
            <a:lstStyle/>
            <a:p>
              <a:endParaRPr/>
            </a:p>
          </p:txBody>
        </p:sp>
        <p:sp>
          <p:nvSpPr>
            <p:cNvPr id="2426" name="object 2433">
              <a:extLst>
                <a:ext uri="{FF2B5EF4-FFF2-40B4-BE49-F238E27FC236}">
                  <a16:creationId xmlns:a16="http://schemas.microsoft.com/office/drawing/2014/main" id="{3247C880-4C71-73EF-D8EE-78773DF22330}"/>
                </a:ext>
              </a:extLst>
            </p:cNvPr>
            <p:cNvSpPr/>
            <p:nvPr/>
          </p:nvSpPr>
          <p:spPr>
            <a:xfrm>
              <a:off x="11330787"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427" name="object 2434">
              <a:extLst>
                <a:ext uri="{FF2B5EF4-FFF2-40B4-BE49-F238E27FC236}">
                  <a16:creationId xmlns:a16="http://schemas.microsoft.com/office/drawing/2014/main" id="{6B0B875D-2770-D9F1-2C92-419397360D94}"/>
                </a:ext>
              </a:extLst>
            </p:cNvPr>
            <p:cNvSpPr/>
            <p:nvPr/>
          </p:nvSpPr>
          <p:spPr>
            <a:xfrm>
              <a:off x="11369840"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671">
                <a:alpha val="79998"/>
              </a:srgbClr>
            </a:solidFill>
          </p:spPr>
          <p:txBody>
            <a:bodyPr wrap="square" lIns="0" tIns="0" rIns="0" bIns="0" rtlCol="0"/>
            <a:lstStyle/>
            <a:p>
              <a:endParaRPr/>
            </a:p>
          </p:txBody>
        </p:sp>
        <p:sp>
          <p:nvSpPr>
            <p:cNvPr id="2428" name="object 2435">
              <a:extLst>
                <a:ext uri="{FF2B5EF4-FFF2-40B4-BE49-F238E27FC236}">
                  <a16:creationId xmlns:a16="http://schemas.microsoft.com/office/drawing/2014/main" id="{D58D09B5-D8C4-195F-5CDD-ADC0BE148C3E}"/>
                </a:ext>
              </a:extLst>
            </p:cNvPr>
            <p:cNvSpPr/>
            <p:nvPr/>
          </p:nvSpPr>
          <p:spPr>
            <a:xfrm>
              <a:off x="11408905"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F6548">
                <a:alpha val="79998"/>
              </a:srgbClr>
            </a:solidFill>
          </p:spPr>
          <p:txBody>
            <a:bodyPr wrap="square" lIns="0" tIns="0" rIns="0" bIns="0" rtlCol="0"/>
            <a:lstStyle/>
            <a:p>
              <a:endParaRPr/>
            </a:p>
          </p:txBody>
        </p:sp>
        <p:sp>
          <p:nvSpPr>
            <p:cNvPr id="2429" name="object 2436">
              <a:extLst>
                <a:ext uri="{FF2B5EF4-FFF2-40B4-BE49-F238E27FC236}">
                  <a16:creationId xmlns:a16="http://schemas.microsoft.com/office/drawing/2014/main" id="{E7735A08-71E9-927F-747D-1840A18D509E}"/>
                </a:ext>
              </a:extLst>
            </p:cNvPr>
            <p:cNvSpPr/>
            <p:nvPr/>
          </p:nvSpPr>
          <p:spPr>
            <a:xfrm>
              <a:off x="11447957"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560">
                <a:alpha val="79998"/>
              </a:srgbClr>
            </a:solidFill>
          </p:spPr>
          <p:txBody>
            <a:bodyPr wrap="square" lIns="0" tIns="0" rIns="0" bIns="0" rtlCol="0"/>
            <a:lstStyle/>
            <a:p>
              <a:endParaRPr/>
            </a:p>
          </p:txBody>
        </p:sp>
        <p:sp>
          <p:nvSpPr>
            <p:cNvPr id="2430" name="object 2437">
              <a:extLst>
                <a:ext uri="{FF2B5EF4-FFF2-40B4-BE49-F238E27FC236}">
                  <a16:creationId xmlns:a16="http://schemas.microsoft.com/office/drawing/2014/main" id="{F02634DA-569C-7EBB-0EC1-A7248921AEBF}"/>
                </a:ext>
              </a:extLst>
            </p:cNvPr>
            <p:cNvSpPr/>
            <p:nvPr/>
          </p:nvSpPr>
          <p:spPr>
            <a:xfrm>
              <a:off x="11487022"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B8957">
                <a:alpha val="79998"/>
              </a:srgbClr>
            </a:solidFill>
          </p:spPr>
          <p:txBody>
            <a:bodyPr wrap="square" lIns="0" tIns="0" rIns="0" bIns="0" rtlCol="0"/>
            <a:lstStyle/>
            <a:p>
              <a:endParaRPr/>
            </a:p>
          </p:txBody>
        </p:sp>
        <p:sp>
          <p:nvSpPr>
            <p:cNvPr id="2431" name="object 2438">
              <a:extLst>
                <a:ext uri="{FF2B5EF4-FFF2-40B4-BE49-F238E27FC236}">
                  <a16:creationId xmlns:a16="http://schemas.microsoft.com/office/drawing/2014/main" id="{85402200-9BAB-736A-E352-290D5550DB72}"/>
                </a:ext>
              </a:extLst>
            </p:cNvPr>
            <p:cNvSpPr/>
            <p:nvPr/>
          </p:nvSpPr>
          <p:spPr>
            <a:xfrm>
              <a:off x="11526075"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9E69">
                <a:alpha val="79998"/>
              </a:srgbClr>
            </a:solidFill>
          </p:spPr>
          <p:txBody>
            <a:bodyPr wrap="square" lIns="0" tIns="0" rIns="0" bIns="0" rtlCol="0"/>
            <a:lstStyle/>
            <a:p>
              <a:endParaRPr/>
            </a:p>
          </p:txBody>
        </p:sp>
        <p:sp>
          <p:nvSpPr>
            <p:cNvPr id="2432" name="object 2439">
              <a:extLst>
                <a:ext uri="{FF2B5EF4-FFF2-40B4-BE49-F238E27FC236}">
                  <a16:creationId xmlns:a16="http://schemas.microsoft.com/office/drawing/2014/main" id="{DE021F46-2437-A3BE-4873-AC353F3CA7DD}"/>
                </a:ext>
              </a:extLst>
            </p:cNvPr>
            <p:cNvSpPr/>
            <p:nvPr/>
          </p:nvSpPr>
          <p:spPr>
            <a:xfrm>
              <a:off x="11565140"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A5A3F">
                <a:alpha val="79998"/>
              </a:srgbClr>
            </a:solidFill>
          </p:spPr>
          <p:txBody>
            <a:bodyPr wrap="square" lIns="0" tIns="0" rIns="0" bIns="0" rtlCol="0"/>
            <a:lstStyle/>
            <a:p>
              <a:endParaRPr/>
            </a:p>
          </p:txBody>
        </p:sp>
        <p:sp>
          <p:nvSpPr>
            <p:cNvPr id="2433" name="object 2440">
              <a:extLst>
                <a:ext uri="{FF2B5EF4-FFF2-40B4-BE49-F238E27FC236}">
                  <a16:creationId xmlns:a16="http://schemas.microsoft.com/office/drawing/2014/main" id="{94488668-12E4-374D-077F-D2C4A2B17FD5}"/>
                </a:ext>
              </a:extLst>
            </p:cNvPr>
            <p:cNvSpPr/>
            <p:nvPr/>
          </p:nvSpPr>
          <p:spPr>
            <a:xfrm>
              <a:off x="11604193"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2434" name="object 2441">
              <a:extLst>
                <a:ext uri="{FF2B5EF4-FFF2-40B4-BE49-F238E27FC236}">
                  <a16:creationId xmlns:a16="http://schemas.microsoft.com/office/drawing/2014/main" id="{EAFDE8EE-0920-C83F-9094-92591A417273}"/>
                </a:ext>
              </a:extLst>
            </p:cNvPr>
            <p:cNvSpPr/>
            <p:nvPr/>
          </p:nvSpPr>
          <p:spPr>
            <a:xfrm>
              <a:off x="11643258" y="279105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F88">
                <a:alpha val="79998"/>
              </a:srgbClr>
            </a:solidFill>
          </p:spPr>
          <p:txBody>
            <a:bodyPr wrap="square" lIns="0" tIns="0" rIns="0" bIns="0" rtlCol="0"/>
            <a:lstStyle/>
            <a:p>
              <a:endParaRPr/>
            </a:p>
          </p:txBody>
        </p:sp>
        <p:sp>
          <p:nvSpPr>
            <p:cNvPr id="2435" name="object 2442">
              <a:extLst>
                <a:ext uri="{FF2B5EF4-FFF2-40B4-BE49-F238E27FC236}">
                  <a16:creationId xmlns:a16="http://schemas.microsoft.com/office/drawing/2014/main" id="{A9E31F0B-CEAB-AB4F-3457-05E62E78C678}"/>
                </a:ext>
              </a:extLst>
            </p:cNvPr>
            <p:cNvSpPr/>
            <p:nvPr/>
          </p:nvSpPr>
          <p:spPr>
            <a:xfrm>
              <a:off x="11682310"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AC76">
                <a:alpha val="79998"/>
              </a:srgbClr>
            </a:solidFill>
          </p:spPr>
          <p:txBody>
            <a:bodyPr wrap="square" lIns="0" tIns="0" rIns="0" bIns="0" rtlCol="0"/>
            <a:lstStyle/>
            <a:p>
              <a:endParaRPr/>
            </a:p>
          </p:txBody>
        </p:sp>
        <p:sp>
          <p:nvSpPr>
            <p:cNvPr id="2436" name="object 2443">
              <a:extLst>
                <a:ext uri="{FF2B5EF4-FFF2-40B4-BE49-F238E27FC236}">
                  <a16:creationId xmlns:a16="http://schemas.microsoft.com/office/drawing/2014/main" id="{3F1409EE-2C15-55D5-68B1-D74D85CD2A9E}"/>
                </a:ext>
              </a:extLst>
            </p:cNvPr>
            <p:cNvSpPr/>
            <p:nvPr/>
          </p:nvSpPr>
          <p:spPr>
            <a:xfrm>
              <a:off x="11721376" y="279105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7533A">
                <a:alpha val="79998"/>
              </a:srgbClr>
            </a:solidFill>
          </p:spPr>
          <p:txBody>
            <a:bodyPr wrap="square" lIns="0" tIns="0" rIns="0" bIns="0" rtlCol="0"/>
            <a:lstStyle/>
            <a:p>
              <a:endParaRPr/>
            </a:p>
          </p:txBody>
        </p:sp>
        <p:sp>
          <p:nvSpPr>
            <p:cNvPr id="2437" name="object 2444">
              <a:extLst>
                <a:ext uri="{FF2B5EF4-FFF2-40B4-BE49-F238E27FC236}">
                  <a16:creationId xmlns:a16="http://schemas.microsoft.com/office/drawing/2014/main" id="{E62BCC05-FFDF-0182-F0F0-401CFD28F296}"/>
                </a:ext>
              </a:extLst>
            </p:cNvPr>
            <p:cNvSpPr/>
            <p:nvPr/>
          </p:nvSpPr>
          <p:spPr>
            <a:xfrm>
              <a:off x="11760428"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18A">
                <a:alpha val="79998"/>
              </a:srgbClr>
            </a:solidFill>
          </p:spPr>
          <p:txBody>
            <a:bodyPr wrap="square" lIns="0" tIns="0" rIns="0" bIns="0" rtlCol="0"/>
            <a:lstStyle/>
            <a:p>
              <a:endParaRPr/>
            </a:p>
          </p:txBody>
        </p:sp>
        <p:sp>
          <p:nvSpPr>
            <p:cNvPr id="2438" name="object 2445">
              <a:extLst>
                <a:ext uri="{FF2B5EF4-FFF2-40B4-BE49-F238E27FC236}">
                  <a16:creationId xmlns:a16="http://schemas.microsoft.com/office/drawing/2014/main" id="{AA421183-2A8C-89AD-D6CC-05E9F2D70130}"/>
                </a:ext>
              </a:extLst>
            </p:cNvPr>
            <p:cNvSpPr/>
            <p:nvPr/>
          </p:nvSpPr>
          <p:spPr>
            <a:xfrm>
              <a:off x="11799493" y="279105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B85">
                <a:alpha val="79998"/>
              </a:srgbClr>
            </a:solidFill>
          </p:spPr>
          <p:txBody>
            <a:bodyPr wrap="square" lIns="0" tIns="0" rIns="0" bIns="0" rtlCol="0"/>
            <a:lstStyle/>
            <a:p>
              <a:endParaRPr/>
            </a:p>
          </p:txBody>
        </p:sp>
        <p:sp>
          <p:nvSpPr>
            <p:cNvPr id="2439" name="object 2446">
              <a:extLst>
                <a:ext uri="{FF2B5EF4-FFF2-40B4-BE49-F238E27FC236}">
                  <a16:creationId xmlns:a16="http://schemas.microsoft.com/office/drawing/2014/main" id="{6744941E-9E75-819A-E8E7-01B71260C5D7}"/>
                </a:ext>
              </a:extLst>
            </p:cNvPr>
            <p:cNvSpPr/>
            <p:nvPr/>
          </p:nvSpPr>
          <p:spPr>
            <a:xfrm>
              <a:off x="11838546"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EC5F43">
                <a:alpha val="79998"/>
              </a:srgbClr>
            </a:solidFill>
          </p:spPr>
          <p:txBody>
            <a:bodyPr wrap="square" lIns="0" tIns="0" rIns="0" bIns="0" rtlCol="0"/>
            <a:lstStyle/>
            <a:p>
              <a:endParaRPr/>
            </a:p>
          </p:txBody>
        </p:sp>
        <p:sp>
          <p:nvSpPr>
            <p:cNvPr id="2440" name="object 2447">
              <a:extLst>
                <a:ext uri="{FF2B5EF4-FFF2-40B4-BE49-F238E27FC236}">
                  <a16:creationId xmlns:a16="http://schemas.microsoft.com/office/drawing/2014/main" id="{E1E63E0B-E183-9AB0-4B34-E15DF0ABDBAA}"/>
                </a:ext>
              </a:extLst>
            </p:cNvPr>
            <p:cNvSpPr/>
            <p:nvPr/>
          </p:nvSpPr>
          <p:spPr>
            <a:xfrm>
              <a:off x="11877611" y="2791053"/>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C67">
                <a:alpha val="79998"/>
              </a:srgbClr>
            </a:solidFill>
          </p:spPr>
          <p:txBody>
            <a:bodyPr wrap="square" lIns="0" tIns="0" rIns="0" bIns="0" rtlCol="0"/>
            <a:lstStyle/>
            <a:p>
              <a:endParaRPr/>
            </a:p>
          </p:txBody>
        </p:sp>
        <p:sp>
          <p:nvSpPr>
            <p:cNvPr id="2441" name="object 2448">
              <a:extLst>
                <a:ext uri="{FF2B5EF4-FFF2-40B4-BE49-F238E27FC236}">
                  <a16:creationId xmlns:a16="http://schemas.microsoft.com/office/drawing/2014/main" id="{98111784-7DEA-F15E-987C-A3B8ABF74267}"/>
                </a:ext>
              </a:extLst>
            </p:cNvPr>
            <p:cNvSpPr/>
            <p:nvPr/>
          </p:nvSpPr>
          <p:spPr>
            <a:xfrm>
              <a:off x="11916663"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sp>
          <p:nvSpPr>
            <p:cNvPr id="2442" name="object 2449">
              <a:extLst>
                <a:ext uri="{FF2B5EF4-FFF2-40B4-BE49-F238E27FC236}">
                  <a16:creationId xmlns:a16="http://schemas.microsoft.com/office/drawing/2014/main" id="{0B6C3F33-CE54-07B9-1FF9-28BBE9BDB01B}"/>
                </a:ext>
              </a:extLst>
            </p:cNvPr>
            <p:cNvSpPr/>
            <p:nvPr/>
          </p:nvSpPr>
          <p:spPr>
            <a:xfrm>
              <a:off x="11955729" y="2791053"/>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992">
                <a:alpha val="79998"/>
              </a:srgbClr>
            </a:solidFill>
          </p:spPr>
          <p:txBody>
            <a:bodyPr wrap="square" lIns="0" tIns="0" rIns="0" bIns="0" rtlCol="0"/>
            <a:lstStyle/>
            <a:p>
              <a:endParaRPr/>
            </a:p>
          </p:txBody>
        </p:sp>
        <p:sp>
          <p:nvSpPr>
            <p:cNvPr id="2443" name="object 2450">
              <a:extLst>
                <a:ext uri="{FF2B5EF4-FFF2-40B4-BE49-F238E27FC236}">
                  <a16:creationId xmlns:a16="http://schemas.microsoft.com/office/drawing/2014/main" id="{34EB2D70-9B41-6EA0-EAB6-99BADC5929CD}"/>
                </a:ext>
              </a:extLst>
            </p:cNvPr>
            <p:cNvSpPr/>
            <p:nvPr/>
          </p:nvSpPr>
          <p:spPr>
            <a:xfrm>
              <a:off x="10041851"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E69">
                <a:alpha val="79998"/>
              </a:srgbClr>
            </a:solidFill>
          </p:spPr>
          <p:txBody>
            <a:bodyPr wrap="square" lIns="0" tIns="0" rIns="0" bIns="0" rtlCol="0"/>
            <a:lstStyle/>
            <a:p>
              <a:endParaRPr/>
            </a:p>
          </p:txBody>
        </p:sp>
        <p:sp>
          <p:nvSpPr>
            <p:cNvPr id="2444" name="object 2451">
              <a:extLst>
                <a:ext uri="{FF2B5EF4-FFF2-40B4-BE49-F238E27FC236}">
                  <a16:creationId xmlns:a16="http://schemas.microsoft.com/office/drawing/2014/main" id="{D433BADE-71C9-A565-E371-D6870980FB9B}"/>
                </a:ext>
              </a:extLst>
            </p:cNvPr>
            <p:cNvSpPr/>
            <p:nvPr/>
          </p:nvSpPr>
          <p:spPr>
            <a:xfrm>
              <a:off x="10080904"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6A3">
                <a:alpha val="79998"/>
              </a:srgbClr>
            </a:solidFill>
          </p:spPr>
          <p:txBody>
            <a:bodyPr wrap="square" lIns="0" tIns="0" rIns="0" bIns="0" rtlCol="0"/>
            <a:lstStyle/>
            <a:p>
              <a:endParaRPr/>
            </a:p>
          </p:txBody>
        </p:sp>
        <p:sp>
          <p:nvSpPr>
            <p:cNvPr id="2445" name="object 2452">
              <a:extLst>
                <a:ext uri="{FF2B5EF4-FFF2-40B4-BE49-F238E27FC236}">
                  <a16:creationId xmlns:a16="http://schemas.microsoft.com/office/drawing/2014/main" id="{4CA7CE29-4FF0-2789-49A7-EEE33D41E124}"/>
                </a:ext>
              </a:extLst>
            </p:cNvPr>
            <p:cNvSpPr/>
            <p:nvPr/>
          </p:nvSpPr>
          <p:spPr>
            <a:xfrm>
              <a:off x="10119956"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D77">
                <a:alpha val="79998"/>
              </a:srgbClr>
            </a:solidFill>
          </p:spPr>
          <p:txBody>
            <a:bodyPr wrap="square" lIns="0" tIns="0" rIns="0" bIns="0" rtlCol="0"/>
            <a:lstStyle/>
            <a:p>
              <a:endParaRPr/>
            </a:p>
          </p:txBody>
        </p:sp>
        <p:sp>
          <p:nvSpPr>
            <p:cNvPr id="2446" name="object 2453">
              <a:extLst>
                <a:ext uri="{FF2B5EF4-FFF2-40B4-BE49-F238E27FC236}">
                  <a16:creationId xmlns:a16="http://schemas.microsoft.com/office/drawing/2014/main" id="{2F81D81F-AE3E-75EA-8D7D-32E5823F10AD}"/>
                </a:ext>
              </a:extLst>
            </p:cNvPr>
            <p:cNvSpPr/>
            <p:nvPr/>
          </p:nvSpPr>
          <p:spPr>
            <a:xfrm>
              <a:off x="10159022"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089">
                <a:alpha val="79998"/>
              </a:srgbClr>
            </a:solidFill>
          </p:spPr>
          <p:txBody>
            <a:bodyPr wrap="square" lIns="0" tIns="0" rIns="0" bIns="0" rtlCol="0"/>
            <a:lstStyle/>
            <a:p>
              <a:endParaRPr/>
            </a:p>
          </p:txBody>
        </p:sp>
        <p:sp>
          <p:nvSpPr>
            <p:cNvPr id="2447" name="object 2454">
              <a:extLst>
                <a:ext uri="{FF2B5EF4-FFF2-40B4-BE49-F238E27FC236}">
                  <a16:creationId xmlns:a16="http://schemas.microsoft.com/office/drawing/2014/main" id="{4E831242-BED3-A640-279A-4AE6BB88B3FF}"/>
                </a:ext>
              </a:extLst>
            </p:cNvPr>
            <p:cNvSpPr/>
            <p:nvPr/>
          </p:nvSpPr>
          <p:spPr>
            <a:xfrm>
              <a:off x="10198087"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B85">
                <a:alpha val="79998"/>
              </a:srgbClr>
            </a:solidFill>
          </p:spPr>
          <p:txBody>
            <a:bodyPr wrap="square" lIns="0" tIns="0" rIns="0" bIns="0" rtlCol="0"/>
            <a:lstStyle/>
            <a:p>
              <a:endParaRPr/>
            </a:p>
          </p:txBody>
        </p:sp>
        <p:sp>
          <p:nvSpPr>
            <p:cNvPr id="2448" name="object 2455">
              <a:extLst>
                <a:ext uri="{FF2B5EF4-FFF2-40B4-BE49-F238E27FC236}">
                  <a16:creationId xmlns:a16="http://schemas.microsoft.com/office/drawing/2014/main" id="{9EC6DF9D-B16E-9A0B-8545-BA2391400D65}"/>
                </a:ext>
              </a:extLst>
            </p:cNvPr>
            <p:cNvSpPr/>
            <p:nvPr/>
          </p:nvSpPr>
          <p:spPr>
            <a:xfrm>
              <a:off x="10237139"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872">
                <a:alpha val="79998"/>
              </a:srgbClr>
            </a:solidFill>
          </p:spPr>
          <p:txBody>
            <a:bodyPr wrap="square" lIns="0" tIns="0" rIns="0" bIns="0" rtlCol="0"/>
            <a:lstStyle/>
            <a:p>
              <a:endParaRPr/>
            </a:p>
          </p:txBody>
        </p:sp>
        <p:sp>
          <p:nvSpPr>
            <p:cNvPr id="2449" name="object 2456">
              <a:extLst>
                <a:ext uri="{FF2B5EF4-FFF2-40B4-BE49-F238E27FC236}">
                  <a16:creationId xmlns:a16="http://schemas.microsoft.com/office/drawing/2014/main" id="{4F15EB29-D894-6275-FCD1-5144A275BCF5}"/>
                </a:ext>
              </a:extLst>
            </p:cNvPr>
            <p:cNvSpPr/>
            <p:nvPr/>
          </p:nvSpPr>
          <p:spPr>
            <a:xfrm>
              <a:off x="10276192"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58E">
                <a:alpha val="79998"/>
              </a:srgbClr>
            </a:solidFill>
          </p:spPr>
          <p:txBody>
            <a:bodyPr wrap="square" lIns="0" tIns="0" rIns="0" bIns="0" rtlCol="0"/>
            <a:lstStyle/>
            <a:p>
              <a:endParaRPr/>
            </a:p>
          </p:txBody>
        </p:sp>
        <p:sp>
          <p:nvSpPr>
            <p:cNvPr id="2450" name="object 2457">
              <a:extLst>
                <a:ext uri="{FF2B5EF4-FFF2-40B4-BE49-F238E27FC236}">
                  <a16:creationId xmlns:a16="http://schemas.microsoft.com/office/drawing/2014/main" id="{09ADEA29-6AB0-0F63-06EF-701413024E76}"/>
                </a:ext>
              </a:extLst>
            </p:cNvPr>
            <p:cNvSpPr/>
            <p:nvPr/>
          </p:nvSpPr>
          <p:spPr>
            <a:xfrm>
              <a:off x="10315257"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F6A">
                <a:alpha val="79998"/>
              </a:srgbClr>
            </a:solidFill>
          </p:spPr>
          <p:txBody>
            <a:bodyPr wrap="square" lIns="0" tIns="0" rIns="0" bIns="0" rtlCol="0"/>
            <a:lstStyle/>
            <a:p>
              <a:endParaRPr/>
            </a:p>
          </p:txBody>
        </p:sp>
        <p:sp>
          <p:nvSpPr>
            <p:cNvPr id="2451" name="object 2458">
              <a:extLst>
                <a:ext uri="{FF2B5EF4-FFF2-40B4-BE49-F238E27FC236}">
                  <a16:creationId xmlns:a16="http://schemas.microsoft.com/office/drawing/2014/main" id="{476C0724-454C-737D-D4E7-DA64C921AA33}"/>
                </a:ext>
              </a:extLst>
            </p:cNvPr>
            <p:cNvSpPr/>
            <p:nvPr/>
          </p:nvSpPr>
          <p:spPr>
            <a:xfrm>
              <a:off x="10354309"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27B">
                <a:alpha val="79998"/>
              </a:srgbClr>
            </a:solidFill>
          </p:spPr>
          <p:txBody>
            <a:bodyPr wrap="square" lIns="0" tIns="0" rIns="0" bIns="0" rtlCol="0"/>
            <a:lstStyle/>
            <a:p>
              <a:endParaRPr/>
            </a:p>
          </p:txBody>
        </p:sp>
        <p:sp>
          <p:nvSpPr>
            <p:cNvPr id="2452" name="object 2459">
              <a:extLst>
                <a:ext uri="{FF2B5EF4-FFF2-40B4-BE49-F238E27FC236}">
                  <a16:creationId xmlns:a16="http://schemas.microsoft.com/office/drawing/2014/main" id="{ECBD61EC-05EF-D489-F808-B6C032369332}"/>
                </a:ext>
              </a:extLst>
            </p:cNvPr>
            <p:cNvSpPr/>
            <p:nvPr/>
          </p:nvSpPr>
          <p:spPr>
            <a:xfrm>
              <a:off x="10393375"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68F">
                <a:alpha val="79998"/>
              </a:srgbClr>
            </a:solidFill>
          </p:spPr>
          <p:txBody>
            <a:bodyPr wrap="square" lIns="0" tIns="0" rIns="0" bIns="0" rtlCol="0"/>
            <a:lstStyle/>
            <a:p>
              <a:endParaRPr/>
            </a:p>
          </p:txBody>
        </p:sp>
        <p:sp>
          <p:nvSpPr>
            <p:cNvPr id="2453" name="object 2460">
              <a:extLst>
                <a:ext uri="{FF2B5EF4-FFF2-40B4-BE49-F238E27FC236}">
                  <a16:creationId xmlns:a16="http://schemas.microsoft.com/office/drawing/2014/main" id="{187C882A-D6C2-D4FD-3AB5-F72EA5510674}"/>
                </a:ext>
              </a:extLst>
            </p:cNvPr>
            <p:cNvSpPr/>
            <p:nvPr/>
          </p:nvSpPr>
          <p:spPr>
            <a:xfrm>
              <a:off x="10432440"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B75">
                <a:alpha val="79998"/>
              </a:srgbClr>
            </a:solidFill>
          </p:spPr>
          <p:txBody>
            <a:bodyPr wrap="square" lIns="0" tIns="0" rIns="0" bIns="0" rtlCol="0"/>
            <a:lstStyle/>
            <a:p>
              <a:endParaRPr/>
            </a:p>
          </p:txBody>
        </p:sp>
        <p:sp>
          <p:nvSpPr>
            <p:cNvPr id="2454" name="object 2461">
              <a:extLst>
                <a:ext uri="{FF2B5EF4-FFF2-40B4-BE49-F238E27FC236}">
                  <a16:creationId xmlns:a16="http://schemas.microsoft.com/office/drawing/2014/main" id="{F4F66806-C46D-093A-7177-DBA6768ACEC5}"/>
                </a:ext>
              </a:extLst>
            </p:cNvPr>
            <p:cNvSpPr/>
            <p:nvPr/>
          </p:nvSpPr>
          <p:spPr>
            <a:xfrm>
              <a:off x="10471492"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A84">
                <a:alpha val="79998"/>
              </a:srgbClr>
            </a:solidFill>
          </p:spPr>
          <p:txBody>
            <a:bodyPr wrap="square" lIns="0" tIns="0" rIns="0" bIns="0" rtlCol="0"/>
            <a:lstStyle/>
            <a:p>
              <a:endParaRPr/>
            </a:p>
          </p:txBody>
        </p:sp>
        <p:sp>
          <p:nvSpPr>
            <p:cNvPr id="2455" name="object 2462">
              <a:extLst>
                <a:ext uri="{FF2B5EF4-FFF2-40B4-BE49-F238E27FC236}">
                  <a16:creationId xmlns:a16="http://schemas.microsoft.com/office/drawing/2014/main" id="{5EBA0DCA-9B41-C20E-4AFF-209D0273BB7F}"/>
                </a:ext>
              </a:extLst>
            </p:cNvPr>
            <p:cNvSpPr/>
            <p:nvPr/>
          </p:nvSpPr>
          <p:spPr>
            <a:xfrm>
              <a:off x="10510545"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2456" name="object 2463">
              <a:extLst>
                <a:ext uri="{FF2B5EF4-FFF2-40B4-BE49-F238E27FC236}">
                  <a16:creationId xmlns:a16="http://schemas.microsoft.com/office/drawing/2014/main" id="{09260856-8F3E-A2D2-5439-BD26B3FA792A}"/>
                </a:ext>
              </a:extLst>
            </p:cNvPr>
            <p:cNvSpPr/>
            <p:nvPr/>
          </p:nvSpPr>
          <p:spPr>
            <a:xfrm>
              <a:off x="10549610"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A671">
                <a:alpha val="79998"/>
              </a:srgbClr>
            </a:solidFill>
          </p:spPr>
          <p:txBody>
            <a:bodyPr wrap="square" lIns="0" tIns="0" rIns="0" bIns="0" rtlCol="0"/>
            <a:lstStyle/>
            <a:p>
              <a:endParaRPr/>
            </a:p>
          </p:txBody>
        </p:sp>
        <p:sp>
          <p:nvSpPr>
            <p:cNvPr id="2457" name="object 2464">
              <a:extLst>
                <a:ext uri="{FF2B5EF4-FFF2-40B4-BE49-F238E27FC236}">
                  <a16:creationId xmlns:a16="http://schemas.microsoft.com/office/drawing/2014/main" id="{8FF4CC1F-4EF3-21D4-EEE5-214E4436FBC2}"/>
                </a:ext>
              </a:extLst>
            </p:cNvPr>
            <p:cNvSpPr/>
            <p:nvPr/>
          </p:nvSpPr>
          <p:spPr>
            <a:xfrm>
              <a:off x="10588675"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C85">
                <a:alpha val="79998"/>
              </a:srgbClr>
            </a:solidFill>
          </p:spPr>
          <p:txBody>
            <a:bodyPr wrap="square" lIns="0" tIns="0" rIns="0" bIns="0" rtlCol="0"/>
            <a:lstStyle/>
            <a:p>
              <a:endParaRPr/>
            </a:p>
          </p:txBody>
        </p:sp>
        <p:sp>
          <p:nvSpPr>
            <p:cNvPr id="2458" name="object 2465">
              <a:extLst>
                <a:ext uri="{FF2B5EF4-FFF2-40B4-BE49-F238E27FC236}">
                  <a16:creationId xmlns:a16="http://schemas.microsoft.com/office/drawing/2014/main" id="{D59DD5EF-1883-86F5-994C-CD631FF71D31}"/>
                </a:ext>
              </a:extLst>
            </p:cNvPr>
            <p:cNvSpPr/>
            <p:nvPr/>
          </p:nvSpPr>
          <p:spPr>
            <a:xfrm>
              <a:off x="10627728"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68F">
                <a:alpha val="79998"/>
              </a:srgbClr>
            </a:solidFill>
          </p:spPr>
          <p:txBody>
            <a:bodyPr wrap="square" lIns="0" tIns="0" rIns="0" bIns="0" rtlCol="0"/>
            <a:lstStyle/>
            <a:p>
              <a:endParaRPr/>
            </a:p>
          </p:txBody>
        </p:sp>
        <p:sp>
          <p:nvSpPr>
            <p:cNvPr id="2459" name="object 2466">
              <a:extLst>
                <a:ext uri="{FF2B5EF4-FFF2-40B4-BE49-F238E27FC236}">
                  <a16:creationId xmlns:a16="http://schemas.microsoft.com/office/drawing/2014/main" id="{B88A260B-301E-5CE4-8262-E8561A8A8033}"/>
                </a:ext>
              </a:extLst>
            </p:cNvPr>
            <p:cNvSpPr/>
            <p:nvPr/>
          </p:nvSpPr>
          <p:spPr>
            <a:xfrm>
              <a:off x="10666780"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D77">
                <a:alpha val="79998"/>
              </a:srgbClr>
            </a:solidFill>
          </p:spPr>
          <p:txBody>
            <a:bodyPr wrap="square" lIns="0" tIns="0" rIns="0" bIns="0" rtlCol="0"/>
            <a:lstStyle/>
            <a:p>
              <a:endParaRPr/>
            </a:p>
          </p:txBody>
        </p:sp>
        <p:sp>
          <p:nvSpPr>
            <p:cNvPr id="2460" name="object 2467">
              <a:extLst>
                <a:ext uri="{FF2B5EF4-FFF2-40B4-BE49-F238E27FC236}">
                  <a16:creationId xmlns:a16="http://schemas.microsoft.com/office/drawing/2014/main" id="{13951B24-2A8A-3699-9F67-429D8E01C18F}"/>
                </a:ext>
              </a:extLst>
            </p:cNvPr>
            <p:cNvSpPr/>
            <p:nvPr/>
          </p:nvSpPr>
          <p:spPr>
            <a:xfrm>
              <a:off x="10705845"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29C">
                <a:alpha val="79998"/>
              </a:srgbClr>
            </a:solidFill>
          </p:spPr>
          <p:txBody>
            <a:bodyPr wrap="square" lIns="0" tIns="0" rIns="0" bIns="0" rtlCol="0"/>
            <a:lstStyle/>
            <a:p>
              <a:endParaRPr/>
            </a:p>
          </p:txBody>
        </p:sp>
        <p:sp>
          <p:nvSpPr>
            <p:cNvPr id="2461" name="object 2468">
              <a:extLst>
                <a:ext uri="{FF2B5EF4-FFF2-40B4-BE49-F238E27FC236}">
                  <a16:creationId xmlns:a16="http://schemas.microsoft.com/office/drawing/2014/main" id="{120E17DB-E6C8-F847-92EC-F09231FE0611}"/>
                </a:ext>
              </a:extLst>
            </p:cNvPr>
            <p:cNvSpPr/>
            <p:nvPr/>
          </p:nvSpPr>
          <p:spPr>
            <a:xfrm>
              <a:off x="10744911"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67B51">
                <a:alpha val="79998"/>
              </a:srgbClr>
            </a:solidFill>
          </p:spPr>
          <p:txBody>
            <a:bodyPr wrap="square" lIns="0" tIns="0" rIns="0" bIns="0" rtlCol="0"/>
            <a:lstStyle/>
            <a:p>
              <a:endParaRPr/>
            </a:p>
          </p:txBody>
        </p:sp>
        <p:sp>
          <p:nvSpPr>
            <p:cNvPr id="2462" name="object 2469">
              <a:extLst>
                <a:ext uri="{FF2B5EF4-FFF2-40B4-BE49-F238E27FC236}">
                  <a16:creationId xmlns:a16="http://schemas.microsoft.com/office/drawing/2014/main" id="{AB446825-99CE-FE7F-D729-5093831903F4}"/>
                </a:ext>
              </a:extLst>
            </p:cNvPr>
            <p:cNvSpPr/>
            <p:nvPr/>
          </p:nvSpPr>
          <p:spPr>
            <a:xfrm>
              <a:off x="10783963"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18A">
                <a:alpha val="79998"/>
              </a:srgbClr>
            </a:solidFill>
          </p:spPr>
          <p:txBody>
            <a:bodyPr wrap="square" lIns="0" tIns="0" rIns="0" bIns="0" rtlCol="0"/>
            <a:lstStyle/>
            <a:p>
              <a:endParaRPr/>
            </a:p>
          </p:txBody>
        </p:sp>
        <p:sp>
          <p:nvSpPr>
            <p:cNvPr id="2463" name="object 2470">
              <a:extLst>
                <a:ext uri="{FF2B5EF4-FFF2-40B4-BE49-F238E27FC236}">
                  <a16:creationId xmlns:a16="http://schemas.microsoft.com/office/drawing/2014/main" id="{C6E36BE1-C491-F9D4-0EC6-1255845AA455}"/>
                </a:ext>
              </a:extLst>
            </p:cNvPr>
            <p:cNvSpPr/>
            <p:nvPr/>
          </p:nvSpPr>
          <p:spPr>
            <a:xfrm>
              <a:off x="10823016"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F88">
                <a:alpha val="79998"/>
              </a:srgbClr>
            </a:solidFill>
          </p:spPr>
          <p:txBody>
            <a:bodyPr wrap="square" lIns="0" tIns="0" rIns="0" bIns="0" rtlCol="0"/>
            <a:lstStyle/>
            <a:p>
              <a:endParaRPr/>
            </a:p>
          </p:txBody>
        </p:sp>
        <p:sp>
          <p:nvSpPr>
            <p:cNvPr id="2464" name="object 2471">
              <a:extLst>
                <a:ext uri="{FF2B5EF4-FFF2-40B4-BE49-F238E27FC236}">
                  <a16:creationId xmlns:a16="http://schemas.microsoft.com/office/drawing/2014/main" id="{8BEFB395-4EA9-8C31-AFD4-5FD8B4D7BFF9}"/>
                </a:ext>
              </a:extLst>
            </p:cNvPr>
            <p:cNvSpPr/>
            <p:nvPr/>
          </p:nvSpPr>
          <p:spPr>
            <a:xfrm>
              <a:off x="10862081"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B57E">
                <a:alpha val="79998"/>
              </a:srgbClr>
            </a:solidFill>
          </p:spPr>
          <p:txBody>
            <a:bodyPr wrap="square" lIns="0" tIns="0" rIns="0" bIns="0" rtlCol="0"/>
            <a:lstStyle/>
            <a:p>
              <a:endParaRPr/>
            </a:p>
          </p:txBody>
        </p:sp>
        <p:sp>
          <p:nvSpPr>
            <p:cNvPr id="2465" name="object 2472">
              <a:extLst>
                <a:ext uri="{FF2B5EF4-FFF2-40B4-BE49-F238E27FC236}">
                  <a16:creationId xmlns:a16="http://schemas.microsoft.com/office/drawing/2014/main" id="{DD15057F-FC02-D420-5292-838211D3278A}"/>
                </a:ext>
              </a:extLst>
            </p:cNvPr>
            <p:cNvSpPr/>
            <p:nvPr/>
          </p:nvSpPr>
          <p:spPr>
            <a:xfrm>
              <a:off x="10901146"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A94">
                <a:alpha val="79998"/>
              </a:srgbClr>
            </a:solidFill>
          </p:spPr>
          <p:txBody>
            <a:bodyPr wrap="square" lIns="0" tIns="0" rIns="0" bIns="0" rtlCol="0"/>
            <a:lstStyle/>
            <a:p>
              <a:endParaRPr/>
            </a:p>
          </p:txBody>
        </p:sp>
        <p:sp>
          <p:nvSpPr>
            <p:cNvPr id="2466" name="object 2473">
              <a:extLst>
                <a:ext uri="{FF2B5EF4-FFF2-40B4-BE49-F238E27FC236}">
                  <a16:creationId xmlns:a16="http://schemas.microsoft.com/office/drawing/2014/main" id="{CD3CDA0A-95E8-E79F-35E3-2876F8035EB5}"/>
                </a:ext>
              </a:extLst>
            </p:cNvPr>
            <p:cNvSpPr/>
            <p:nvPr/>
          </p:nvSpPr>
          <p:spPr>
            <a:xfrm>
              <a:off x="10940199"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2467" name="object 2474">
              <a:extLst>
                <a:ext uri="{FF2B5EF4-FFF2-40B4-BE49-F238E27FC236}">
                  <a16:creationId xmlns:a16="http://schemas.microsoft.com/office/drawing/2014/main" id="{EF17CAE5-CDE6-176C-1823-B3457A7A4B9C}"/>
                </a:ext>
              </a:extLst>
            </p:cNvPr>
            <p:cNvSpPr/>
            <p:nvPr/>
          </p:nvSpPr>
          <p:spPr>
            <a:xfrm>
              <a:off x="10979251"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AF79">
                <a:alpha val="79998"/>
              </a:srgbClr>
            </a:solidFill>
          </p:spPr>
          <p:txBody>
            <a:bodyPr wrap="square" lIns="0" tIns="0" rIns="0" bIns="0" rtlCol="0"/>
            <a:lstStyle/>
            <a:p>
              <a:endParaRPr/>
            </a:p>
          </p:txBody>
        </p:sp>
        <p:sp>
          <p:nvSpPr>
            <p:cNvPr id="2468" name="object 2475">
              <a:extLst>
                <a:ext uri="{FF2B5EF4-FFF2-40B4-BE49-F238E27FC236}">
                  <a16:creationId xmlns:a16="http://schemas.microsoft.com/office/drawing/2014/main" id="{3A28020E-5724-7E87-776D-F16735CE890C}"/>
                </a:ext>
              </a:extLst>
            </p:cNvPr>
            <p:cNvSpPr/>
            <p:nvPr/>
          </p:nvSpPr>
          <p:spPr>
            <a:xfrm>
              <a:off x="11018316"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089">
                <a:alpha val="79998"/>
              </a:srgbClr>
            </a:solidFill>
          </p:spPr>
          <p:txBody>
            <a:bodyPr wrap="square" lIns="0" tIns="0" rIns="0" bIns="0" rtlCol="0"/>
            <a:lstStyle/>
            <a:p>
              <a:endParaRPr/>
            </a:p>
          </p:txBody>
        </p:sp>
        <p:sp>
          <p:nvSpPr>
            <p:cNvPr id="2469" name="object 2476">
              <a:extLst>
                <a:ext uri="{FF2B5EF4-FFF2-40B4-BE49-F238E27FC236}">
                  <a16:creationId xmlns:a16="http://schemas.microsoft.com/office/drawing/2014/main" id="{CBBFA1E3-75B1-87D7-8A13-0A8F80B24C6A}"/>
                </a:ext>
              </a:extLst>
            </p:cNvPr>
            <p:cNvSpPr/>
            <p:nvPr/>
          </p:nvSpPr>
          <p:spPr>
            <a:xfrm>
              <a:off x="11057369"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A93">
                <a:alpha val="79998"/>
              </a:srgbClr>
            </a:solidFill>
          </p:spPr>
          <p:txBody>
            <a:bodyPr wrap="square" lIns="0" tIns="0" rIns="0" bIns="0" rtlCol="0"/>
            <a:lstStyle/>
            <a:p>
              <a:endParaRPr/>
            </a:p>
          </p:txBody>
        </p:sp>
        <p:sp>
          <p:nvSpPr>
            <p:cNvPr id="2470" name="object 2477">
              <a:extLst>
                <a:ext uri="{FF2B5EF4-FFF2-40B4-BE49-F238E27FC236}">
                  <a16:creationId xmlns:a16="http://schemas.microsoft.com/office/drawing/2014/main" id="{AA8E82AB-54AC-F3FC-70C5-0846715D05D6}"/>
                </a:ext>
              </a:extLst>
            </p:cNvPr>
            <p:cNvSpPr/>
            <p:nvPr/>
          </p:nvSpPr>
          <p:spPr>
            <a:xfrm>
              <a:off x="11096434"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992">
                <a:alpha val="79998"/>
              </a:srgbClr>
            </a:solidFill>
          </p:spPr>
          <p:txBody>
            <a:bodyPr wrap="square" lIns="0" tIns="0" rIns="0" bIns="0" rtlCol="0"/>
            <a:lstStyle/>
            <a:p>
              <a:endParaRPr/>
            </a:p>
          </p:txBody>
        </p:sp>
        <p:sp>
          <p:nvSpPr>
            <p:cNvPr id="2471" name="object 2478">
              <a:extLst>
                <a:ext uri="{FF2B5EF4-FFF2-40B4-BE49-F238E27FC236}">
                  <a16:creationId xmlns:a16="http://schemas.microsoft.com/office/drawing/2014/main" id="{306B1722-CE10-D03C-9005-16E2CAD36F2B}"/>
                </a:ext>
              </a:extLst>
            </p:cNvPr>
            <p:cNvSpPr/>
            <p:nvPr/>
          </p:nvSpPr>
          <p:spPr>
            <a:xfrm>
              <a:off x="11135499"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DFB5">
                <a:alpha val="79998"/>
              </a:srgbClr>
            </a:solidFill>
          </p:spPr>
          <p:txBody>
            <a:bodyPr wrap="square" lIns="0" tIns="0" rIns="0" bIns="0" rtlCol="0"/>
            <a:lstStyle/>
            <a:p>
              <a:endParaRPr/>
            </a:p>
          </p:txBody>
        </p:sp>
        <p:sp>
          <p:nvSpPr>
            <p:cNvPr id="2472" name="object 2479">
              <a:extLst>
                <a:ext uri="{FF2B5EF4-FFF2-40B4-BE49-F238E27FC236}">
                  <a16:creationId xmlns:a16="http://schemas.microsoft.com/office/drawing/2014/main" id="{611F9B6A-D551-6800-65CD-01FE9EA49F6D}"/>
                </a:ext>
              </a:extLst>
            </p:cNvPr>
            <p:cNvSpPr/>
            <p:nvPr/>
          </p:nvSpPr>
          <p:spPr>
            <a:xfrm>
              <a:off x="11174552"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98254">
                <a:alpha val="79998"/>
              </a:srgbClr>
            </a:solidFill>
          </p:spPr>
          <p:txBody>
            <a:bodyPr wrap="square" lIns="0" tIns="0" rIns="0" bIns="0" rtlCol="0"/>
            <a:lstStyle/>
            <a:p>
              <a:endParaRPr/>
            </a:p>
          </p:txBody>
        </p:sp>
        <p:sp>
          <p:nvSpPr>
            <p:cNvPr id="2473" name="object 2480">
              <a:extLst>
                <a:ext uri="{FF2B5EF4-FFF2-40B4-BE49-F238E27FC236}">
                  <a16:creationId xmlns:a16="http://schemas.microsoft.com/office/drawing/2014/main" id="{EBE20319-EB6A-6482-F83D-36BDEB903A72}"/>
                </a:ext>
              </a:extLst>
            </p:cNvPr>
            <p:cNvSpPr/>
            <p:nvPr/>
          </p:nvSpPr>
          <p:spPr>
            <a:xfrm>
              <a:off x="11213604"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CA56F">
                <a:alpha val="79998"/>
              </a:srgbClr>
            </a:solidFill>
          </p:spPr>
          <p:txBody>
            <a:bodyPr wrap="square" lIns="0" tIns="0" rIns="0" bIns="0" rtlCol="0"/>
            <a:lstStyle/>
            <a:p>
              <a:endParaRPr/>
            </a:p>
          </p:txBody>
        </p:sp>
        <p:sp>
          <p:nvSpPr>
            <p:cNvPr id="2474" name="object 2481">
              <a:extLst>
                <a:ext uri="{FF2B5EF4-FFF2-40B4-BE49-F238E27FC236}">
                  <a16:creationId xmlns:a16="http://schemas.microsoft.com/office/drawing/2014/main" id="{4CD1A906-6F12-7F93-2033-A32527AFA268}"/>
                </a:ext>
              </a:extLst>
            </p:cNvPr>
            <p:cNvSpPr/>
            <p:nvPr/>
          </p:nvSpPr>
          <p:spPr>
            <a:xfrm>
              <a:off x="11252669"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37D">
                <a:alpha val="79998"/>
              </a:srgbClr>
            </a:solidFill>
          </p:spPr>
          <p:txBody>
            <a:bodyPr wrap="square" lIns="0" tIns="0" rIns="0" bIns="0" rtlCol="0"/>
            <a:lstStyle/>
            <a:p>
              <a:endParaRPr/>
            </a:p>
          </p:txBody>
        </p:sp>
        <p:sp>
          <p:nvSpPr>
            <p:cNvPr id="2475" name="object 2482">
              <a:extLst>
                <a:ext uri="{FF2B5EF4-FFF2-40B4-BE49-F238E27FC236}">
                  <a16:creationId xmlns:a16="http://schemas.microsoft.com/office/drawing/2014/main" id="{DEB2A690-E9F1-3A05-CDDE-013EF9E1D69F}"/>
                </a:ext>
              </a:extLst>
            </p:cNvPr>
            <p:cNvSpPr/>
            <p:nvPr/>
          </p:nvSpPr>
          <p:spPr>
            <a:xfrm>
              <a:off x="11291734"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F6A">
                <a:alpha val="79998"/>
              </a:srgbClr>
            </a:solidFill>
          </p:spPr>
          <p:txBody>
            <a:bodyPr wrap="square" lIns="0" tIns="0" rIns="0" bIns="0" rtlCol="0"/>
            <a:lstStyle/>
            <a:p>
              <a:endParaRPr/>
            </a:p>
          </p:txBody>
        </p:sp>
        <p:sp>
          <p:nvSpPr>
            <p:cNvPr id="2476" name="object 2483">
              <a:extLst>
                <a:ext uri="{FF2B5EF4-FFF2-40B4-BE49-F238E27FC236}">
                  <a16:creationId xmlns:a16="http://schemas.microsoft.com/office/drawing/2014/main" id="{463793E6-B321-2487-AD28-90CC8FF61B5C}"/>
                </a:ext>
              </a:extLst>
            </p:cNvPr>
            <p:cNvSpPr/>
            <p:nvPr/>
          </p:nvSpPr>
          <p:spPr>
            <a:xfrm>
              <a:off x="11330787"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E97">
                <a:alpha val="79998"/>
              </a:srgbClr>
            </a:solidFill>
          </p:spPr>
          <p:txBody>
            <a:bodyPr wrap="square" lIns="0" tIns="0" rIns="0" bIns="0" rtlCol="0"/>
            <a:lstStyle/>
            <a:p>
              <a:endParaRPr/>
            </a:p>
          </p:txBody>
        </p:sp>
        <p:sp>
          <p:nvSpPr>
            <p:cNvPr id="2477" name="object 2484">
              <a:extLst>
                <a:ext uri="{FF2B5EF4-FFF2-40B4-BE49-F238E27FC236}">
                  <a16:creationId xmlns:a16="http://schemas.microsoft.com/office/drawing/2014/main" id="{30FC813B-FBD4-1171-31F5-1A63A150124A}"/>
                </a:ext>
              </a:extLst>
            </p:cNvPr>
            <p:cNvSpPr/>
            <p:nvPr/>
          </p:nvSpPr>
          <p:spPr>
            <a:xfrm>
              <a:off x="11369840"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A84">
                <a:alpha val="79998"/>
              </a:srgbClr>
            </a:solidFill>
          </p:spPr>
          <p:txBody>
            <a:bodyPr wrap="square" lIns="0" tIns="0" rIns="0" bIns="0" rtlCol="0"/>
            <a:lstStyle/>
            <a:p>
              <a:endParaRPr/>
            </a:p>
          </p:txBody>
        </p:sp>
        <p:sp>
          <p:nvSpPr>
            <p:cNvPr id="2478" name="object 2485">
              <a:extLst>
                <a:ext uri="{FF2B5EF4-FFF2-40B4-BE49-F238E27FC236}">
                  <a16:creationId xmlns:a16="http://schemas.microsoft.com/office/drawing/2014/main" id="{D6F5F911-BFE7-7BBE-DC5B-A327E7E6CC5F}"/>
                </a:ext>
              </a:extLst>
            </p:cNvPr>
            <p:cNvSpPr/>
            <p:nvPr/>
          </p:nvSpPr>
          <p:spPr>
            <a:xfrm>
              <a:off x="11408905"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49F">
                <a:alpha val="79998"/>
              </a:srgbClr>
            </a:solidFill>
          </p:spPr>
          <p:txBody>
            <a:bodyPr wrap="square" lIns="0" tIns="0" rIns="0" bIns="0" rtlCol="0"/>
            <a:lstStyle/>
            <a:p>
              <a:endParaRPr/>
            </a:p>
          </p:txBody>
        </p:sp>
        <p:sp>
          <p:nvSpPr>
            <p:cNvPr id="2479" name="object 2486">
              <a:extLst>
                <a:ext uri="{FF2B5EF4-FFF2-40B4-BE49-F238E27FC236}">
                  <a16:creationId xmlns:a16="http://schemas.microsoft.com/office/drawing/2014/main" id="{DF3C19A4-86C1-DA93-446B-29AFA9C2C266}"/>
                </a:ext>
              </a:extLst>
            </p:cNvPr>
            <p:cNvSpPr/>
            <p:nvPr/>
          </p:nvSpPr>
          <p:spPr>
            <a:xfrm>
              <a:off x="11447970"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C915C">
                <a:alpha val="79998"/>
              </a:srgbClr>
            </a:solidFill>
          </p:spPr>
          <p:txBody>
            <a:bodyPr wrap="square" lIns="0" tIns="0" rIns="0" bIns="0" rtlCol="0"/>
            <a:lstStyle/>
            <a:p>
              <a:endParaRPr/>
            </a:p>
          </p:txBody>
        </p:sp>
        <p:sp>
          <p:nvSpPr>
            <p:cNvPr id="2480" name="object 2487">
              <a:extLst>
                <a:ext uri="{FF2B5EF4-FFF2-40B4-BE49-F238E27FC236}">
                  <a16:creationId xmlns:a16="http://schemas.microsoft.com/office/drawing/2014/main" id="{DCEBE519-D8C9-17E1-D361-93D8B1C194BD}"/>
                </a:ext>
              </a:extLst>
            </p:cNvPr>
            <p:cNvSpPr/>
            <p:nvPr/>
          </p:nvSpPr>
          <p:spPr>
            <a:xfrm>
              <a:off x="11487022"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2481" name="object 2488">
              <a:extLst>
                <a:ext uri="{FF2B5EF4-FFF2-40B4-BE49-F238E27FC236}">
                  <a16:creationId xmlns:a16="http://schemas.microsoft.com/office/drawing/2014/main" id="{DDB8B6FD-122E-B9CA-775C-613A90AACA90}"/>
                </a:ext>
              </a:extLst>
            </p:cNvPr>
            <p:cNvSpPr/>
            <p:nvPr/>
          </p:nvSpPr>
          <p:spPr>
            <a:xfrm>
              <a:off x="11526075"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E65239">
                <a:alpha val="79998"/>
              </a:srgbClr>
            </a:solidFill>
          </p:spPr>
          <p:txBody>
            <a:bodyPr wrap="square" lIns="0" tIns="0" rIns="0" bIns="0" rtlCol="0"/>
            <a:lstStyle/>
            <a:p>
              <a:endParaRPr/>
            </a:p>
          </p:txBody>
        </p:sp>
        <p:sp>
          <p:nvSpPr>
            <p:cNvPr id="2482" name="object 2489">
              <a:extLst>
                <a:ext uri="{FF2B5EF4-FFF2-40B4-BE49-F238E27FC236}">
                  <a16:creationId xmlns:a16="http://schemas.microsoft.com/office/drawing/2014/main" id="{DF66C1AE-E624-93F6-3ED7-851938B5C336}"/>
                </a:ext>
              </a:extLst>
            </p:cNvPr>
            <p:cNvSpPr/>
            <p:nvPr/>
          </p:nvSpPr>
          <p:spPr>
            <a:xfrm>
              <a:off x="11565140"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C68F">
                <a:alpha val="79998"/>
              </a:srgbClr>
            </a:solidFill>
          </p:spPr>
          <p:txBody>
            <a:bodyPr wrap="square" lIns="0" tIns="0" rIns="0" bIns="0" rtlCol="0"/>
            <a:lstStyle/>
            <a:p>
              <a:endParaRPr/>
            </a:p>
          </p:txBody>
        </p:sp>
        <p:sp>
          <p:nvSpPr>
            <p:cNvPr id="2483" name="object 2490">
              <a:extLst>
                <a:ext uri="{FF2B5EF4-FFF2-40B4-BE49-F238E27FC236}">
                  <a16:creationId xmlns:a16="http://schemas.microsoft.com/office/drawing/2014/main" id="{8AB9A002-EDDC-2417-1E8E-4E12EA7820DE}"/>
                </a:ext>
              </a:extLst>
            </p:cNvPr>
            <p:cNvSpPr/>
            <p:nvPr/>
          </p:nvSpPr>
          <p:spPr>
            <a:xfrm>
              <a:off x="11604205"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EE0B8">
                <a:alpha val="79998"/>
              </a:srgbClr>
            </a:solidFill>
          </p:spPr>
          <p:txBody>
            <a:bodyPr wrap="square" lIns="0" tIns="0" rIns="0" bIns="0" rtlCol="0"/>
            <a:lstStyle/>
            <a:p>
              <a:endParaRPr/>
            </a:p>
          </p:txBody>
        </p:sp>
        <p:sp>
          <p:nvSpPr>
            <p:cNvPr id="2484" name="object 2491">
              <a:extLst>
                <a:ext uri="{FF2B5EF4-FFF2-40B4-BE49-F238E27FC236}">
                  <a16:creationId xmlns:a16="http://schemas.microsoft.com/office/drawing/2014/main" id="{005A2E57-E1EF-FD9F-014D-C3CCD7E1F42F}"/>
                </a:ext>
              </a:extLst>
            </p:cNvPr>
            <p:cNvSpPr/>
            <p:nvPr/>
          </p:nvSpPr>
          <p:spPr>
            <a:xfrm>
              <a:off x="11643258"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2485" name="object 2492">
              <a:extLst>
                <a:ext uri="{FF2B5EF4-FFF2-40B4-BE49-F238E27FC236}">
                  <a16:creationId xmlns:a16="http://schemas.microsoft.com/office/drawing/2014/main" id="{A3AEB6BE-574E-E728-C521-F9F0D5394732}"/>
                </a:ext>
              </a:extLst>
            </p:cNvPr>
            <p:cNvSpPr/>
            <p:nvPr/>
          </p:nvSpPr>
          <p:spPr>
            <a:xfrm>
              <a:off x="11682310"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38D">
                <a:alpha val="79998"/>
              </a:srgbClr>
            </a:solidFill>
          </p:spPr>
          <p:txBody>
            <a:bodyPr wrap="square" lIns="0" tIns="0" rIns="0" bIns="0" rtlCol="0"/>
            <a:lstStyle/>
            <a:p>
              <a:endParaRPr/>
            </a:p>
          </p:txBody>
        </p:sp>
        <p:sp>
          <p:nvSpPr>
            <p:cNvPr id="2486" name="object 2493">
              <a:extLst>
                <a:ext uri="{FF2B5EF4-FFF2-40B4-BE49-F238E27FC236}">
                  <a16:creationId xmlns:a16="http://schemas.microsoft.com/office/drawing/2014/main" id="{6C8A735B-6919-2BB9-3C65-3209ADF85D0E}"/>
                </a:ext>
              </a:extLst>
            </p:cNvPr>
            <p:cNvSpPr/>
            <p:nvPr/>
          </p:nvSpPr>
          <p:spPr>
            <a:xfrm>
              <a:off x="11721376"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C96">
                <a:alpha val="79998"/>
              </a:srgbClr>
            </a:solidFill>
          </p:spPr>
          <p:txBody>
            <a:bodyPr wrap="square" lIns="0" tIns="0" rIns="0" bIns="0" rtlCol="0"/>
            <a:lstStyle/>
            <a:p>
              <a:endParaRPr/>
            </a:p>
          </p:txBody>
        </p:sp>
        <p:sp>
          <p:nvSpPr>
            <p:cNvPr id="2487" name="object 2494">
              <a:extLst>
                <a:ext uri="{FF2B5EF4-FFF2-40B4-BE49-F238E27FC236}">
                  <a16:creationId xmlns:a16="http://schemas.microsoft.com/office/drawing/2014/main" id="{73AF5220-C78B-9F7D-C67B-FC1FE9EC2358}"/>
                </a:ext>
              </a:extLst>
            </p:cNvPr>
            <p:cNvSpPr/>
            <p:nvPr/>
          </p:nvSpPr>
          <p:spPr>
            <a:xfrm>
              <a:off x="11760428"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FDD6A2">
                <a:alpha val="79998"/>
              </a:srgbClr>
            </a:solidFill>
          </p:spPr>
          <p:txBody>
            <a:bodyPr wrap="square" lIns="0" tIns="0" rIns="0" bIns="0" rtlCol="0"/>
            <a:lstStyle/>
            <a:p>
              <a:endParaRPr/>
            </a:p>
          </p:txBody>
        </p:sp>
        <p:sp>
          <p:nvSpPr>
            <p:cNvPr id="2488" name="object 2495">
              <a:extLst>
                <a:ext uri="{FF2B5EF4-FFF2-40B4-BE49-F238E27FC236}">
                  <a16:creationId xmlns:a16="http://schemas.microsoft.com/office/drawing/2014/main" id="{14D3BB7C-348F-429F-8FC6-B118D77B7CC9}"/>
                </a:ext>
              </a:extLst>
            </p:cNvPr>
            <p:cNvSpPr/>
            <p:nvPr/>
          </p:nvSpPr>
          <p:spPr>
            <a:xfrm>
              <a:off x="11799493"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E87">
                <a:alpha val="79998"/>
              </a:srgbClr>
            </a:solidFill>
          </p:spPr>
          <p:txBody>
            <a:bodyPr wrap="square" lIns="0" tIns="0" rIns="0" bIns="0" rtlCol="0"/>
            <a:lstStyle/>
            <a:p>
              <a:endParaRPr/>
            </a:p>
          </p:txBody>
        </p:sp>
        <p:sp>
          <p:nvSpPr>
            <p:cNvPr id="2489" name="object 2496">
              <a:extLst>
                <a:ext uri="{FF2B5EF4-FFF2-40B4-BE49-F238E27FC236}">
                  <a16:creationId xmlns:a16="http://schemas.microsoft.com/office/drawing/2014/main" id="{6ED616A0-83E6-277F-6AF6-E89D5DC95D44}"/>
                </a:ext>
              </a:extLst>
            </p:cNvPr>
            <p:cNvSpPr/>
            <p:nvPr/>
          </p:nvSpPr>
          <p:spPr>
            <a:xfrm>
              <a:off x="11838558"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B27B">
                <a:alpha val="79998"/>
              </a:srgbClr>
            </a:solidFill>
          </p:spPr>
          <p:txBody>
            <a:bodyPr wrap="square" lIns="0" tIns="0" rIns="0" bIns="0" rtlCol="0"/>
            <a:lstStyle/>
            <a:p>
              <a:endParaRPr/>
            </a:p>
          </p:txBody>
        </p:sp>
        <p:sp>
          <p:nvSpPr>
            <p:cNvPr id="2490" name="object 2497">
              <a:extLst>
                <a:ext uri="{FF2B5EF4-FFF2-40B4-BE49-F238E27FC236}">
                  <a16:creationId xmlns:a16="http://schemas.microsoft.com/office/drawing/2014/main" id="{EFF278DD-EC0F-70D4-9F64-B0DED4F0796A}"/>
                </a:ext>
              </a:extLst>
            </p:cNvPr>
            <p:cNvSpPr/>
            <p:nvPr/>
          </p:nvSpPr>
          <p:spPr>
            <a:xfrm>
              <a:off x="11877611"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F99">
                <a:alpha val="79998"/>
              </a:srgbClr>
            </a:solidFill>
          </p:spPr>
          <p:txBody>
            <a:bodyPr wrap="square" lIns="0" tIns="0" rIns="0" bIns="0" rtlCol="0"/>
            <a:lstStyle/>
            <a:p>
              <a:endParaRPr/>
            </a:p>
          </p:txBody>
        </p:sp>
        <p:sp>
          <p:nvSpPr>
            <p:cNvPr id="2491" name="object 2498">
              <a:extLst>
                <a:ext uri="{FF2B5EF4-FFF2-40B4-BE49-F238E27FC236}">
                  <a16:creationId xmlns:a16="http://schemas.microsoft.com/office/drawing/2014/main" id="{6F7CE063-5AC3-63C4-133A-694D2CCBF89B}"/>
                </a:ext>
              </a:extLst>
            </p:cNvPr>
            <p:cNvSpPr/>
            <p:nvPr/>
          </p:nvSpPr>
          <p:spPr>
            <a:xfrm>
              <a:off x="11916663" y="2829102"/>
              <a:ext cx="39370" cy="38100"/>
            </a:xfrm>
            <a:custGeom>
              <a:avLst/>
              <a:gdLst/>
              <a:ahLst/>
              <a:cxnLst/>
              <a:rect l="l" t="t" r="r" b="b"/>
              <a:pathLst>
                <a:path w="39370" h="38100">
                  <a:moveTo>
                    <a:pt x="39052" y="0"/>
                  </a:moveTo>
                  <a:lnTo>
                    <a:pt x="0" y="0"/>
                  </a:lnTo>
                  <a:lnTo>
                    <a:pt x="0" y="38049"/>
                  </a:lnTo>
                  <a:lnTo>
                    <a:pt x="39052" y="38049"/>
                  </a:lnTo>
                  <a:lnTo>
                    <a:pt x="39052" y="0"/>
                  </a:lnTo>
                  <a:close/>
                </a:path>
              </a:pathLst>
            </a:custGeom>
            <a:solidFill>
              <a:srgbClr val="FDC992">
                <a:alpha val="79998"/>
              </a:srgbClr>
            </a:solidFill>
          </p:spPr>
          <p:txBody>
            <a:bodyPr wrap="square" lIns="0" tIns="0" rIns="0" bIns="0" rtlCol="0"/>
            <a:lstStyle/>
            <a:p>
              <a:endParaRPr/>
            </a:p>
          </p:txBody>
        </p:sp>
        <p:sp>
          <p:nvSpPr>
            <p:cNvPr id="2492" name="object 2499">
              <a:extLst>
                <a:ext uri="{FF2B5EF4-FFF2-40B4-BE49-F238E27FC236}">
                  <a16:creationId xmlns:a16="http://schemas.microsoft.com/office/drawing/2014/main" id="{B85F6D9F-12E3-BEB3-8D79-FA3DCE92F77C}"/>
                </a:ext>
              </a:extLst>
            </p:cNvPr>
            <p:cNvSpPr/>
            <p:nvPr/>
          </p:nvSpPr>
          <p:spPr>
            <a:xfrm>
              <a:off x="11955729" y="2829102"/>
              <a:ext cx="39370" cy="38100"/>
            </a:xfrm>
            <a:custGeom>
              <a:avLst/>
              <a:gdLst/>
              <a:ahLst/>
              <a:cxnLst/>
              <a:rect l="l" t="t" r="r" b="b"/>
              <a:pathLst>
                <a:path w="39370" h="38100">
                  <a:moveTo>
                    <a:pt x="39065" y="0"/>
                  </a:moveTo>
                  <a:lnTo>
                    <a:pt x="0" y="0"/>
                  </a:lnTo>
                  <a:lnTo>
                    <a:pt x="0" y="38049"/>
                  </a:lnTo>
                  <a:lnTo>
                    <a:pt x="39065" y="38049"/>
                  </a:lnTo>
                  <a:lnTo>
                    <a:pt x="39065" y="0"/>
                  </a:lnTo>
                  <a:close/>
                </a:path>
              </a:pathLst>
            </a:custGeom>
            <a:solidFill>
              <a:srgbClr val="7F0000">
                <a:alpha val="79998"/>
              </a:srgbClr>
            </a:solidFill>
          </p:spPr>
          <p:txBody>
            <a:bodyPr wrap="square" lIns="0" tIns="0" rIns="0" bIns="0" rtlCol="0"/>
            <a:lstStyle/>
            <a:p>
              <a:endParaRPr/>
            </a:p>
          </p:txBody>
        </p:sp>
      </p:grpSp>
      <p:pic>
        <p:nvPicPr>
          <p:cNvPr id="2493" name="object 2500">
            <a:extLst>
              <a:ext uri="{FF2B5EF4-FFF2-40B4-BE49-F238E27FC236}">
                <a16:creationId xmlns:a16="http://schemas.microsoft.com/office/drawing/2014/main" id="{B3AD2873-A410-3B4F-6062-550B1AFC0E79}"/>
              </a:ext>
            </a:extLst>
          </p:cNvPr>
          <p:cNvPicPr/>
          <p:nvPr/>
        </p:nvPicPr>
        <p:blipFill>
          <a:blip r:embed="rId4" cstate="print"/>
          <a:stretch>
            <a:fillRect/>
          </a:stretch>
        </p:blipFill>
        <p:spPr>
          <a:xfrm>
            <a:off x="216406" y="2929294"/>
            <a:ext cx="11757600" cy="3573983"/>
          </a:xfrm>
          <a:prstGeom prst="rect">
            <a:avLst/>
          </a:prstGeom>
        </p:spPr>
      </p:pic>
      <p:sp>
        <p:nvSpPr>
          <p:cNvPr id="2494" name="object 2501">
            <a:extLst>
              <a:ext uri="{FF2B5EF4-FFF2-40B4-BE49-F238E27FC236}">
                <a16:creationId xmlns:a16="http://schemas.microsoft.com/office/drawing/2014/main" id="{8AC65026-0671-A95D-4407-D3182A6AF7AE}"/>
              </a:ext>
            </a:extLst>
          </p:cNvPr>
          <p:cNvSpPr txBox="1"/>
          <p:nvPr/>
        </p:nvSpPr>
        <p:spPr>
          <a:xfrm>
            <a:off x="368300" y="2058219"/>
            <a:ext cx="7564120" cy="482600"/>
          </a:xfrm>
          <a:prstGeom prst="rect">
            <a:avLst/>
          </a:prstGeom>
        </p:spPr>
        <p:txBody>
          <a:bodyPr vert="horz" wrap="square" lIns="0" tIns="12700" rIns="0" bIns="0" rtlCol="0">
            <a:spAutoFit/>
          </a:bodyPr>
          <a:lstStyle/>
          <a:p>
            <a:pPr marL="12700" marR="5080">
              <a:lnSpc>
                <a:spcPct val="100000"/>
              </a:lnSpc>
              <a:spcBef>
                <a:spcPts val="100"/>
              </a:spcBef>
            </a:pPr>
            <a:r>
              <a:rPr lang="es" sz="1500" dirty="0">
                <a:solidFill>
                  <a:schemeClr val="bg2"/>
                </a:solidFill>
                <a:latin typeface="Open Sans" pitchFamily="2" charset="0"/>
                <a:ea typeface="Open Sans" pitchFamily="2" charset="0"/>
                <a:cs typeface="Open Sans" pitchFamily="2" charset="0"/>
              </a:rPr>
              <a:t>El coeficiente de correlación de rango de Spearman calcula la fuerza y dirección de asociación entre dos variables clasificadas</a:t>
            </a:r>
            <a:endParaRPr sz="1500" dirty="0">
              <a:solidFill>
                <a:schemeClr val="bg2"/>
              </a:solidFill>
              <a:latin typeface="Open Sans" pitchFamily="2" charset="0"/>
              <a:ea typeface="Open Sans" pitchFamily="2" charset="0"/>
              <a:cs typeface="Open Sans" pitchFamily="2" charset="0"/>
            </a:endParaRPr>
          </a:p>
        </p:txBody>
      </p:sp>
    </p:spTree>
    <p:extLst>
      <p:ext uri="{BB962C8B-B14F-4D97-AF65-F5344CB8AC3E}">
        <p14:creationId xmlns:p14="http://schemas.microsoft.com/office/powerpoint/2010/main" val="4052274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DFF2077-EDE1-3473-0D5A-9B6A3C9D95CB}"/>
              </a:ext>
            </a:extLst>
          </p:cNvPr>
          <p:cNvPicPr>
            <a:picLocks noChangeAspect="1"/>
          </p:cNvPicPr>
          <p:nvPr/>
        </p:nvPicPr>
        <p:blipFill>
          <a:blip r:embed="rId2"/>
          <a:srcRect t="9723"/>
          <a:stretch>
            <a:fillRect/>
          </a:stretch>
        </p:blipFill>
        <p:spPr>
          <a:xfrm>
            <a:off x="608806" y="492369"/>
            <a:ext cx="10972800" cy="6082729"/>
          </a:xfrm>
          <a:prstGeom prst="rect">
            <a:avLst/>
          </a:prstGeom>
        </p:spPr>
      </p:pic>
      <p:sp>
        <p:nvSpPr>
          <p:cNvPr id="2" name="Title 1">
            <a:extLst>
              <a:ext uri="{FF2B5EF4-FFF2-40B4-BE49-F238E27FC236}">
                <a16:creationId xmlns:a16="http://schemas.microsoft.com/office/drawing/2014/main" id="{134549F5-4885-E962-5484-5C5D3129F980}"/>
              </a:ext>
            </a:extLst>
          </p:cNvPr>
          <p:cNvSpPr>
            <a:spLocks noGrp="1"/>
          </p:cNvSpPr>
          <p:nvPr>
            <p:ph type="title"/>
          </p:nvPr>
        </p:nvSpPr>
        <p:spPr/>
        <p:txBody>
          <a:bodyPr/>
          <a:lstStyle/>
          <a:p>
            <a:r>
              <a:rPr lang="es-EC" dirty="0"/>
              <a:t>Motivación | ejemplo</a:t>
            </a:r>
          </a:p>
        </p:txBody>
      </p:sp>
    </p:spTree>
    <p:extLst>
      <p:ext uri="{BB962C8B-B14F-4D97-AF65-F5344CB8AC3E}">
        <p14:creationId xmlns:p14="http://schemas.microsoft.com/office/powerpoint/2010/main" val="9977800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8"/>
  <p:tag name="MMPROD_UIDATA" val="&lt;database version=&quot;6.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8&quot;/&gt;&lt;/object&gt;&lt;object type=&quot;3&quot; unique_id=&quot;10005&quot;&gt;&lt;property id=&quot;20148&quot; value=&quot;5&quot;/&gt;&lt;property id=&quot;20300&quot; value=&quot;Slide 2&quot;/&gt;&lt;property id=&quot;20307&quot; value=&quot;257&quot;/&gt;&lt;/object&gt;&lt;/object&gt;&lt;/object&gt;&lt;/database&gt;"/>
</p:tagLst>
</file>

<file path=ppt/theme/theme1.xml><?xml version="1.0" encoding="utf-8"?>
<a:theme xmlns:a="http://schemas.openxmlformats.org/drawingml/2006/main" name="Foster+Partners_template 2013">
  <a:themeElements>
    <a:clrScheme name="Foster + Partners PPT colours">
      <a:dk1>
        <a:srgbClr val="565656"/>
      </a:dk1>
      <a:lt1>
        <a:srgbClr val="DDDDDD"/>
      </a:lt1>
      <a:dk2>
        <a:srgbClr val="000000"/>
      </a:dk2>
      <a:lt2>
        <a:srgbClr val="FFFFFF"/>
      </a:lt2>
      <a:accent1>
        <a:srgbClr val="FFF166"/>
      </a:accent1>
      <a:accent2>
        <a:srgbClr val="EE7F00"/>
      </a:accent2>
      <a:accent3>
        <a:srgbClr val="FF0000"/>
      </a:accent3>
      <a:accent4>
        <a:srgbClr val="71C333"/>
      </a:accent4>
      <a:accent5>
        <a:srgbClr val="1DBBE9"/>
      </a:accent5>
      <a:accent6>
        <a:srgbClr val="1956AF"/>
      </a:accent6>
      <a:hlink>
        <a:srgbClr val="992BB7"/>
      </a:hlink>
      <a:folHlink>
        <a:srgbClr val="87856C"/>
      </a:folHlink>
    </a:clrScheme>
    <a:fontScheme name="Foster + Partners fotns">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400" dirty="0" smtClean="0"/>
        </a:defPPr>
      </a:lstStyle>
    </a:txDef>
  </a:objectDefaults>
  <a:extraClrSchemeLst>
    <a:extraClrScheme>
      <a:clrScheme name="Foster+Partners_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ster+Partners_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ster+Partners_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ster+Partners_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ster+Partners_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ster+Partners_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ster+Partners_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ster+Partners_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ster+Partners_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ster+Partners_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ster+Partners_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ster+Partners_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ster+Partners_template2008 13">
        <a:dk1>
          <a:srgbClr val="808080"/>
        </a:dk1>
        <a:lt1>
          <a:srgbClr val="C0C0C0"/>
        </a:lt1>
        <a:dk2>
          <a:srgbClr val="000000"/>
        </a:dk2>
        <a:lt2>
          <a:srgbClr val="FFFFFF"/>
        </a:lt2>
        <a:accent1>
          <a:srgbClr val="FFFF99"/>
        </a:accent1>
        <a:accent2>
          <a:srgbClr val="FFCC66"/>
        </a:accent2>
        <a:accent3>
          <a:srgbClr val="AAAAAA"/>
        </a:accent3>
        <a:accent4>
          <a:srgbClr val="A4A4A4"/>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
      <a:clrScheme name="Foster+Partners_template2008 14">
        <a:dk1>
          <a:srgbClr val="000000"/>
        </a:dk1>
        <a:lt1>
          <a:srgbClr val="FFFFFF"/>
        </a:lt1>
        <a:dk2>
          <a:srgbClr val="FFFFFF"/>
        </a:dk2>
        <a:lt2>
          <a:srgbClr val="000000"/>
        </a:lt2>
        <a:accent1>
          <a:srgbClr val="FFFF99"/>
        </a:accent1>
        <a:accent2>
          <a:srgbClr val="FFCC66"/>
        </a:accent2>
        <a:accent3>
          <a:srgbClr val="FFFFFF"/>
        </a:accent3>
        <a:accent4>
          <a:srgbClr val="000000"/>
        </a:accent4>
        <a:accent5>
          <a:srgbClr val="FFFFCA"/>
        </a:accent5>
        <a:accent6>
          <a:srgbClr val="E7B95C"/>
        </a:accent6>
        <a:hlink>
          <a:srgbClr val="FF9900"/>
        </a:hlink>
        <a:folHlink>
          <a:srgbClr val="FF6600"/>
        </a:folHlink>
      </a:clrScheme>
      <a:clrMap bg1="lt1" tx1="dk1" bg2="lt2" tx2="dk2" accent1="accent1" accent2="accent2" accent3="accent3" accent4="accent4" accent5="accent5" accent6="accent6" hlink="hlink" folHlink="folHlink"/>
    </a:extraClrScheme>
    <a:extraClrScheme>
      <a:clrScheme name="Foster+Partners_template2008 15">
        <a:dk1>
          <a:srgbClr val="808080"/>
        </a:dk1>
        <a:lt1>
          <a:srgbClr val="DDDDDD"/>
        </a:lt1>
        <a:dk2>
          <a:srgbClr val="000000"/>
        </a:dk2>
        <a:lt2>
          <a:srgbClr val="FFFFFF"/>
        </a:lt2>
        <a:accent1>
          <a:srgbClr val="FFFF99"/>
        </a:accent1>
        <a:accent2>
          <a:srgbClr val="FFCC66"/>
        </a:accent2>
        <a:accent3>
          <a:srgbClr val="AAAAAA"/>
        </a:accent3>
        <a:accent4>
          <a:srgbClr val="BDBDBD"/>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oster+Partners_white_16x9_2019.pptx" id="{A325104D-7B6B-4DC2-829D-AB456116C95B}" vid="{77D86C47-FD96-465A-B723-A018830516D0}"/>
    </a:ext>
  </a:extLst>
</a:theme>
</file>

<file path=ppt/theme/theme2.xml><?xml version="1.0" encoding="utf-8"?>
<a:theme xmlns:a="http://schemas.openxmlformats.org/drawingml/2006/main" name="1_Foster+Partners_template 2013">
  <a:themeElements>
    <a:clrScheme name="Foster + Partners PPT colours">
      <a:dk1>
        <a:srgbClr val="565656"/>
      </a:dk1>
      <a:lt1>
        <a:srgbClr val="DDDDDD"/>
      </a:lt1>
      <a:dk2>
        <a:srgbClr val="000000"/>
      </a:dk2>
      <a:lt2>
        <a:srgbClr val="FFFFFF"/>
      </a:lt2>
      <a:accent1>
        <a:srgbClr val="FFF166"/>
      </a:accent1>
      <a:accent2>
        <a:srgbClr val="EE7F00"/>
      </a:accent2>
      <a:accent3>
        <a:srgbClr val="FF0000"/>
      </a:accent3>
      <a:accent4>
        <a:srgbClr val="71C333"/>
      </a:accent4>
      <a:accent5>
        <a:srgbClr val="1DBBE9"/>
      </a:accent5>
      <a:accent6>
        <a:srgbClr val="1956AF"/>
      </a:accent6>
      <a:hlink>
        <a:srgbClr val="992BB7"/>
      </a:hlink>
      <a:folHlink>
        <a:srgbClr val="87856C"/>
      </a:folHlink>
    </a:clrScheme>
    <a:fontScheme name="Foster + Partners fotns">
      <a:majorFont>
        <a:latin typeface="Arial"/>
        <a:ea typeface=""/>
        <a:cs typeface=""/>
      </a:majorFont>
      <a:minorFont>
        <a:latin typeface="Arial"/>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spAutoFit/>
      </a:bodyPr>
      <a:lstStyle>
        <a:defPPr>
          <a:defRPr sz="1400" dirty="0" smtClean="0"/>
        </a:defPPr>
      </a:lstStyle>
    </a:txDef>
  </a:objectDefaults>
  <a:extraClrSchemeLst>
    <a:extraClrScheme>
      <a:clrScheme name="Foster+Partners_template2008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Foster+Partners_template2008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Foster+Partners_template2008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Foster+Partners_template2008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Foster+Partners_template2008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Foster+Partners_template2008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Foster+Partners_template2008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Foster+Partners_template2008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Foster+Partners_template2008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Foster+Partners_template2008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Foster+Partners_template2008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Foster+Partners_template2008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Foster+Partners_template2008 13">
        <a:dk1>
          <a:srgbClr val="808080"/>
        </a:dk1>
        <a:lt1>
          <a:srgbClr val="C0C0C0"/>
        </a:lt1>
        <a:dk2>
          <a:srgbClr val="000000"/>
        </a:dk2>
        <a:lt2>
          <a:srgbClr val="FFFFFF"/>
        </a:lt2>
        <a:accent1>
          <a:srgbClr val="FFFF99"/>
        </a:accent1>
        <a:accent2>
          <a:srgbClr val="FFCC66"/>
        </a:accent2>
        <a:accent3>
          <a:srgbClr val="AAAAAA"/>
        </a:accent3>
        <a:accent4>
          <a:srgbClr val="A4A4A4"/>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
      <a:clrScheme name="Foster+Partners_template2008 14">
        <a:dk1>
          <a:srgbClr val="000000"/>
        </a:dk1>
        <a:lt1>
          <a:srgbClr val="FFFFFF"/>
        </a:lt1>
        <a:dk2>
          <a:srgbClr val="FFFFFF"/>
        </a:dk2>
        <a:lt2>
          <a:srgbClr val="000000"/>
        </a:lt2>
        <a:accent1>
          <a:srgbClr val="FFFF99"/>
        </a:accent1>
        <a:accent2>
          <a:srgbClr val="FFCC66"/>
        </a:accent2>
        <a:accent3>
          <a:srgbClr val="FFFFFF"/>
        </a:accent3>
        <a:accent4>
          <a:srgbClr val="000000"/>
        </a:accent4>
        <a:accent5>
          <a:srgbClr val="FFFFCA"/>
        </a:accent5>
        <a:accent6>
          <a:srgbClr val="E7B95C"/>
        </a:accent6>
        <a:hlink>
          <a:srgbClr val="FF9900"/>
        </a:hlink>
        <a:folHlink>
          <a:srgbClr val="FF6600"/>
        </a:folHlink>
      </a:clrScheme>
      <a:clrMap bg1="lt1" tx1="dk1" bg2="lt2" tx2="dk2" accent1="accent1" accent2="accent2" accent3="accent3" accent4="accent4" accent5="accent5" accent6="accent6" hlink="hlink" folHlink="folHlink"/>
    </a:extraClrScheme>
    <a:extraClrScheme>
      <a:clrScheme name="Foster+Partners_template2008 15">
        <a:dk1>
          <a:srgbClr val="808080"/>
        </a:dk1>
        <a:lt1>
          <a:srgbClr val="DDDDDD"/>
        </a:lt1>
        <a:dk2>
          <a:srgbClr val="000000"/>
        </a:dk2>
        <a:lt2>
          <a:srgbClr val="FFFFFF"/>
        </a:lt2>
        <a:accent1>
          <a:srgbClr val="FFFF99"/>
        </a:accent1>
        <a:accent2>
          <a:srgbClr val="FFCC66"/>
        </a:accent2>
        <a:accent3>
          <a:srgbClr val="AAAAAA"/>
        </a:accent3>
        <a:accent4>
          <a:srgbClr val="BDBDBD"/>
        </a:accent4>
        <a:accent5>
          <a:srgbClr val="FFFFCA"/>
        </a:accent5>
        <a:accent6>
          <a:srgbClr val="E7B95C"/>
        </a:accent6>
        <a:hlink>
          <a:srgbClr val="FF9900"/>
        </a:hlink>
        <a:folHlink>
          <a:srgbClr val="FF66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Foster+Partners_white_16x9_2019.pptx" id="{A325104D-7B6B-4DC2-829D-AB456116C95B}" vid="{77D86C47-FD96-465A-B723-A018830516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bb607934-979d-426f-bc8c-1c62ad83e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7031F1B99BD28479046B99E0BB1DD4F" ma:contentTypeVersion="14" ma:contentTypeDescription="Create a new document." ma:contentTypeScope="" ma:versionID="a13c93741b2e1e67f0a2721f11a4b9f3">
  <xsd:schema xmlns:xsd="http://www.w3.org/2001/XMLSchema" xmlns:xs="http://www.w3.org/2001/XMLSchema" xmlns:p="http://schemas.microsoft.com/office/2006/metadata/properties" xmlns:ns2="bb607934-979d-426f-bc8c-1c62ad83e693" xmlns:ns3="0ac69bb8-fd78-49e3-b5a4-9113b319d7ac" targetNamespace="http://schemas.microsoft.com/office/2006/metadata/properties" ma:root="true" ma:fieldsID="4508705b441b207914442563c2876aea" ns2:_="" ns3:_="">
    <xsd:import namespace="bb607934-979d-426f-bc8c-1c62ad83e693"/>
    <xsd:import namespace="0ac69bb8-fd78-49e3-b5a4-9113b319d7a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2:MediaServiceSearchProperties" minOccurs="0"/>
                <xsd:element ref="ns2:MediaLengthInSecond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607934-979d-426f-bc8c-1c62ad83e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62979705-429e-4ac2-8014-32167a7a8c8e" ma:termSetId="09814cd3-568e-fe90-9814-8d621ff8fb84" ma:anchorId="fba54fb3-c3e1-fe81-a776-ca4b69148c4d" ma:open="true" ma:isKeyword="false">
      <xsd:complexType>
        <xsd:sequence>
          <xsd:element ref="pc:Terms" minOccurs="0" maxOccurs="1"/>
        </xsd:sequence>
      </xsd:complexType>
    </xsd:element>
    <xsd:element name="MediaServiceDateTaken" ma:index="13" nillable="true" ma:displayName="MediaServiceDateTaken" ma:hidden="true" ma:indexed="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ac69bb8-fd78-49e3-b5a4-9113b319d7a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BC5AAAE-4105-4A71-B833-FE7031C25711}">
  <ds:schemaRefs>
    <ds:schemaRef ds:uri="http://schemas.microsoft.com/sharepoint/v3/contenttype/forms"/>
  </ds:schemaRefs>
</ds:datastoreItem>
</file>

<file path=customXml/itemProps2.xml><?xml version="1.0" encoding="utf-8"?>
<ds:datastoreItem xmlns:ds="http://schemas.openxmlformats.org/officeDocument/2006/customXml" ds:itemID="{257000C0-7051-43B6-A407-D81F70861508}">
  <ds:schemaRefs>
    <ds:schemaRef ds:uri="bb607934-979d-426f-bc8c-1c62ad83e693"/>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7873921-D00C-45F6-B7F4-402035C71E3D}">
  <ds:schemaRefs>
    <ds:schemaRef ds:uri="0ac69bb8-fd78-49e3-b5a4-9113b319d7ac"/>
    <ds:schemaRef ds:uri="bb607934-979d-426f-bc8c-1c62ad83e69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Foster+Partners_white_16x9_2019</Template>
  <TotalTime>0</TotalTime>
  <Words>1861</Words>
  <Application>Microsoft Office PowerPoint</Application>
  <PresentationFormat>Custom</PresentationFormat>
  <Paragraphs>316</Paragraphs>
  <Slides>49</Slides>
  <Notes>0</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49</vt:i4>
      </vt:variant>
    </vt:vector>
  </HeadingPairs>
  <TitlesOfParts>
    <vt:vector size="58" baseType="lpstr">
      <vt:lpstr>Roboto Light</vt:lpstr>
      <vt:lpstr>Calibri</vt:lpstr>
      <vt:lpstr>Arial</vt:lpstr>
      <vt:lpstr>Open Sans Semibold</vt:lpstr>
      <vt:lpstr>Open Sans Light</vt:lpstr>
      <vt:lpstr>Open Sans</vt:lpstr>
      <vt:lpstr>Foster+Partners_template 2013</vt:lpstr>
      <vt:lpstr>1_Foster+Partners_template 2013</vt:lpstr>
      <vt:lpstr>MSPhotoEd.3</vt:lpstr>
      <vt:lpstr>Manejo y Análisis de Datos</vt:lpstr>
      <vt:lpstr>PowerPoint Presentation</vt:lpstr>
      <vt:lpstr>Motivación | ejemplo</vt:lpstr>
      <vt:lpstr>Motivación | ejemplo</vt:lpstr>
      <vt:lpstr>Motivación | ejemplo</vt:lpstr>
      <vt:lpstr>Motivación | ejemplo</vt:lpstr>
      <vt:lpstr>Motivación | ejemplo</vt:lpstr>
      <vt:lpstr>Motivación | ejemplo</vt:lpstr>
      <vt:lpstr>Motivación | ejemplo</vt:lpstr>
      <vt:lpstr>Motivación | ejemplo</vt:lpstr>
      <vt:lpstr>PowerPoint Presentation</vt:lpstr>
      <vt:lpstr>Introducción a Machine Learning</vt:lpstr>
      <vt:lpstr>Tipos de Machine Learning</vt:lpstr>
      <vt:lpstr>Diferencias entre aprendizaje supervisado y no supervisado</vt:lpstr>
      <vt:lpstr>Aprendizaje Supervisado</vt:lpstr>
      <vt:lpstr>Aprendizaje supervisado</vt:lpstr>
      <vt:lpstr>Proceso de modelado predictivo</vt:lpstr>
      <vt:lpstr>Selección de Algoritmos de Clasificación</vt:lpstr>
      <vt:lpstr>Aprendizaje supervisado | Modelos de Clasificación</vt:lpstr>
      <vt:lpstr>Aprendizaje supervisado | Modelos de Clasificación</vt:lpstr>
      <vt:lpstr>Aprendizaje supervisado | Modelos de Clasificación</vt:lpstr>
      <vt:lpstr>El proceso de clasificar datos no lineales mediante métodos de kernel</vt:lpstr>
      <vt:lpstr>PowerPoint Presentation</vt:lpstr>
      <vt:lpstr>PowerPoint Presentation</vt:lpstr>
      <vt:lpstr>Que es el aprendizaje no supervisado</vt:lpstr>
      <vt:lpstr>Ejemplo de uso de reducción de dimensionalidad</vt:lpstr>
      <vt:lpstr>La maldición de la dimensionalidad</vt:lpstr>
      <vt:lpstr>De reducción de dimensionalidad</vt:lpstr>
      <vt:lpstr>De reducción de dimensionalidad</vt:lpstr>
      <vt:lpstr>De reducción de dimensionalidad</vt:lpstr>
      <vt:lpstr>De reducción de dimensionalidad | PCA</vt:lpstr>
      <vt:lpstr>Gráfico de varianza explicada acumulada</vt:lpstr>
      <vt:lpstr>PowerPoint Presentation</vt:lpstr>
      <vt:lpstr>Que es el clustering?</vt:lpstr>
      <vt:lpstr>Ejemplo de uso de clustering</vt:lpstr>
      <vt:lpstr>Clustering</vt:lpstr>
      <vt:lpstr>Clustering | K-means</vt:lpstr>
      <vt:lpstr>Clustering | K-means</vt:lpstr>
      <vt:lpstr>K-means clusters | elbow plot</vt:lpstr>
      <vt:lpstr>índice de silueta</vt:lpstr>
      <vt:lpstr>PowerPoint Presentation</vt:lpstr>
      <vt:lpstr>Clustering | DBSCAN</vt:lpstr>
      <vt:lpstr>Clustering | DBSCAN</vt:lpstr>
      <vt:lpstr>Clustering | DBSCAN</vt:lpstr>
      <vt:lpstr>Clustering | DBSCAN</vt:lpstr>
      <vt:lpstr>Clustering | DBSCAN</vt:lpstr>
      <vt:lpstr>Clustering | clustering jerarquico</vt:lpstr>
      <vt:lpstr>Clustering | clustering jerarquico</vt:lpstr>
      <vt:lpstr>Clustering | clustering jerarquico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Laurens Versluis</dc:creator>
  <cp:lastModifiedBy>Mateo Neira</cp:lastModifiedBy>
  <cp:revision>113</cp:revision>
  <dcterms:created xsi:type="dcterms:W3CDTF">2024-06-10T08:35:43Z</dcterms:created>
  <dcterms:modified xsi:type="dcterms:W3CDTF">2026-01-21T19:23:34Z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0x010100C7031F1B99BD28479046B99E0BB1DD4F</vt:lpwstr>
  </property>
  <property fmtid="{D5CDD505-2E9C-101B-9397-08002B2CF9AE}" pid="3" name="MediaServiceImageTags">
    <vt:lpwstr/>
  </property>
</Properties>
</file>